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3" roundtripDataSignature="AMtx7mhEyiIhHUYw0cK0KQnQtv5Qg5Jh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789c60f10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g24789c60f10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આપણે</a:t>
            </a:r>
            <a:r>
              <a:rPr lang="en-US"/>
              <a:t> ઘણી બધી વસ્તુઓમાં એકબીજાની સાથે રહીને એનું ડોક્યુમેન્ટેશન કરતા હોઈએ છીએ હવે એ ડોક્યુમેન્ટેશનને બતાવવા માટે અથવા તો એના સુધારા લેવા માટે આપણે ફાઈલો એકબીજાને મોકલતા હોઈએ છીએ</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 હવે ઇન્ટરનેટના માધ્યમથી અને મોબાઈલ અથવા કોમ્પ્યુટર ની અંદર એક સાથે એક જ ડોક્યુમેન્ટ ઉપર ઘણા બધા લોકો કામ કરી શકે છે અને એને કોલોબ્રેશન સાથેનું ડોક્યુમેન્ટેશન કહે છે</a:t>
            </a:r>
            <a:endParaRPr/>
          </a:p>
        </p:txBody>
      </p:sp>
      <p:sp>
        <p:nvSpPr>
          <p:cNvPr id="121" name="Google Shape;121;g24789c60f10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789c60f10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24789c60f10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g24789c60f10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776b05e04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24776b05e04_1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આ બધા ટુલ્સ નો ઉપયોગ આપણે બ્રાઉઝરમાં તેમજ મોબાઇલમાં પણ કરી શકીએ છીએ</a:t>
            </a:r>
            <a:endParaRPr/>
          </a:p>
        </p:txBody>
      </p:sp>
      <p:sp>
        <p:nvSpPr>
          <p:cNvPr id="138" name="Google Shape;138;g24776b05e04_1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21ce6bfcf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21ce6bfcf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આપણે જે રીતે વર્ડ અને ડોક્યુમેન્ટ શીખ્યા એવી જ રીતે Google Docs  પણ કામ કરે છે વત્તા એ ઓનલાઇન કનેક્ટેડ હોવાથી આપણો ડેટા google ડ્રાઈવ માં સચવાઈને રહે છે</a:t>
            </a:r>
            <a:endParaRPr/>
          </a:p>
        </p:txBody>
      </p:sp>
      <p:sp>
        <p:nvSpPr>
          <p:cNvPr id="146" name="Google Shape;146;g2621ce6bfcf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21ce6bfcf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21ce6bfcf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સૌપ્રથમ આપણે એક ઇમેલ આઇડી બનાવવાનું રહેશે એના માટે તમને એક વીડિયો શેર કરેલો છે જે જોઈને તમે ઇમેલ આઇડી બનાવો</a:t>
            </a:r>
            <a:br>
              <a:rPr lang="en-US"/>
            </a:br>
            <a:br>
              <a:rPr lang="en-US"/>
            </a:br>
            <a:r>
              <a:rPr lang="en-US"/>
              <a:t>તમારા મોબાઇલમાં એન્ડ્રોઇડ ઓએસ માં ઇમેલ આઇડી પહેલેથી કનેક્ટેડ હોવાથી એમાં ઇમેલ આઇડી બનાવવાની જરૂર રહેતી નથી.  જો તમારે પોતાનું ઇમેલ આઇડી ઉમેરવું હોય તો એકાઉન્ટમાં જઈને એને ઉમેરવું પડે છે</a:t>
            </a:r>
            <a:endParaRPr/>
          </a:p>
        </p:txBody>
      </p:sp>
      <p:sp>
        <p:nvSpPr>
          <p:cNvPr id="153" name="Google Shape;153;g2621ce6bfcf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21ce6bfcf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21ce6bfcf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2621ce6bfcf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825fbf5696_0_3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2825fbf5696_0_3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હાથ ઉપર કરો અને પૂછો </a:t>
            </a:r>
            <a:endParaRPr/>
          </a:p>
        </p:txBody>
      </p:sp>
      <p:sp>
        <p:nvSpPr>
          <p:cNvPr id="169" name="Google Shape;169;g2825fbf5696_0_3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18"/>
          <p:cNvPicPr preferRelativeResize="0"/>
          <p:nvPr/>
        </p:nvPicPr>
        <p:blipFill rotWithShape="1">
          <a:blip r:embed="rId2">
            <a:alphaModFix/>
          </a:blip>
          <a:srcRect b="0" l="0" r="0" t="0"/>
          <a:stretch/>
        </p:blipFill>
        <p:spPr>
          <a:xfrm>
            <a:off x="10820389" y="121750"/>
            <a:ext cx="1371600" cy="877824"/>
          </a:xfrm>
          <a:prstGeom prst="rect">
            <a:avLst/>
          </a:prstGeom>
          <a:noFill/>
          <a:ln>
            <a:noFill/>
          </a:ln>
        </p:spPr>
      </p:pic>
      <p:pic>
        <p:nvPicPr>
          <p:cNvPr id="22" name="Google Shape;22;p18"/>
          <p:cNvPicPr preferRelativeResize="0"/>
          <p:nvPr/>
        </p:nvPicPr>
        <p:blipFill rotWithShape="1">
          <a:blip r:embed="rId3">
            <a:alphaModFix/>
          </a:blip>
          <a:srcRect b="0" l="0" r="0" t="0"/>
          <a:stretch/>
        </p:blipFill>
        <p:spPr>
          <a:xfrm>
            <a:off x="160370" y="149183"/>
            <a:ext cx="822960" cy="822960"/>
          </a:xfrm>
          <a:prstGeom prst="rect">
            <a:avLst/>
          </a:prstGeom>
          <a:noFill/>
          <a:ln>
            <a:noFill/>
          </a:ln>
        </p:spPr>
      </p:pic>
      <p:pic>
        <p:nvPicPr>
          <p:cNvPr id="23" name="Google Shape;23;p18"/>
          <p:cNvPicPr preferRelativeResize="0"/>
          <p:nvPr/>
        </p:nvPicPr>
        <p:blipFill rotWithShape="1">
          <a:blip r:embed="rId4">
            <a:alphaModFix/>
          </a:blip>
          <a:srcRect b="0" l="0" r="0" t="0"/>
          <a:stretch/>
        </p:blipFill>
        <p:spPr>
          <a:xfrm>
            <a:off x="160376" y="5408379"/>
            <a:ext cx="1672075" cy="94797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1" name="Shape 91"/>
        <p:cNvGrpSpPr/>
        <p:nvPr/>
      </p:nvGrpSpPr>
      <p:grpSpPr>
        <a:xfrm>
          <a:off x="0" y="0"/>
          <a:ext cx="0" cy="0"/>
          <a:chOff x="0" y="0"/>
          <a:chExt cx="0" cy="0"/>
        </a:xfrm>
      </p:grpSpPr>
      <p:sp>
        <p:nvSpPr>
          <p:cNvPr id="92" name="Google Shape;92;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97" name="Google Shape;97;p27"/>
          <p:cNvPicPr preferRelativeResize="0"/>
          <p:nvPr/>
        </p:nvPicPr>
        <p:blipFill rotWithShape="1">
          <a:blip r:embed="rId2">
            <a:alphaModFix/>
          </a:blip>
          <a:srcRect b="0" l="0" r="0" t="0"/>
          <a:stretch/>
        </p:blipFill>
        <p:spPr>
          <a:xfrm>
            <a:off x="10820389" y="121750"/>
            <a:ext cx="1371600" cy="877824"/>
          </a:xfrm>
          <a:prstGeom prst="rect">
            <a:avLst/>
          </a:prstGeom>
          <a:noFill/>
          <a:ln>
            <a:noFill/>
          </a:ln>
        </p:spPr>
      </p:pic>
      <p:pic>
        <p:nvPicPr>
          <p:cNvPr id="98" name="Google Shape;98;p27"/>
          <p:cNvPicPr preferRelativeResize="0"/>
          <p:nvPr/>
        </p:nvPicPr>
        <p:blipFill rotWithShape="1">
          <a:blip r:embed="rId3">
            <a:alphaModFix/>
          </a:blip>
          <a:srcRect b="0" l="0" r="0" t="0"/>
          <a:stretch/>
        </p:blipFill>
        <p:spPr>
          <a:xfrm>
            <a:off x="160370" y="149183"/>
            <a:ext cx="822960" cy="82296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9" name="Shape 99"/>
        <p:cNvGrpSpPr/>
        <p:nvPr/>
      </p:nvGrpSpPr>
      <p:grpSpPr>
        <a:xfrm>
          <a:off x="0" y="0"/>
          <a:ext cx="0" cy="0"/>
          <a:chOff x="0" y="0"/>
          <a:chExt cx="0" cy="0"/>
        </a:xfrm>
      </p:grpSpPr>
      <p:sp>
        <p:nvSpPr>
          <p:cNvPr id="100" name="Google Shape;100;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05" name="Google Shape;105;p28"/>
          <p:cNvPicPr preferRelativeResize="0"/>
          <p:nvPr/>
        </p:nvPicPr>
        <p:blipFill rotWithShape="1">
          <a:blip r:embed="rId2">
            <a:alphaModFix/>
          </a:blip>
          <a:srcRect b="0" l="0" r="0" t="0"/>
          <a:stretch/>
        </p:blipFill>
        <p:spPr>
          <a:xfrm>
            <a:off x="10820389" y="121750"/>
            <a:ext cx="1371600" cy="877824"/>
          </a:xfrm>
          <a:prstGeom prst="rect">
            <a:avLst/>
          </a:prstGeom>
          <a:noFill/>
          <a:ln>
            <a:noFill/>
          </a:ln>
        </p:spPr>
      </p:pic>
      <p:pic>
        <p:nvPicPr>
          <p:cNvPr id="106" name="Google Shape;106;p28"/>
          <p:cNvPicPr preferRelativeResize="0"/>
          <p:nvPr/>
        </p:nvPicPr>
        <p:blipFill rotWithShape="1">
          <a:blip r:embed="rId3">
            <a:alphaModFix/>
          </a:blip>
          <a:srcRect b="0" l="0" r="0" t="0"/>
          <a:stretch/>
        </p:blipFill>
        <p:spPr>
          <a:xfrm>
            <a:off x="160370" y="149183"/>
            <a:ext cx="822960" cy="82296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9" name="Google Shape;29;p20"/>
          <p:cNvPicPr preferRelativeResize="0"/>
          <p:nvPr/>
        </p:nvPicPr>
        <p:blipFill rotWithShape="1">
          <a:blip r:embed="rId2">
            <a:alphaModFix/>
          </a:blip>
          <a:srcRect b="0" l="0" r="0" t="0"/>
          <a:stretch/>
        </p:blipFill>
        <p:spPr>
          <a:xfrm>
            <a:off x="10820389" y="121750"/>
            <a:ext cx="1371600" cy="877824"/>
          </a:xfrm>
          <a:prstGeom prst="rect">
            <a:avLst/>
          </a:prstGeom>
          <a:noFill/>
          <a:ln>
            <a:noFill/>
          </a:ln>
        </p:spPr>
      </p:pic>
      <p:pic>
        <p:nvPicPr>
          <p:cNvPr id="30" name="Google Shape;30;p20"/>
          <p:cNvPicPr preferRelativeResize="0"/>
          <p:nvPr/>
        </p:nvPicPr>
        <p:blipFill rotWithShape="1">
          <a:blip r:embed="rId3">
            <a:alphaModFix/>
          </a:blip>
          <a:srcRect b="0" l="0" r="0" t="0"/>
          <a:stretch/>
        </p:blipFill>
        <p:spPr>
          <a:xfrm>
            <a:off x="160370" y="149183"/>
            <a:ext cx="822960" cy="82296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7" name="Google Shape;37;p19"/>
          <p:cNvPicPr preferRelativeResize="0"/>
          <p:nvPr/>
        </p:nvPicPr>
        <p:blipFill rotWithShape="1">
          <a:blip r:embed="rId2">
            <a:alphaModFix/>
          </a:blip>
          <a:srcRect b="0" l="0" r="0" t="0"/>
          <a:stretch/>
        </p:blipFill>
        <p:spPr>
          <a:xfrm>
            <a:off x="10820389" y="121750"/>
            <a:ext cx="1371600" cy="877824"/>
          </a:xfrm>
          <a:prstGeom prst="rect">
            <a:avLst/>
          </a:prstGeom>
          <a:noFill/>
          <a:ln>
            <a:noFill/>
          </a:ln>
        </p:spPr>
      </p:pic>
      <p:pic>
        <p:nvPicPr>
          <p:cNvPr id="38" name="Google Shape;38;p19"/>
          <p:cNvPicPr preferRelativeResize="0"/>
          <p:nvPr/>
        </p:nvPicPr>
        <p:blipFill rotWithShape="1">
          <a:blip r:embed="rId3">
            <a:alphaModFix/>
          </a:blip>
          <a:srcRect b="0" l="0" r="0" t="0"/>
          <a:stretch/>
        </p:blipFill>
        <p:spPr>
          <a:xfrm>
            <a:off x="160370" y="149183"/>
            <a:ext cx="822960" cy="82296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5" name="Google Shape;45;p21"/>
          <p:cNvPicPr preferRelativeResize="0"/>
          <p:nvPr/>
        </p:nvPicPr>
        <p:blipFill rotWithShape="1">
          <a:blip r:embed="rId2">
            <a:alphaModFix/>
          </a:blip>
          <a:srcRect b="0" l="0" r="0" t="0"/>
          <a:stretch/>
        </p:blipFill>
        <p:spPr>
          <a:xfrm>
            <a:off x="10820389" y="121750"/>
            <a:ext cx="1371600" cy="877824"/>
          </a:xfrm>
          <a:prstGeom prst="rect">
            <a:avLst/>
          </a:prstGeom>
          <a:noFill/>
          <a:ln>
            <a:noFill/>
          </a:ln>
        </p:spPr>
      </p:pic>
      <p:pic>
        <p:nvPicPr>
          <p:cNvPr id="46" name="Google Shape;46;p21"/>
          <p:cNvPicPr preferRelativeResize="0"/>
          <p:nvPr/>
        </p:nvPicPr>
        <p:blipFill rotWithShape="1">
          <a:blip r:embed="rId3">
            <a:alphaModFix/>
          </a:blip>
          <a:srcRect b="0" l="0" r="0" t="0"/>
          <a:stretch/>
        </p:blipFill>
        <p:spPr>
          <a:xfrm>
            <a:off x="160370" y="149183"/>
            <a:ext cx="822960" cy="82296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4" name="Google Shape;54;p22"/>
          <p:cNvPicPr preferRelativeResize="0"/>
          <p:nvPr/>
        </p:nvPicPr>
        <p:blipFill rotWithShape="1">
          <a:blip r:embed="rId2">
            <a:alphaModFix/>
          </a:blip>
          <a:srcRect b="0" l="0" r="0" t="0"/>
          <a:stretch/>
        </p:blipFill>
        <p:spPr>
          <a:xfrm>
            <a:off x="10820389" y="121750"/>
            <a:ext cx="1371600" cy="877824"/>
          </a:xfrm>
          <a:prstGeom prst="rect">
            <a:avLst/>
          </a:prstGeom>
          <a:noFill/>
          <a:ln>
            <a:noFill/>
          </a:ln>
        </p:spPr>
      </p:pic>
      <p:pic>
        <p:nvPicPr>
          <p:cNvPr id="55" name="Google Shape;55;p22"/>
          <p:cNvPicPr preferRelativeResize="0"/>
          <p:nvPr/>
        </p:nvPicPr>
        <p:blipFill rotWithShape="1">
          <a:blip r:embed="rId3">
            <a:alphaModFix/>
          </a:blip>
          <a:srcRect b="0" l="0" r="0" t="0"/>
          <a:stretch/>
        </p:blipFill>
        <p:spPr>
          <a:xfrm>
            <a:off x="160370" y="149183"/>
            <a:ext cx="822960" cy="82296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65" name="Google Shape;65;p23"/>
          <p:cNvPicPr preferRelativeResize="0"/>
          <p:nvPr/>
        </p:nvPicPr>
        <p:blipFill rotWithShape="1">
          <a:blip r:embed="rId2">
            <a:alphaModFix/>
          </a:blip>
          <a:srcRect b="0" l="0" r="0" t="0"/>
          <a:stretch/>
        </p:blipFill>
        <p:spPr>
          <a:xfrm>
            <a:off x="10820389" y="121750"/>
            <a:ext cx="1371600" cy="877824"/>
          </a:xfrm>
          <a:prstGeom prst="rect">
            <a:avLst/>
          </a:prstGeom>
          <a:noFill/>
          <a:ln>
            <a:noFill/>
          </a:ln>
        </p:spPr>
      </p:pic>
      <p:pic>
        <p:nvPicPr>
          <p:cNvPr id="66" name="Google Shape;66;p23"/>
          <p:cNvPicPr preferRelativeResize="0"/>
          <p:nvPr/>
        </p:nvPicPr>
        <p:blipFill rotWithShape="1">
          <a:blip r:embed="rId3">
            <a:alphaModFix/>
          </a:blip>
          <a:srcRect b="0" l="0" r="0" t="0"/>
          <a:stretch/>
        </p:blipFill>
        <p:spPr>
          <a:xfrm>
            <a:off x="160370" y="149183"/>
            <a:ext cx="822960" cy="82296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71" name="Google Shape;71;p24"/>
          <p:cNvPicPr preferRelativeResize="0"/>
          <p:nvPr/>
        </p:nvPicPr>
        <p:blipFill rotWithShape="1">
          <a:blip r:embed="rId2">
            <a:alphaModFix/>
          </a:blip>
          <a:srcRect b="0" l="0" r="0" t="0"/>
          <a:stretch/>
        </p:blipFill>
        <p:spPr>
          <a:xfrm>
            <a:off x="10820389" y="121750"/>
            <a:ext cx="1371600" cy="877824"/>
          </a:xfrm>
          <a:prstGeom prst="rect">
            <a:avLst/>
          </a:prstGeom>
          <a:noFill/>
          <a:ln>
            <a:noFill/>
          </a:ln>
        </p:spPr>
      </p:pic>
      <p:pic>
        <p:nvPicPr>
          <p:cNvPr id="72" name="Google Shape;72;p24"/>
          <p:cNvPicPr preferRelativeResize="0"/>
          <p:nvPr/>
        </p:nvPicPr>
        <p:blipFill rotWithShape="1">
          <a:blip r:embed="rId3">
            <a:alphaModFix/>
          </a:blip>
          <a:srcRect b="0" l="0" r="0" t="0"/>
          <a:stretch/>
        </p:blipFill>
        <p:spPr>
          <a:xfrm>
            <a:off x="160370" y="149183"/>
            <a:ext cx="822960" cy="82296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3" name="Shape 73"/>
        <p:cNvGrpSpPr/>
        <p:nvPr/>
      </p:nvGrpSpPr>
      <p:grpSpPr>
        <a:xfrm>
          <a:off x="0" y="0"/>
          <a:ext cx="0" cy="0"/>
          <a:chOff x="0" y="0"/>
          <a:chExt cx="0" cy="0"/>
        </a:xfrm>
      </p:grpSpPr>
      <p:sp>
        <p:nvSpPr>
          <p:cNvPr id="74" name="Google Shape;74;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6" name="Google Shape;76;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0" name="Google Shape;80;p25"/>
          <p:cNvPicPr preferRelativeResize="0"/>
          <p:nvPr/>
        </p:nvPicPr>
        <p:blipFill rotWithShape="1">
          <a:blip r:embed="rId2">
            <a:alphaModFix/>
          </a:blip>
          <a:srcRect b="0" l="0" r="0" t="0"/>
          <a:stretch/>
        </p:blipFill>
        <p:spPr>
          <a:xfrm>
            <a:off x="10820389" y="121750"/>
            <a:ext cx="1371600" cy="877824"/>
          </a:xfrm>
          <a:prstGeom prst="rect">
            <a:avLst/>
          </a:prstGeom>
          <a:noFill/>
          <a:ln>
            <a:noFill/>
          </a:ln>
        </p:spPr>
      </p:pic>
      <p:pic>
        <p:nvPicPr>
          <p:cNvPr id="81" name="Google Shape;81;p25"/>
          <p:cNvPicPr preferRelativeResize="0"/>
          <p:nvPr/>
        </p:nvPicPr>
        <p:blipFill rotWithShape="1">
          <a:blip r:embed="rId3">
            <a:alphaModFix/>
          </a:blip>
          <a:srcRect b="0" l="0" r="0" t="0"/>
          <a:stretch/>
        </p:blipFill>
        <p:spPr>
          <a:xfrm>
            <a:off x="160370" y="149183"/>
            <a:ext cx="822960" cy="82296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6"/>
          <p:cNvSpPr/>
          <p:nvPr>
            <p:ph idx="2" type="pic"/>
          </p:nvPr>
        </p:nvSpPr>
        <p:spPr>
          <a:xfrm>
            <a:off x="5183188" y="987425"/>
            <a:ext cx="6172200" cy="4873625"/>
          </a:xfrm>
          <a:prstGeom prst="rect">
            <a:avLst/>
          </a:prstGeom>
          <a:noFill/>
          <a:ln>
            <a:noFill/>
          </a:ln>
        </p:spPr>
      </p:sp>
      <p:sp>
        <p:nvSpPr>
          <p:cNvPr id="85" name="Google Shape;85;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6" name="Google Shape;8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9" name="Google Shape;89;p26"/>
          <p:cNvPicPr preferRelativeResize="0"/>
          <p:nvPr/>
        </p:nvPicPr>
        <p:blipFill rotWithShape="1">
          <a:blip r:embed="rId2">
            <a:alphaModFix/>
          </a:blip>
          <a:srcRect b="0" l="0" r="0" t="0"/>
          <a:stretch/>
        </p:blipFill>
        <p:spPr>
          <a:xfrm>
            <a:off x="10820389" y="121750"/>
            <a:ext cx="1371600" cy="877824"/>
          </a:xfrm>
          <a:prstGeom prst="rect">
            <a:avLst/>
          </a:prstGeom>
          <a:noFill/>
          <a:ln>
            <a:noFill/>
          </a:ln>
        </p:spPr>
      </p:pic>
      <p:pic>
        <p:nvPicPr>
          <p:cNvPr id="90" name="Google Shape;90;p26"/>
          <p:cNvPicPr preferRelativeResize="0"/>
          <p:nvPr/>
        </p:nvPicPr>
        <p:blipFill rotWithShape="1">
          <a:blip r:embed="rId3">
            <a:alphaModFix/>
          </a:blip>
          <a:srcRect b="0" l="0" r="0" t="0"/>
          <a:stretch/>
        </p:blipFill>
        <p:spPr>
          <a:xfrm>
            <a:off x="160370" y="149183"/>
            <a:ext cx="822960" cy="82296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
          <p:cNvSpPr txBox="1"/>
          <p:nvPr/>
        </p:nvSpPr>
        <p:spPr>
          <a:xfrm>
            <a:off x="5766825" y="3193500"/>
            <a:ext cx="6269100" cy="10674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1"/>
              </a:buClr>
              <a:buSzPts val="9600"/>
              <a:buFont typeface="Calibri"/>
              <a:buNone/>
            </a:pPr>
            <a:r>
              <a:rPr b="1" i="0" lang="en-US" sz="5300" u="none" cap="none" strike="noStrike">
                <a:solidFill>
                  <a:srgbClr val="CC0000"/>
                </a:solidFill>
                <a:latin typeface="Calibri"/>
                <a:ea typeface="Calibri"/>
                <a:cs typeface="Calibri"/>
                <a:sym typeface="Calibri"/>
              </a:rPr>
              <a:t>બેઝિક સ્પ્રેડશીટ </a:t>
            </a:r>
            <a:endParaRPr b="1" i="0" sz="5300" u="none" cap="none" strike="noStrike">
              <a:solidFill>
                <a:srgbClr val="CC0000"/>
              </a:solidFill>
              <a:latin typeface="Calibri"/>
              <a:ea typeface="Calibri"/>
              <a:cs typeface="Calibri"/>
              <a:sym typeface="Calibri"/>
            </a:endParaRPr>
          </a:p>
        </p:txBody>
      </p:sp>
      <p:sp>
        <p:nvSpPr>
          <p:cNvPr id="112" name="Google Shape;112;p1"/>
          <p:cNvSpPr txBox="1"/>
          <p:nvPr/>
        </p:nvSpPr>
        <p:spPr>
          <a:xfrm>
            <a:off x="5593350" y="1041600"/>
            <a:ext cx="6390300" cy="18471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7100"/>
              <a:buFont typeface="Arial"/>
              <a:buNone/>
            </a:pPr>
            <a:r>
              <a:rPr b="1" i="0" lang="en-US" sz="6000" u="none" cap="none" strike="noStrike">
                <a:solidFill>
                  <a:srgbClr val="CC0000"/>
                </a:solidFill>
                <a:latin typeface="Calibri"/>
                <a:ea typeface="Calibri"/>
                <a:cs typeface="Calibri"/>
                <a:sym typeface="Calibri"/>
              </a:rPr>
              <a:t>Introduction to </a:t>
            </a:r>
            <a:r>
              <a:rPr b="1" lang="en-US" sz="6000">
                <a:solidFill>
                  <a:srgbClr val="CC0000"/>
                </a:solidFill>
                <a:latin typeface="Calibri"/>
                <a:ea typeface="Calibri"/>
                <a:cs typeface="Calibri"/>
                <a:sym typeface="Calibri"/>
              </a:rPr>
              <a:t>Collaboration</a:t>
            </a:r>
            <a:r>
              <a:rPr b="1" lang="en-US" sz="6000">
                <a:solidFill>
                  <a:srgbClr val="CC0000"/>
                </a:solidFill>
                <a:latin typeface="Calibri"/>
                <a:ea typeface="Calibri"/>
                <a:cs typeface="Calibri"/>
                <a:sym typeface="Calibri"/>
              </a:rPr>
              <a:t> Tools</a:t>
            </a:r>
            <a:endParaRPr b="0" i="0" sz="100" u="none" cap="none" strike="noStrike">
              <a:solidFill>
                <a:srgbClr val="CC0000"/>
              </a:solidFill>
              <a:latin typeface="Arial"/>
              <a:ea typeface="Arial"/>
              <a:cs typeface="Arial"/>
              <a:sym typeface="Arial"/>
            </a:endParaRPr>
          </a:p>
        </p:txBody>
      </p:sp>
      <p:sp>
        <p:nvSpPr>
          <p:cNvPr id="113" name="Google Shape;113;p1"/>
          <p:cNvSpPr txBox="1"/>
          <p:nvPr/>
        </p:nvSpPr>
        <p:spPr>
          <a:xfrm>
            <a:off x="2722713" y="6273400"/>
            <a:ext cx="706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CSR Initiative of Tata Power &amp; Sai’s Angel Foundation, Vadodara</a:t>
            </a:r>
            <a:endParaRPr b="1" i="0" sz="1400" u="none" cap="none" strike="noStrike">
              <a:solidFill>
                <a:srgbClr val="000000"/>
              </a:solidFill>
              <a:latin typeface="Calibri"/>
              <a:ea typeface="Calibri"/>
              <a:cs typeface="Calibri"/>
              <a:sym typeface="Calibri"/>
            </a:endParaRPr>
          </a:p>
        </p:txBody>
      </p:sp>
      <p:pic>
        <p:nvPicPr>
          <p:cNvPr id="114" name="Google Shape;114;p1"/>
          <p:cNvPicPr preferRelativeResize="0"/>
          <p:nvPr/>
        </p:nvPicPr>
        <p:blipFill>
          <a:blip r:embed="rId3">
            <a:alphaModFix/>
          </a:blip>
          <a:stretch>
            <a:fillRect/>
          </a:stretch>
        </p:blipFill>
        <p:spPr>
          <a:xfrm>
            <a:off x="697650" y="3396275"/>
            <a:ext cx="2114550" cy="1190625"/>
          </a:xfrm>
          <a:prstGeom prst="rect">
            <a:avLst/>
          </a:prstGeom>
          <a:noFill/>
          <a:ln>
            <a:noFill/>
          </a:ln>
        </p:spPr>
      </p:pic>
      <p:pic>
        <p:nvPicPr>
          <p:cNvPr id="115" name="Google Shape;115;p1"/>
          <p:cNvPicPr preferRelativeResize="0"/>
          <p:nvPr/>
        </p:nvPicPr>
        <p:blipFill>
          <a:blip r:embed="rId4">
            <a:alphaModFix/>
          </a:blip>
          <a:stretch>
            <a:fillRect/>
          </a:stretch>
        </p:blipFill>
        <p:spPr>
          <a:xfrm>
            <a:off x="2395050" y="3288675"/>
            <a:ext cx="1458500" cy="1405850"/>
          </a:xfrm>
          <a:prstGeom prst="rect">
            <a:avLst/>
          </a:prstGeom>
          <a:noFill/>
          <a:ln>
            <a:noFill/>
          </a:ln>
        </p:spPr>
      </p:pic>
      <p:pic>
        <p:nvPicPr>
          <p:cNvPr id="116" name="Google Shape;116;p1"/>
          <p:cNvPicPr preferRelativeResize="0"/>
          <p:nvPr/>
        </p:nvPicPr>
        <p:blipFill>
          <a:blip r:embed="rId5">
            <a:alphaModFix/>
          </a:blip>
          <a:stretch>
            <a:fillRect/>
          </a:stretch>
        </p:blipFill>
        <p:spPr>
          <a:xfrm>
            <a:off x="3853550" y="3377225"/>
            <a:ext cx="1323975" cy="1228725"/>
          </a:xfrm>
          <a:prstGeom prst="rect">
            <a:avLst/>
          </a:prstGeom>
          <a:noFill/>
          <a:ln>
            <a:noFill/>
          </a:ln>
        </p:spPr>
      </p:pic>
      <p:pic>
        <p:nvPicPr>
          <p:cNvPr id="117" name="Google Shape;117;p1"/>
          <p:cNvPicPr preferRelativeResize="0"/>
          <p:nvPr/>
        </p:nvPicPr>
        <p:blipFill>
          <a:blip r:embed="rId6">
            <a:alphaModFix/>
          </a:blip>
          <a:stretch>
            <a:fillRect/>
          </a:stretch>
        </p:blipFill>
        <p:spPr>
          <a:xfrm>
            <a:off x="1086925" y="1251300"/>
            <a:ext cx="4074749" cy="2037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4789c60f10_0_1"/>
          <p:cNvSpPr txBox="1"/>
          <p:nvPr>
            <p:ph type="ctrTitle"/>
          </p:nvPr>
        </p:nvSpPr>
        <p:spPr>
          <a:xfrm>
            <a:off x="1524000" y="402817"/>
            <a:ext cx="9144000" cy="815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ts val="990"/>
              <a:buFont typeface="Arial"/>
              <a:buNone/>
            </a:pPr>
            <a:r>
              <a:rPr b="1" lang="en-US" sz="4455"/>
              <a:t>કોલોબ્રેશન </a:t>
            </a:r>
            <a:endParaRPr sz="7555"/>
          </a:p>
        </p:txBody>
      </p:sp>
      <p:sp>
        <p:nvSpPr>
          <p:cNvPr id="124" name="Google Shape;124;g24789c60f10_0_1"/>
          <p:cNvSpPr txBox="1"/>
          <p:nvPr/>
        </p:nvSpPr>
        <p:spPr>
          <a:xfrm>
            <a:off x="913200" y="1551150"/>
            <a:ext cx="10365600" cy="375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solidFill>
                  <a:schemeClr val="dk1"/>
                </a:solidFill>
                <a:latin typeface="Calibri"/>
                <a:ea typeface="Calibri"/>
                <a:cs typeface="Calibri"/>
                <a:sym typeface="Calibri"/>
              </a:rPr>
              <a:t>આપણે ઘણી બધી વસ્તુઓમાં એકબીજાની સાથે રહીને એનું ડોક્યુમેન્ટેશન કરતા હોઈએ છીએ હવે એ ડોક્યુમેન્ટેશનને બતાવવા માટે અથવા તો એના સુધારા લેવા માટે આપણે ફાઈલો એકબીજાને મોકલતા હોઈએ છીએ</a:t>
            </a:r>
            <a:endParaRPr b="1" sz="2900">
              <a:solidFill>
                <a:schemeClr val="dk1"/>
              </a:solidFill>
              <a:latin typeface="Calibri"/>
              <a:ea typeface="Calibri"/>
              <a:cs typeface="Calibri"/>
              <a:sym typeface="Calibri"/>
            </a:endParaRPr>
          </a:p>
          <a:p>
            <a:pPr indent="0" lvl="0" marL="0" rtl="0" algn="l">
              <a:spcBef>
                <a:spcPts val="0"/>
              </a:spcBef>
              <a:spcAft>
                <a:spcPts val="0"/>
              </a:spcAft>
              <a:buNone/>
            </a:pPr>
            <a:r>
              <a:t/>
            </a:r>
            <a:endParaRPr b="1" sz="2900">
              <a:solidFill>
                <a:schemeClr val="dk1"/>
              </a:solidFill>
              <a:latin typeface="Calibri"/>
              <a:ea typeface="Calibri"/>
              <a:cs typeface="Calibri"/>
              <a:sym typeface="Calibri"/>
            </a:endParaRPr>
          </a:p>
          <a:p>
            <a:pPr indent="0" lvl="0" marL="0" rtl="0" algn="l">
              <a:spcBef>
                <a:spcPts val="0"/>
              </a:spcBef>
              <a:spcAft>
                <a:spcPts val="0"/>
              </a:spcAft>
              <a:buNone/>
            </a:pPr>
            <a:r>
              <a:rPr b="1" lang="en-US" sz="2900">
                <a:solidFill>
                  <a:schemeClr val="dk1"/>
                </a:solidFill>
                <a:latin typeface="Calibri"/>
                <a:ea typeface="Calibri"/>
                <a:cs typeface="Calibri"/>
                <a:sym typeface="Calibri"/>
              </a:rPr>
              <a:t> હવે ઇન્ટરનેટના માધ્યમથી અને મોબાઈલ અથવા કોમ્પ્યુટર ની અંદર એક સાથે એક જ ડોક્યુમેન્ટ ઉપર ઘણા બધા લોકો કામ કરી શકે છે અને એને કોલોબ્રેશન સાથેનું ડોક્યુમેન્ટેશન કહે છે</a:t>
            </a:r>
            <a:endParaRPr b="1" sz="29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g24789c60f10_0_7"/>
          <p:cNvPicPr preferRelativeResize="0"/>
          <p:nvPr/>
        </p:nvPicPr>
        <p:blipFill>
          <a:blip r:embed="rId3">
            <a:alphaModFix/>
          </a:blip>
          <a:stretch>
            <a:fillRect/>
          </a:stretch>
        </p:blipFill>
        <p:spPr>
          <a:xfrm>
            <a:off x="4527844" y="1690702"/>
            <a:ext cx="2564056" cy="1443725"/>
          </a:xfrm>
          <a:prstGeom prst="rect">
            <a:avLst/>
          </a:prstGeom>
          <a:noFill/>
          <a:ln>
            <a:noFill/>
          </a:ln>
        </p:spPr>
      </p:pic>
      <p:pic>
        <p:nvPicPr>
          <p:cNvPr id="131" name="Google Shape;131;g24789c60f10_0_7"/>
          <p:cNvPicPr preferRelativeResize="0"/>
          <p:nvPr/>
        </p:nvPicPr>
        <p:blipFill>
          <a:blip r:embed="rId4">
            <a:alphaModFix/>
          </a:blip>
          <a:stretch>
            <a:fillRect/>
          </a:stretch>
        </p:blipFill>
        <p:spPr>
          <a:xfrm>
            <a:off x="6802400" y="1437575"/>
            <a:ext cx="1907600" cy="1838725"/>
          </a:xfrm>
          <a:prstGeom prst="rect">
            <a:avLst/>
          </a:prstGeom>
          <a:noFill/>
          <a:ln>
            <a:noFill/>
          </a:ln>
        </p:spPr>
      </p:pic>
      <p:pic>
        <p:nvPicPr>
          <p:cNvPr id="132" name="Google Shape;132;g24789c60f10_0_7"/>
          <p:cNvPicPr preferRelativeResize="0"/>
          <p:nvPr/>
        </p:nvPicPr>
        <p:blipFill>
          <a:blip r:embed="rId5">
            <a:alphaModFix/>
          </a:blip>
          <a:stretch>
            <a:fillRect/>
          </a:stretch>
        </p:blipFill>
        <p:spPr>
          <a:xfrm>
            <a:off x="9003086" y="1437575"/>
            <a:ext cx="1828389" cy="1696850"/>
          </a:xfrm>
          <a:prstGeom prst="rect">
            <a:avLst/>
          </a:prstGeom>
          <a:noFill/>
          <a:ln>
            <a:noFill/>
          </a:ln>
        </p:spPr>
      </p:pic>
      <p:pic>
        <p:nvPicPr>
          <p:cNvPr id="133" name="Google Shape;133;g24789c60f10_0_7"/>
          <p:cNvPicPr preferRelativeResize="0"/>
          <p:nvPr/>
        </p:nvPicPr>
        <p:blipFill>
          <a:blip r:embed="rId6">
            <a:alphaModFix/>
          </a:blip>
          <a:stretch>
            <a:fillRect/>
          </a:stretch>
        </p:blipFill>
        <p:spPr>
          <a:xfrm>
            <a:off x="1299900" y="1549952"/>
            <a:ext cx="3227952" cy="1613976"/>
          </a:xfrm>
          <a:prstGeom prst="rect">
            <a:avLst/>
          </a:prstGeom>
          <a:noFill/>
          <a:ln>
            <a:noFill/>
          </a:ln>
        </p:spPr>
      </p:pic>
      <p:sp>
        <p:nvSpPr>
          <p:cNvPr id="134" name="Google Shape;134;g24789c60f10_0_7"/>
          <p:cNvSpPr txBox="1"/>
          <p:nvPr/>
        </p:nvSpPr>
        <p:spPr>
          <a:xfrm>
            <a:off x="1500725" y="3856225"/>
            <a:ext cx="9449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દરેક ડોક્યુમેન્ટ માટે અલગ અલગ ટુલ્સ બનેલા હોય છે જેમ કે આપણે એચટીએમએલ અથવા કોડિંગ ની વાત કરીએ તો એના માટે  ગીટહબ,  ડોક્યુમેન્ટ જેવા કે વર્ડ અને પીડીએફ માટે ગુગલ ડોકસ, પ્રેઝન્ટેશન બનાવવા માટે ગુગલ  સ્લાઈડ્સ, આંકડાકીય માહિતી માટે અને સ્પ્રેડશીટ બનાવવા ગુગલ  શીટ્સ</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g24776b05e04_1_9"/>
          <p:cNvPicPr preferRelativeResize="0"/>
          <p:nvPr/>
        </p:nvPicPr>
        <p:blipFill>
          <a:blip r:embed="rId3">
            <a:alphaModFix/>
          </a:blip>
          <a:stretch>
            <a:fillRect/>
          </a:stretch>
        </p:blipFill>
        <p:spPr>
          <a:xfrm>
            <a:off x="2377325" y="1736000"/>
            <a:ext cx="2143125" cy="2143125"/>
          </a:xfrm>
          <a:prstGeom prst="rect">
            <a:avLst/>
          </a:prstGeom>
          <a:noFill/>
          <a:ln>
            <a:noFill/>
          </a:ln>
        </p:spPr>
      </p:pic>
      <p:sp>
        <p:nvSpPr>
          <p:cNvPr id="141" name="Google Shape;141;g24776b05e04_1_9"/>
          <p:cNvSpPr txBox="1"/>
          <p:nvPr/>
        </p:nvSpPr>
        <p:spPr>
          <a:xfrm>
            <a:off x="1508700" y="5073400"/>
            <a:ext cx="91746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900">
                <a:solidFill>
                  <a:schemeClr val="dk1"/>
                </a:solidFill>
                <a:latin typeface="Calibri"/>
                <a:ea typeface="Calibri"/>
                <a:cs typeface="Calibri"/>
                <a:sym typeface="Calibri"/>
              </a:rPr>
              <a:t>આ બધા ટુલ્સ નો ઉપયોગ આપણે બ્રાઉઝરમાં તેમજ મોબાઇલમાં પણ કરી શકીએ છીએ</a:t>
            </a:r>
            <a:endParaRPr b="1" sz="1900">
              <a:solidFill>
                <a:schemeClr val="dk1"/>
              </a:solidFill>
              <a:latin typeface="Calibri"/>
              <a:ea typeface="Calibri"/>
              <a:cs typeface="Calibri"/>
              <a:sym typeface="Calibri"/>
            </a:endParaRPr>
          </a:p>
        </p:txBody>
      </p:sp>
      <p:pic>
        <p:nvPicPr>
          <p:cNvPr id="142" name="Google Shape;142;g24776b05e04_1_9"/>
          <p:cNvPicPr preferRelativeResize="0"/>
          <p:nvPr/>
        </p:nvPicPr>
        <p:blipFill rotWithShape="1">
          <a:blip r:embed="rId4">
            <a:alphaModFix/>
          </a:blip>
          <a:srcRect b="0" l="0" r="50152" t="0"/>
          <a:stretch/>
        </p:blipFill>
        <p:spPr>
          <a:xfrm>
            <a:off x="6740725" y="838887"/>
            <a:ext cx="1962725" cy="3937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621ce6bfcf_0_16"/>
          <p:cNvSpPr txBox="1"/>
          <p:nvPr/>
        </p:nvSpPr>
        <p:spPr>
          <a:xfrm>
            <a:off x="1081925" y="4523725"/>
            <a:ext cx="106536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solidFill>
                  <a:schemeClr val="dk1"/>
                </a:solidFill>
                <a:latin typeface="Calibri"/>
                <a:ea typeface="Calibri"/>
                <a:cs typeface="Calibri"/>
                <a:sym typeface="Calibri"/>
              </a:rPr>
              <a:t>આપણે જે રીતે વર્ડ અને ડોક્યુમેન્ટ શીખ્યા એવી જ રીતે Google Docs  પણ કામ કરે છે વત્તા એ ઓનલાઇન કનેક્ટેડ હોવાથી આપણો ડેટા google ડ્રાઈવ માં સચવાઈને રહે છે</a:t>
            </a:r>
            <a:endParaRPr sz="2300">
              <a:solidFill>
                <a:schemeClr val="dk1"/>
              </a:solidFill>
              <a:latin typeface="Calibri"/>
              <a:ea typeface="Calibri"/>
              <a:cs typeface="Calibri"/>
              <a:sym typeface="Calibri"/>
            </a:endParaRPr>
          </a:p>
        </p:txBody>
      </p:sp>
      <p:pic>
        <p:nvPicPr>
          <p:cNvPr id="149" name="Google Shape;149;g2621ce6bfcf_0_16"/>
          <p:cNvPicPr preferRelativeResize="0"/>
          <p:nvPr/>
        </p:nvPicPr>
        <p:blipFill>
          <a:blip r:embed="rId3">
            <a:alphaModFix/>
          </a:blip>
          <a:stretch>
            <a:fillRect/>
          </a:stretch>
        </p:blipFill>
        <p:spPr>
          <a:xfrm>
            <a:off x="2610875" y="492975"/>
            <a:ext cx="6970250" cy="3903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621ce6bfcf_0_25"/>
          <p:cNvSpPr txBox="1"/>
          <p:nvPr/>
        </p:nvSpPr>
        <p:spPr>
          <a:xfrm>
            <a:off x="3867300" y="377600"/>
            <a:ext cx="4457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000">
                <a:solidFill>
                  <a:srgbClr val="000000"/>
                </a:solidFill>
              </a:rPr>
              <a:t>Challenge 1</a:t>
            </a:r>
            <a:endParaRPr b="1" sz="3000"/>
          </a:p>
        </p:txBody>
      </p:sp>
      <p:sp>
        <p:nvSpPr>
          <p:cNvPr id="156" name="Google Shape;156;g2621ce6bfcf_0_25"/>
          <p:cNvSpPr txBox="1"/>
          <p:nvPr/>
        </p:nvSpPr>
        <p:spPr>
          <a:xfrm>
            <a:off x="3476413" y="5620025"/>
            <a:ext cx="5239200" cy="246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400"/>
          </a:p>
        </p:txBody>
      </p:sp>
      <p:sp>
        <p:nvSpPr>
          <p:cNvPr id="157" name="Google Shape;157;g2621ce6bfcf_0_25"/>
          <p:cNvSpPr txBox="1"/>
          <p:nvPr/>
        </p:nvSpPr>
        <p:spPr>
          <a:xfrm>
            <a:off x="1932625" y="2194100"/>
            <a:ext cx="87690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solidFill>
                  <a:schemeClr val="dk1"/>
                </a:solidFill>
                <a:latin typeface="Calibri"/>
                <a:ea typeface="Calibri"/>
                <a:cs typeface="Calibri"/>
                <a:sym typeface="Calibri"/>
              </a:rPr>
              <a:t> સૌપ્રથમ આપણે એક ઇમેલ આઇડી બનાવવાનું રહેશે એના માટે તમને એક વીડિયો શેર કરેલો છે જે જોઈને તમે ઇમેલ આઇડી બનાવો</a:t>
            </a:r>
            <a:endParaRPr b="1" sz="2300">
              <a:solidFill>
                <a:schemeClr val="dk1"/>
              </a:solidFill>
              <a:latin typeface="Calibri"/>
              <a:ea typeface="Calibri"/>
              <a:cs typeface="Calibri"/>
              <a:sym typeface="Calibri"/>
            </a:endParaRPr>
          </a:p>
        </p:txBody>
      </p:sp>
      <p:sp>
        <p:nvSpPr>
          <p:cNvPr id="158" name="Google Shape;158;g2621ce6bfcf_0_25"/>
          <p:cNvSpPr txBox="1"/>
          <p:nvPr/>
        </p:nvSpPr>
        <p:spPr>
          <a:xfrm>
            <a:off x="1932625" y="4047500"/>
            <a:ext cx="8769000" cy="12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solidFill>
                  <a:schemeClr val="dk1"/>
                </a:solidFill>
                <a:latin typeface="Calibri"/>
                <a:ea typeface="Calibri"/>
                <a:cs typeface="Calibri"/>
                <a:sym typeface="Calibri"/>
              </a:rPr>
              <a:t>તમારા મોબાઇલમાં એન્ડ્રોઇડ ઓએસ માં ઇમેલ આઇડી પહેલેથી કનેક્ટેડ હોવાથી એમાં ઇમેલ આઇડી બનાવવાની જરૂર રહેતી નથી.  જો તમારે પોતાનું ઇમેલ આઇડી ઉમેરવું હોય તો એકાઉન્ટમાં જઈને એને ઉમેરવું પડે છે</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621ce6bfcf_0_37"/>
          <p:cNvSpPr txBox="1"/>
          <p:nvPr/>
        </p:nvSpPr>
        <p:spPr>
          <a:xfrm>
            <a:off x="1121175" y="2495125"/>
            <a:ext cx="100515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Calibri"/>
                <a:ea typeface="Calibri"/>
                <a:cs typeface="Calibri"/>
                <a:sym typeface="Calibri"/>
              </a:rPr>
              <a:t>હવે Google Docs  એક ડોક્યુમેન્ટ બનાવી બીજા મિત્રના ઇ-મેલ આઇડી ઉપર તમે એને શેર કરો અને બંને જણા એક સાથે એક જ ડોક્યુમેન્ટ ઉપર  ફકરો એડિટ કરો</a:t>
            </a:r>
            <a:endParaRPr sz="2900"/>
          </a:p>
        </p:txBody>
      </p:sp>
      <p:sp>
        <p:nvSpPr>
          <p:cNvPr id="165" name="Google Shape;165;g2621ce6bfcf_0_37"/>
          <p:cNvSpPr txBox="1"/>
          <p:nvPr/>
        </p:nvSpPr>
        <p:spPr>
          <a:xfrm>
            <a:off x="3867300" y="377600"/>
            <a:ext cx="4457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000">
                <a:solidFill>
                  <a:srgbClr val="000000"/>
                </a:solidFill>
              </a:rPr>
              <a:t>Challenge </a:t>
            </a:r>
            <a:r>
              <a:rPr b="1" lang="en-US" sz="3000"/>
              <a:t>2</a:t>
            </a:r>
            <a:endParaRPr b="1"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825fbf5696_0_311"/>
          <p:cNvSpPr txBox="1"/>
          <p:nvPr/>
        </p:nvSpPr>
        <p:spPr>
          <a:xfrm>
            <a:off x="743900" y="2452350"/>
            <a:ext cx="103656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Arial"/>
                <a:ea typeface="Arial"/>
                <a:cs typeface="Arial"/>
                <a:sym typeface="Arial"/>
              </a:rPr>
              <a:t>કોઈ જગ્યાએ કંઈ ન સમજાયું હોય </a:t>
            </a:r>
            <a:endParaRPr b="0" i="0" sz="1400" u="none" cap="none" strike="noStrike">
              <a:solidFill>
                <a:srgbClr val="000000"/>
              </a:solidFill>
              <a:latin typeface="Arial"/>
              <a:ea typeface="Arial"/>
              <a:cs typeface="Arial"/>
              <a:sym typeface="Arial"/>
            </a:endParaRPr>
          </a:p>
        </p:txBody>
      </p:sp>
      <p:pic>
        <p:nvPicPr>
          <p:cNvPr id="172" name="Google Shape;172;g2825fbf5696_0_311"/>
          <p:cNvPicPr preferRelativeResize="0"/>
          <p:nvPr/>
        </p:nvPicPr>
        <p:blipFill rotWithShape="1">
          <a:blip r:embed="rId3">
            <a:alphaModFix/>
          </a:blip>
          <a:srcRect b="0" l="0" r="0" t="0"/>
          <a:stretch/>
        </p:blipFill>
        <p:spPr>
          <a:xfrm>
            <a:off x="4766646" y="3483800"/>
            <a:ext cx="1931725" cy="2341025"/>
          </a:xfrm>
          <a:prstGeom prst="rect">
            <a:avLst/>
          </a:prstGeom>
          <a:noFill/>
          <a:ln>
            <a:noFill/>
          </a:ln>
        </p:spPr>
      </p:pic>
      <p:sp>
        <p:nvSpPr>
          <p:cNvPr id="173" name="Google Shape;173;g2825fbf5696_0_311"/>
          <p:cNvSpPr txBox="1"/>
          <p:nvPr/>
        </p:nvSpPr>
        <p:spPr>
          <a:xfrm>
            <a:off x="3754400" y="6129625"/>
            <a:ext cx="43446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Arial"/>
                <a:ea typeface="Arial"/>
                <a:cs typeface="Arial"/>
                <a:sym typeface="Arial"/>
              </a:rPr>
              <a:t>હાથ ઉપર કરો અને પૂછો </a:t>
            </a:r>
            <a:endParaRPr b="1" i="0" sz="30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2017-03-18T08:58:46Z</dcterms:created>
  <dc:creator>parth</dc:creator>
</cp:coreProperties>
</file>