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90" r:id="rId2"/>
    <p:sldId id="291" r:id="rId3"/>
    <p:sldId id="292" r:id="rId4"/>
    <p:sldId id="257" r:id="rId5"/>
    <p:sldId id="258" r:id="rId6"/>
    <p:sldId id="259" r:id="rId7"/>
    <p:sldId id="261" r:id="rId8"/>
    <p:sldId id="26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09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7">
            <a:extLst>
              <a:ext uri="{FF2B5EF4-FFF2-40B4-BE49-F238E27FC236}">
                <a16:creationId xmlns:a16="http://schemas.microsoft.com/office/drawing/2014/main" id="{54E09F9E-C108-438C-A84F-2261EC78B3FD}"/>
              </a:ext>
            </a:extLst>
          </p:cNvPr>
          <p:cNvSpPr txBox="1">
            <a:spLocks/>
          </p:cNvSpPr>
          <p:nvPr/>
        </p:nvSpPr>
        <p:spPr>
          <a:xfrm>
            <a:off x="390525" y="1626052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ctr"/>
            <a:r>
              <a:rPr lang="en-IN" dirty="0"/>
              <a:t>GIT &amp; GITHUB</a:t>
            </a:r>
            <a:endParaRPr lang="e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D0AF-71D8-467F-9ACF-E3423949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59" y="2988541"/>
            <a:ext cx="2796623" cy="11678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36EC7-A376-4474-A148-E6BB8832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56" y="2653094"/>
            <a:ext cx="1707548" cy="17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/>
              <a:t>Initialize the repository	</a:t>
            </a:r>
            <a:endParaRPr lang="en" dirty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What is a repository?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Initialize a local repo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Command: git init</a:t>
            </a:r>
          </a:p>
          <a:p>
            <a:pPr marL="457200" lvl="0" indent="-228600">
              <a:spcBef>
                <a:spcPts val="0"/>
              </a:spcBef>
              <a:buChar char="-"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Git ad</a:t>
            </a:r>
            <a:r>
              <a:rPr lang="en-IN" dirty="0"/>
              <a:t>d</a:t>
            </a:r>
            <a:endParaRPr lang="en"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Let create an html page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Now put the file into staging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Wh</a:t>
            </a:r>
            <a:r>
              <a:rPr lang="en-IN" dirty="0"/>
              <a:t>at is staging</a:t>
            </a:r>
            <a:endParaRPr lang="en" dirty="0"/>
          </a:p>
          <a:p>
            <a:pPr marL="457200" lvl="0" indent="-228600">
              <a:buChar char="-"/>
            </a:pPr>
            <a:r>
              <a:rPr lang="en-IN" dirty="0"/>
              <a:t>Command: </a:t>
            </a:r>
            <a:r>
              <a:rPr lang="en" dirty="0"/>
              <a:t>git add filename.txt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Git commit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Now commit all your work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IN" dirty="0"/>
              <a:t>C</a:t>
            </a:r>
            <a:r>
              <a:rPr lang="en" dirty="0"/>
              <a:t>ommand: git commit –</a:t>
            </a:r>
            <a:r>
              <a:rPr lang="en-IN" dirty="0"/>
              <a:t>m “Message”</a:t>
            </a:r>
            <a:endParaRPr lang="e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Repeat...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Add some files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Do git add and git commit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status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Check your work status since last commit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Untracked files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Added / Deleted / Updated files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log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View previously committed work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How messages helps here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What do that random text mean?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push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78526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Wanna get same files from office desk to personal laptop?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How to put same git repo online?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Git remote add &lt;location&gt;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clone &lt;location&gt;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Get same repo from the server or online storage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Get upto all latest commits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...Repeat....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Add new stuff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add 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commit -m “Added new module From Home”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push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pull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You are back to office and need work you did from home?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Get all data upto last commit from remote repo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BAD0-25EC-450A-86A8-3765BAFA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777" y="344557"/>
            <a:ext cx="8222100" cy="933600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65E25-85E2-4490-BBF1-741A9E7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777" y="1364973"/>
            <a:ext cx="8222100" cy="3412435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is version control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Why version control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Why to use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Setup the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Lifecycle of file in git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67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fetch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Need remote data to local machine, but do not want to be added to your working directory?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.gitignore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 file that contains list of files that do not require versioning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For example .class, .private, external libraries etc.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readme.md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Describe your repo here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What is Github?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Features of github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Role of Github for individuals, groups/teams and business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Github Account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Login/SignUp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Concept of public and private repo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Create new repo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Clone from Github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Clone newly created repo from github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Or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Get already existing local git repo on Github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...Repeat...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Add new stuff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add 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commit -m &lt;message&gt;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push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stash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Did some changes and getting too much errors?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Go back to last commit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Bra</a:t>
            </a:r>
            <a:r>
              <a:rPr lang="en-IN" dirty="0"/>
              <a:t>n</a:t>
            </a:r>
            <a:r>
              <a:rPr lang="en" dirty="0"/>
              <a:t>ch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What is branch in version control?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Advantages of branching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Concept of master branch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branch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List all available branches available at local machine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Git branch --all : local + remote branches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49F3-7BB5-4639-A9FB-E901DB8E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25" y="407918"/>
            <a:ext cx="8222100" cy="933600"/>
          </a:xfrm>
        </p:spPr>
        <p:txBody>
          <a:bodyPr/>
          <a:lstStyle/>
          <a:p>
            <a:r>
              <a:rPr lang="en-IN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DEFA-E702-4792-BEBA-8ED0E741A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525" y="1341517"/>
            <a:ext cx="8222100" cy="347564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Git basic commands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Switch to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Difference between git and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Who uses the GitHub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Control GitHub using git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445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branch &lt;newbranch&gt;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Create new branch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checkout &lt;branchname&gt;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What do checkout mean?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Effect of checkout on single file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Let go to newly created branch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...Repeat...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Add new stuff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add 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commit -m &lt;message&gt;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--set-upstream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push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merge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Once completed all work related to this branch?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Add this work to master branch so that it can go live for production environment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What is conflict?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How to handle conflicts during git merge?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Once branch is not required - delete the branch : git branch -d &lt;name&gt;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Revision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clone/init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add/commit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push/pull/fetch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status/log/stash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Git branch/checkout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71900" y="2433300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IN" sz="7500" dirty="0"/>
              <a:t>Thank you</a:t>
            </a:r>
            <a:endParaRPr sz="7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	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distributed version control system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 systems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Version control or revision control, or source control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har char="●"/>
            </a:pPr>
            <a:r>
              <a:rPr lang="en"/>
              <a:t>It is all about managing </a:t>
            </a:r>
            <a:r>
              <a:rPr lang="en">
                <a:solidFill>
                  <a:schemeClr val="dk2"/>
                </a:solidFill>
              </a:rPr>
              <a:t>multiple versions </a:t>
            </a:r>
            <a:r>
              <a:rPr lang="en"/>
              <a:t>of </a:t>
            </a:r>
            <a:r>
              <a:rPr lang="en">
                <a:solidFill>
                  <a:srgbClr val="434343"/>
                </a:solidFill>
              </a:rPr>
              <a:t>documents</a:t>
            </a:r>
            <a:r>
              <a:rPr lang="en"/>
              <a:t>, </a:t>
            </a:r>
            <a:r>
              <a:rPr lang="en">
                <a:solidFill>
                  <a:schemeClr val="dk2"/>
                </a:solidFill>
              </a:rPr>
              <a:t>programs</a:t>
            </a:r>
            <a:r>
              <a:rPr lang="en"/>
              <a:t>,</a:t>
            </a:r>
            <a:br>
              <a:rPr lang="en"/>
            </a:br>
            <a:r>
              <a:rPr lang="en">
                <a:solidFill>
                  <a:schemeClr val="dk2"/>
                </a:solidFill>
              </a:rPr>
              <a:t>web-sites</a:t>
            </a:r>
            <a:r>
              <a:rPr lang="en"/>
              <a:t>, etc. </a:t>
            </a:r>
            <a:br>
              <a:rPr lang="en"/>
            </a:br>
            <a:endParaRPr lang="en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Almost all “real” projects use some kind of version control.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Essential for team projects, but also very useful for individual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version control?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Share folders and documents with team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See teammate’s work and do comparison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Reuse modules from previous work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Use same shared folders for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Version Controller - Git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What is Git?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Untracked Files, Staging and Committing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Life Cycle of a file in 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Setup for Git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Install Git and Git Bash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Environment Variable PATH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Install Git GUI(optional)</a:t>
            </a:r>
          </a:p>
          <a:p>
            <a:pPr marL="228600" lvl="0" rtl="0">
              <a:spcBef>
                <a:spcPts val="0"/>
              </a:spcBef>
              <a:buNone/>
            </a:pPr>
            <a:r>
              <a:rPr lang="en" dirty="0"/>
              <a:t>-   bit.ly/gitsetup</a:t>
            </a:r>
            <a:endParaRPr dirty="0"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git config --global user.name “yourName”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 dirty="0"/>
              <a:t>Git config --global user.email “your@mail.in”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26734" y="56238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/>
              <a:t>Life cycle of file in Git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8C985-08DD-45B7-89B4-2A5AFCC4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976" y="954157"/>
            <a:ext cx="5741391" cy="397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3862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655</Words>
  <Application>Microsoft Office PowerPoint</Application>
  <PresentationFormat>On-screen Show (16:9)</PresentationFormat>
  <Paragraphs>140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Roboto</vt:lpstr>
      <vt:lpstr>Arial</vt:lpstr>
      <vt:lpstr>Material</vt:lpstr>
      <vt:lpstr>PowerPoint Presentation</vt:lpstr>
      <vt:lpstr>Table of Contents</vt:lpstr>
      <vt:lpstr>Table of Contents</vt:lpstr>
      <vt:lpstr>GIT </vt:lpstr>
      <vt:lpstr>Version control systems</vt:lpstr>
      <vt:lpstr>Why version control?</vt:lpstr>
      <vt:lpstr>Distributed Version Controller - Git</vt:lpstr>
      <vt:lpstr>Setup for Git</vt:lpstr>
      <vt:lpstr>Life cycle of file in Git</vt:lpstr>
      <vt:lpstr>Initialize the repository </vt:lpstr>
      <vt:lpstr>Git add</vt:lpstr>
      <vt:lpstr>Git commit</vt:lpstr>
      <vt:lpstr>Repeat...</vt:lpstr>
      <vt:lpstr>Git status</vt:lpstr>
      <vt:lpstr>Git log</vt:lpstr>
      <vt:lpstr>Git push</vt:lpstr>
      <vt:lpstr>Git clone &lt;location&gt;</vt:lpstr>
      <vt:lpstr>...Repeat....</vt:lpstr>
      <vt:lpstr>Git pull</vt:lpstr>
      <vt:lpstr>Git fetch</vt:lpstr>
      <vt:lpstr>.gitignore</vt:lpstr>
      <vt:lpstr>readme.md</vt:lpstr>
      <vt:lpstr>Github</vt:lpstr>
      <vt:lpstr>Setup Github Account</vt:lpstr>
      <vt:lpstr>Clone from Github</vt:lpstr>
      <vt:lpstr>...Repeat...</vt:lpstr>
      <vt:lpstr>Git stash</vt:lpstr>
      <vt:lpstr>Branch</vt:lpstr>
      <vt:lpstr>Git branch</vt:lpstr>
      <vt:lpstr>Git branch &lt;newbranch&gt;</vt:lpstr>
      <vt:lpstr>Git checkout &lt;branchname&gt;</vt:lpstr>
      <vt:lpstr>...Repeat...</vt:lpstr>
      <vt:lpstr>Git merge</vt:lpstr>
      <vt:lpstr>Revision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Basic’s of Git</dc:title>
  <dc:creator>Projector PC</dc:creator>
  <cp:lastModifiedBy>Projector PC</cp:lastModifiedBy>
  <cp:revision>6</cp:revision>
  <dcterms:modified xsi:type="dcterms:W3CDTF">2021-04-13T10:04:22Z</dcterms:modified>
</cp:coreProperties>
</file>