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f872cac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f872ca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872cac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872cac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872cac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872cac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f872cac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f872cac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386600" y="1600825"/>
            <a:ext cx="20517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-Text 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1386600" y="3589525"/>
            <a:ext cx="25857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-Text 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6260900" y="1600825"/>
            <a:ext cx="25857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-Text 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8" name="Google Shape;58;p13"/>
          <p:cNvSpPr txBox="1"/>
          <p:nvPr/>
        </p:nvSpPr>
        <p:spPr>
          <a:xfrm>
            <a:off x="6260900" y="3664475"/>
            <a:ext cx="25857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-Text 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1755263" y="151175"/>
            <a:ext cx="5396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General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r>
              <a:rPr lang="en"/>
              <a:t>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