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8" r:id="rId3"/>
    <p:sldId id="257" r:id="rId4"/>
    <p:sldId id="258" r:id="rId5"/>
    <p:sldId id="259" r:id="rId6"/>
    <p:sldId id="262" r:id="rId7"/>
    <p:sldId id="277" r:id="rId8"/>
    <p:sldId id="261" r:id="rId9"/>
    <p:sldId id="265" r:id="rId10"/>
    <p:sldId id="266" r:id="rId11"/>
    <p:sldId id="268" r:id="rId12"/>
    <p:sldId id="269" r:id="rId13"/>
    <p:sldId id="270" r:id="rId14"/>
    <p:sldId id="271" r:id="rId15"/>
    <p:sldId id="27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701" autoAdjust="0"/>
  </p:normalViewPr>
  <p:slideViewPr>
    <p:cSldViewPr snapToGrid="0">
      <p:cViewPr varScale="1">
        <p:scale>
          <a:sx n="103" d="100"/>
          <a:sy n="103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7179E-54C1-4610-B24A-EB11BB63CC7F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E2D3F-7241-4DB7-B907-74325F04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6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1CF03-9E34-964A-9EB4-926669DB594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7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4B4-6C31-4481-99E0-ADD221C65B3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746C-8777-45C7-AB72-83EDF72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4B4-6C31-4481-99E0-ADD221C65B3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746C-8777-45C7-AB72-83EDF72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7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4B4-6C31-4481-99E0-ADD221C65B3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746C-8777-45C7-AB72-83EDF72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8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4B4-6C31-4481-99E0-ADD221C65B3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746C-8777-45C7-AB72-83EDF72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0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4B4-6C31-4481-99E0-ADD221C65B3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746C-8777-45C7-AB72-83EDF72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7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4B4-6C31-4481-99E0-ADD221C65B3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746C-8777-45C7-AB72-83EDF72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3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4B4-6C31-4481-99E0-ADD221C65B3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746C-8777-45C7-AB72-83EDF72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1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4B4-6C31-4481-99E0-ADD221C65B3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746C-8777-45C7-AB72-83EDF72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3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4B4-6C31-4481-99E0-ADD221C65B3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746C-8777-45C7-AB72-83EDF72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5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4B4-6C31-4481-99E0-ADD221C65B3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746C-8777-45C7-AB72-83EDF72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7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04B4-6C31-4481-99E0-ADD221C65B3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746C-8777-45C7-AB72-83EDF72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2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E04B4-6C31-4481-99E0-ADD221C65B3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1746C-8777-45C7-AB72-83EDF72D2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547" y="5138670"/>
            <a:ext cx="9144000" cy="128191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>
                    <a:lumMod val="65000"/>
                  </a:schemeClr>
                </a:solidFill>
              </a:rPr>
              <a:t>ArCoBotics</a:t>
            </a:r>
            <a:br>
              <a:rPr lang="en-US" sz="4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Learn | Create | Share</a:t>
            </a:r>
            <a:b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www.arcobotics.com</a:t>
            </a:r>
            <a:endParaRPr lang="en-US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8547" y="324523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chemeClr val="accent1"/>
                </a:solidFill>
              </a:rPr>
              <a:t/>
            </a:r>
            <a:br>
              <a:rPr lang="en-US" sz="9600" b="1" dirty="0" smtClean="0">
                <a:solidFill>
                  <a:schemeClr val="accent1"/>
                </a:solidFill>
              </a:rPr>
            </a:br>
            <a:endParaRPr lang="en-US" sz="9600" b="1" dirty="0" smtClean="0">
              <a:solidFill>
                <a:schemeClr val="accent1"/>
              </a:solidFill>
            </a:endParaRPr>
          </a:p>
          <a:p>
            <a:r>
              <a:rPr lang="en-US" sz="9600" b="1" dirty="0" smtClean="0">
                <a:solidFill>
                  <a:schemeClr val="accent1"/>
                </a:solidFill>
              </a:rPr>
              <a:t>Basic </a:t>
            </a:r>
            <a:br>
              <a:rPr lang="en-US" sz="9600" b="1" dirty="0" smtClean="0">
                <a:solidFill>
                  <a:schemeClr val="accent1"/>
                </a:solidFill>
              </a:rPr>
            </a:br>
            <a:r>
              <a:rPr lang="en-US" sz="9600" b="1" dirty="0" smtClean="0">
                <a:solidFill>
                  <a:schemeClr val="accent1"/>
                </a:solidFill>
              </a:rPr>
              <a:t>Circuit</a:t>
            </a:r>
            <a:endParaRPr lang="en-US" sz="9600" b="1" dirty="0">
              <a:solidFill>
                <a:schemeClr val="accent1"/>
              </a:solidFill>
            </a:endParaRPr>
          </a:p>
          <a:p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51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Battery"/>
          <p:cNvGrpSpPr/>
          <p:nvPr/>
        </p:nvGrpSpPr>
        <p:grpSpPr>
          <a:xfrm>
            <a:off x="2818402" y="4955272"/>
            <a:ext cx="409222" cy="1016000"/>
            <a:chOff x="1298222" y="3654778"/>
            <a:chExt cx="409222" cy="762000"/>
          </a:xfrm>
        </p:grpSpPr>
        <p:sp>
          <p:nvSpPr>
            <p:cNvPr id="151" name="Rectangle 150"/>
            <p:cNvSpPr/>
            <p:nvPr/>
          </p:nvSpPr>
          <p:spPr>
            <a:xfrm>
              <a:off x="1298222" y="3838222"/>
              <a:ext cx="183445" cy="409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636889" y="3654778"/>
              <a:ext cx="70555" cy="76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1349056" y="3571912"/>
            <a:ext cx="77046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1349052" y="3545572"/>
            <a:ext cx="0" cy="190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1317302" y="5472678"/>
            <a:ext cx="15011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3221275" y="5463272"/>
            <a:ext cx="150033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4721608" y="5158121"/>
            <a:ext cx="0" cy="324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707497" y="3564034"/>
            <a:ext cx="0" cy="432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296613" y="3569561"/>
            <a:ext cx="2424996" cy="179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1" name="Switch On"/>
          <p:cNvGrpSpPr/>
          <p:nvPr/>
        </p:nvGrpSpPr>
        <p:grpSpPr>
          <a:xfrm>
            <a:off x="4544540" y="3805691"/>
            <a:ext cx="324001" cy="1456648"/>
            <a:chOff x="6990644" y="1916292"/>
            <a:chExt cx="248356" cy="1092486"/>
          </a:xfrm>
        </p:grpSpPr>
        <p:cxnSp>
          <p:nvCxnSpPr>
            <p:cNvPr id="163" name="Straight Connector 162"/>
            <p:cNvCxnSpPr/>
            <p:nvPr/>
          </p:nvCxnSpPr>
          <p:spPr>
            <a:xfrm flipV="1">
              <a:off x="7110442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6990644" y="2765778"/>
              <a:ext cx="248355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6990644" y="1916292"/>
              <a:ext cx="248355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66" name="Switch Off"/>
          <p:cNvGrpSpPr/>
          <p:nvPr/>
        </p:nvGrpSpPr>
        <p:grpSpPr>
          <a:xfrm>
            <a:off x="4544543" y="3805691"/>
            <a:ext cx="720001" cy="1452500"/>
            <a:chOff x="7526866" y="3008492"/>
            <a:chExt cx="524934" cy="1089375"/>
          </a:xfrm>
        </p:grpSpPr>
        <p:cxnSp>
          <p:nvCxnSpPr>
            <p:cNvPr id="167" name="Straight Connector 166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7526867" y="3857978"/>
              <a:ext cx="236220" cy="2398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7526866" y="3008492"/>
              <a:ext cx="236220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170" name="GlobeOn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021" y="3246105"/>
            <a:ext cx="660318" cy="647619"/>
          </a:xfrm>
          <a:prstGeom prst="rect">
            <a:avLst/>
          </a:prstGeom>
        </p:spPr>
      </p:pic>
      <p:pic>
        <p:nvPicPr>
          <p:cNvPr id="171" name="GlobeOn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12" y="3254368"/>
            <a:ext cx="660318" cy="647619"/>
          </a:xfrm>
          <a:prstGeom prst="rect">
            <a:avLst/>
          </a:prstGeom>
        </p:spPr>
      </p:pic>
      <p:pic>
        <p:nvPicPr>
          <p:cNvPr id="172" name="GlobeOn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40" y="3255708"/>
            <a:ext cx="660318" cy="647619"/>
          </a:xfrm>
          <a:prstGeom prst="rect">
            <a:avLst/>
          </a:prstGeom>
        </p:spPr>
      </p:pic>
      <p:pic>
        <p:nvPicPr>
          <p:cNvPr id="37" name="SGlobeDull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40" y="3256573"/>
            <a:ext cx="660318" cy="647619"/>
          </a:xfrm>
          <a:prstGeom prst="rect">
            <a:avLst/>
          </a:prstGeom>
        </p:spPr>
      </p:pic>
      <p:pic>
        <p:nvPicPr>
          <p:cNvPr id="217" name="SGlobeDull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93" y="3259591"/>
            <a:ext cx="660318" cy="647619"/>
          </a:xfrm>
          <a:prstGeom prst="rect">
            <a:avLst/>
          </a:prstGeom>
        </p:spPr>
      </p:pic>
      <p:pic>
        <p:nvPicPr>
          <p:cNvPr id="218" name="SGlobeDull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021" y="3248103"/>
            <a:ext cx="660318" cy="647619"/>
          </a:xfrm>
          <a:prstGeom prst="rect">
            <a:avLst/>
          </a:prstGeom>
        </p:spPr>
      </p:pic>
      <p:pic>
        <p:nvPicPr>
          <p:cNvPr id="173" name="GlobeOff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021" y="3246105"/>
            <a:ext cx="660318" cy="647619"/>
          </a:xfrm>
          <a:prstGeom prst="rect">
            <a:avLst/>
          </a:prstGeom>
        </p:spPr>
      </p:pic>
      <p:pic>
        <p:nvPicPr>
          <p:cNvPr id="174" name="GlobeOff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12" y="3254368"/>
            <a:ext cx="660318" cy="647619"/>
          </a:xfrm>
          <a:prstGeom prst="rect">
            <a:avLst/>
          </a:prstGeom>
        </p:spPr>
      </p:pic>
      <p:pic>
        <p:nvPicPr>
          <p:cNvPr id="175" name="GlobeOff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40" y="3255708"/>
            <a:ext cx="660318" cy="647619"/>
          </a:xfrm>
          <a:prstGeom prst="rect">
            <a:avLst/>
          </a:prstGeom>
        </p:spPr>
      </p:pic>
      <p:grpSp>
        <p:nvGrpSpPr>
          <p:cNvPr id="176" name="Battery"/>
          <p:cNvGrpSpPr/>
          <p:nvPr/>
        </p:nvGrpSpPr>
        <p:grpSpPr>
          <a:xfrm>
            <a:off x="9467097" y="4967208"/>
            <a:ext cx="409222" cy="1016000"/>
            <a:chOff x="1298222" y="3654778"/>
            <a:chExt cx="409222" cy="762000"/>
          </a:xfrm>
        </p:grpSpPr>
        <p:sp>
          <p:nvSpPr>
            <p:cNvPr id="177" name="Rectangle 176"/>
            <p:cNvSpPr/>
            <p:nvPr/>
          </p:nvSpPr>
          <p:spPr>
            <a:xfrm>
              <a:off x="1298222" y="3838222"/>
              <a:ext cx="183445" cy="409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636889" y="3654778"/>
              <a:ext cx="70555" cy="76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cxnSp>
        <p:nvCxnSpPr>
          <p:cNvPr id="179" name="Straight Connector 178"/>
          <p:cNvCxnSpPr/>
          <p:nvPr/>
        </p:nvCxnSpPr>
        <p:spPr>
          <a:xfrm rot="16200000" flipH="1">
            <a:off x="6918078" y="3854782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6952528" y="3332202"/>
            <a:ext cx="0" cy="2160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6933480" y="5484615"/>
            <a:ext cx="253361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10325084" y="4935226"/>
            <a:ext cx="0" cy="5644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10310973" y="3341140"/>
            <a:ext cx="0" cy="6208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960062" y="3356191"/>
            <a:ext cx="3348000" cy="179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Switch On"/>
          <p:cNvGrpSpPr/>
          <p:nvPr/>
        </p:nvGrpSpPr>
        <p:grpSpPr>
          <a:xfrm>
            <a:off x="10148016" y="3643121"/>
            <a:ext cx="324001" cy="1456648"/>
            <a:chOff x="6990644" y="1916292"/>
            <a:chExt cx="248356" cy="1092486"/>
          </a:xfrm>
        </p:grpSpPr>
        <p:cxnSp>
          <p:nvCxnSpPr>
            <p:cNvPr id="186" name="Straight Connector 185"/>
            <p:cNvCxnSpPr/>
            <p:nvPr/>
          </p:nvCxnSpPr>
          <p:spPr>
            <a:xfrm flipV="1">
              <a:off x="7110442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990644" y="2765778"/>
              <a:ext cx="248355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>
              <a:off x="6990644" y="1916292"/>
              <a:ext cx="248355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89" name="Switch Off"/>
          <p:cNvGrpSpPr/>
          <p:nvPr/>
        </p:nvGrpSpPr>
        <p:grpSpPr>
          <a:xfrm>
            <a:off x="10148019" y="3643121"/>
            <a:ext cx="720001" cy="1456648"/>
            <a:chOff x="7526866" y="3008492"/>
            <a:chExt cx="524934" cy="1092486"/>
          </a:xfrm>
        </p:grpSpPr>
        <p:cxnSp>
          <p:nvCxnSpPr>
            <p:cNvPr id="190" name="Straight Connector 189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7526867" y="3857978"/>
              <a:ext cx="236220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7526866" y="3008492"/>
              <a:ext cx="236220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cxnSp>
        <p:nvCxnSpPr>
          <p:cNvPr id="193" name="Straight Connector 192"/>
          <p:cNvCxnSpPr/>
          <p:nvPr/>
        </p:nvCxnSpPr>
        <p:spPr>
          <a:xfrm rot="16200000" flipH="1">
            <a:off x="7644152" y="3854783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16200000" flipH="1">
            <a:off x="6918077" y="4949628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rot="16200000" flipH="1">
            <a:off x="7651442" y="4958272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rot="16200000" flipH="1">
            <a:off x="8371755" y="3854782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16200000" flipH="1">
            <a:off x="8371752" y="4949628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9836574" y="5476298"/>
            <a:ext cx="49803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9" name="PGlobeOn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11680" y="4023578"/>
            <a:ext cx="660318" cy="647619"/>
          </a:xfrm>
          <a:prstGeom prst="rect">
            <a:avLst/>
          </a:prstGeom>
        </p:spPr>
      </p:pic>
      <p:pic>
        <p:nvPicPr>
          <p:cNvPr id="200" name="PGlobeOn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15489" y="4019364"/>
            <a:ext cx="660318" cy="647619"/>
          </a:xfrm>
          <a:prstGeom prst="rect">
            <a:avLst/>
          </a:prstGeom>
        </p:spPr>
      </p:pic>
      <p:pic>
        <p:nvPicPr>
          <p:cNvPr id="204" name="PGlobeOn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50612" y="4015355"/>
            <a:ext cx="660318" cy="647619"/>
          </a:xfrm>
          <a:prstGeom prst="rect">
            <a:avLst/>
          </a:prstGeom>
        </p:spPr>
      </p:pic>
      <p:pic>
        <p:nvPicPr>
          <p:cNvPr id="201" name="PGlobeOff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11680" y="4023578"/>
            <a:ext cx="660318" cy="647619"/>
          </a:xfrm>
          <a:prstGeom prst="rect">
            <a:avLst/>
          </a:prstGeom>
        </p:spPr>
      </p:pic>
      <p:pic>
        <p:nvPicPr>
          <p:cNvPr id="202" name="PGlobeOff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15489" y="4019364"/>
            <a:ext cx="660318" cy="647619"/>
          </a:xfrm>
          <a:prstGeom prst="rect">
            <a:avLst/>
          </a:prstGeom>
        </p:spPr>
      </p:pic>
      <p:pic>
        <p:nvPicPr>
          <p:cNvPr id="203" name="PGlobeOff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50612" y="4015355"/>
            <a:ext cx="660318" cy="647619"/>
          </a:xfrm>
          <a:prstGeom prst="rect">
            <a:avLst/>
          </a:prstGeom>
        </p:spPr>
      </p:pic>
      <p:pic>
        <p:nvPicPr>
          <p:cNvPr id="207" name="SpermanentGlobeOff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021" y="3246105"/>
            <a:ext cx="660318" cy="647619"/>
          </a:xfrm>
          <a:prstGeom prst="rect">
            <a:avLst/>
          </a:prstGeom>
        </p:spPr>
      </p:pic>
      <p:pic>
        <p:nvPicPr>
          <p:cNvPr id="208" name="SPermanentGlobeOff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12" y="3254368"/>
            <a:ext cx="660318" cy="647619"/>
          </a:xfrm>
          <a:prstGeom prst="rect">
            <a:avLst/>
          </a:prstGeom>
        </p:spPr>
      </p:pic>
      <p:pic>
        <p:nvPicPr>
          <p:cNvPr id="210" name="SPermanentGlobeOff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40" y="3255708"/>
            <a:ext cx="660318" cy="647619"/>
          </a:xfrm>
          <a:prstGeom prst="rect">
            <a:avLst/>
          </a:prstGeom>
        </p:spPr>
      </p:pic>
      <p:pic>
        <p:nvPicPr>
          <p:cNvPr id="206" name="SBrokenGlobe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40" y="3255708"/>
            <a:ext cx="660318" cy="647619"/>
          </a:xfrm>
          <a:prstGeom prst="rect">
            <a:avLst/>
          </a:prstGeom>
        </p:spPr>
      </p:pic>
      <p:pic>
        <p:nvPicPr>
          <p:cNvPr id="205" name="SBrokenGlobe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12" y="3254368"/>
            <a:ext cx="660318" cy="647619"/>
          </a:xfrm>
          <a:prstGeom prst="rect">
            <a:avLst/>
          </a:prstGeom>
        </p:spPr>
      </p:pic>
      <p:pic>
        <p:nvPicPr>
          <p:cNvPr id="33" name="SBrokenGlobe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021" y="3246105"/>
            <a:ext cx="660318" cy="647619"/>
          </a:xfrm>
          <a:prstGeom prst="rect">
            <a:avLst/>
          </a:prstGeom>
        </p:spPr>
      </p:pic>
      <p:pic>
        <p:nvPicPr>
          <p:cNvPr id="213" name="PBrokenGlobe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680" y="4023578"/>
            <a:ext cx="660318" cy="647619"/>
          </a:xfrm>
          <a:prstGeom prst="rect">
            <a:avLst/>
          </a:prstGeom>
        </p:spPr>
      </p:pic>
      <p:pic>
        <p:nvPicPr>
          <p:cNvPr id="211" name="PBrokenGlobe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612" y="4015355"/>
            <a:ext cx="660318" cy="647619"/>
          </a:xfrm>
          <a:prstGeom prst="rect">
            <a:avLst/>
          </a:prstGeom>
        </p:spPr>
      </p:pic>
      <p:pic>
        <p:nvPicPr>
          <p:cNvPr id="212" name="PBrokenGlobe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489" y="4019364"/>
            <a:ext cx="660318" cy="6476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52150" y="1223432"/>
            <a:ext cx="2738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Serial Connection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150721" y="1224840"/>
            <a:ext cx="2997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Parallel Connection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57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6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1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1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1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9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1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5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2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4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2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0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1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9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2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8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2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Battery"/>
          <p:cNvGrpSpPr/>
          <p:nvPr/>
        </p:nvGrpSpPr>
        <p:grpSpPr>
          <a:xfrm>
            <a:off x="5841801" y="4386979"/>
            <a:ext cx="409222" cy="1016000"/>
            <a:chOff x="1298222" y="3654778"/>
            <a:chExt cx="409222" cy="762000"/>
          </a:xfrm>
        </p:grpSpPr>
        <p:sp>
          <p:nvSpPr>
            <p:cNvPr id="20" name="Rectangle 19"/>
            <p:cNvSpPr/>
            <p:nvPr/>
          </p:nvSpPr>
          <p:spPr>
            <a:xfrm>
              <a:off x="1298222" y="3838222"/>
              <a:ext cx="183445" cy="409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36889" y="3654778"/>
              <a:ext cx="70555" cy="76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H="1">
            <a:off x="4359755" y="2381319"/>
            <a:ext cx="77046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359751" y="2354979"/>
            <a:ext cx="0" cy="2540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340701" y="4904385"/>
            <a:ext cx="15011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231974" y="4894979"/>
            <a:ext cx="150033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732307" y="4364403"/>
            <a:ext cx="0" cy="5644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18196" y="2363917"/>
            <a:ext cx="0" cy="6208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307312" y="2378968"/>
            <a:ext cx="2424996" cy="179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Switch On"/>
          <p:cNvGrpSpPr/>
          <p:nvPr/>
        </p:nvGrpSpPr>
        <p:grpSpPr>
          <a:xfrm>
            <a:off x="7552064" y="2932598"/>
            <a:ext cx="324001" cy="1456648"/>
            <a:chOff x="6990644" y="1916292"/>
            <a:chExt cx="248356" cy="1092486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110442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6990645" y="2765778"/>
              <a:ext cx="248355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990644" y="1916292"/>
              <a:ext cx="248355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9" name="Switch Off"/>
          <p:cNvGrpSpPr/>
          <p:nvPr/>
        </p:nvGrpSpPr>
        <p:grpSpPr>
          <a:xfrm>
            <a:off x="7552066" y="2932598"/>
            <a:ext cx="720000" cy="1456648"/>
            <a:chOff x="7526866" y="3008492"/>
            <a:chExt cx="524934" cy="1092486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7526866" y="3857978"/>
              <a:ext cx="236220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526866" y="3008492"/>
              <a:ext cx="236220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cxnSp>
        <p:nvCxnSpPr>
          <p:cNvPr id="60" name="Straight Connector 59"/>
          <p:cNvCxnSpPr/>
          <p:nvPr/>
        </p:nvCxnSpPr>
        <p:spPr>
          <a:xfrm flipV="1">
            <a:off x="5636101" y="2354979"/>
            <a:ext cx="0" cy="2540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43" y="2060397"/>
            <a:ext cx="660318" cy="64761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Short Circuit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Battery"/>
          <p:cNvGrpSpPr/>
          <p:nvPr/>
        </p:nvGrpSpPr>
        <p:grpSpPr>
          <a:xfrm>
            <a:off x="5735416" y="4754207"/>
            <a:ext cx="409222" cy="1016000"/>
            <a:chOff x="1298222" y="3654778"/>
            <a:chExt cx="409222" cy="762000"/>
          </a:xfrm>
        </p:grpSpPr>
        <p:sp>
          <p:nvSpPr>
            <p:cNvPr id="20" name="Rectangle 19"/>
            <p:cNvSpPr/>
            <p:nvPr/>
          </p:nvSpPr>
          <p:spPr>
            <a:xfrm>
              <a:off x="1298222" y="3838222"/>
              <a:ext cx="183445" cy="409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36889" y="3654778"/>
              <a:ext cx="70555" cy="76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H="1">
            <a:off x="4253370" y="2748547"/>
            <a:ext cx="77046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253366" y="2722207"/>
            <a:ext cx="0" cy="2540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234316" y="5271613"/>
            <a:ext cx="15011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25589" y="5262207"/>
            <a:ext cx="150033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25922" y="4731631"/>
            <a:ext cx="0" cy="5644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611811" y="2731145"/>
            <a:ext cx="0" cy="6208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200927" y="2746196"/>
            <a:ext cx="2424996" cy="179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Switch On"/>
          <p:cNvGrpSpPr/>
          <p:nvPr/>
        </p:nvGrpSpPr>
        <p:grpSpPr>
          <a:xfrm>
            <a:off x="7445688" y="3299826"/>
            <a:ext cx="360000" cy="1456648"/>
            <a:chOff x="6990645" y="1916292"/>
            <a:chExt cx="248355" cy="1092486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110442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6990645" y="2765778"/>
              <a:ext cx="223520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990645" y="1916292"/>
              <a:ext cx="223520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9" name="Switch Off"/>
          <p:cNvGrpSpPr/>
          <p:nvPr/>
        </p:nvGrpSpPr>
        <p:grpSpPr>
          <a:xfrm>
            <a:off x="7445688" y="3299826"/>
            <a:ext cx="720000" cy="1456648"/>
            <a:chOff x="7526867" y="3008492"/>
            <a:chExt cx="524933" cy="1092486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7526867" y="3857978"/>
              <a:ext cx="236220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526867" y="3008492"/>
              <a:ext cx="236220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cxnSp>
        <p:nvCxnSpPr>
          <p:cNvPr id="60" name="Straight Connector 59"/>
          <p:cNvCxnSpPr/>
          <p:nvPr/>
        </p:nvCxnSpPr>
        <p:spPr>
          <a:xfrm flipV="1">
            <a:off x="6413425" y="2728313"/>
            <a:ext cx="0" cy="2540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933" y="2432070"/>
            <a:ext cx="660318" cy="647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Also Short Circuit But Working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31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 rot="16200000" flipH="1">
            <a:off x="4195440" y="3807521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229890" y="1928801"/>
            <a:ext cx="0" cy="389614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210842" y="5843754"/>
            <a:ext cx="253361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588335" y="1941502"/>
            <a:ext cx="0" cy="390225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37424" y="1950030"/>
            <a:ext cx="3348000" cy="179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4921514" y="3807522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 flipH="1">
            <a:off x="4195439" y="5308767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H="1">
            <a:off x="4928804" y="5317411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 flipH="1">
            <a:off x="5649117" y="3807521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6200000" flipH="1">
            <a:off x="5649114" y="5308767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113936" y="5835437"/>
            <a:ext cx="49803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709082" y="1928802"/>
            <a:ext cx="0" cy="3089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451209" y="1967652"/>
            <a:ext cx="0" cy="3089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166755" y="1970133"/>
            <a:ext cx="0" cy="3089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Switch Off 1"/>
          <p:cNvGrpSpPr/>
          <p:nvPr/>
        </p:nvGrpSpPr>
        <p:grpSpPr>
          <a:xfrm>
            <a:off x="4535428" y="2119275"/>
            <a:ext cx="648001" cy="1456648"/>
            <a:chOff x="7526866" y="3008492"/>
            <a:chExt cx="524934" cy="1092486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7526866" y="3857978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7526866" y="3008492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9" name="Switch Off 2"/>
          <p:cNvGrpSpPr/>
          <p:nvPr/>
        </p:nvGrpSpPr>
        <p:grpSpPr>
          <a:xfrm>
            <a:off x="5291459" y="2119275"/>
            <a:ext cx="648001" cy="1456648"/>
            <a:chOff x="7526866" y="3008492"/>
            <a:chExt cx="524934" cy="1092486"/>
          </a:xfrm>
        </p:grpSpPr>
        <p:cxnSp>
          <p:nvCxnSpPr>
            <p:cNvPr id="90" name="Straight Connector 89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7526866" y="3857978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526866" y="3008492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93" name="Switch Off 3"/>
          <p:cNvGrpSpPr/>
          <p:nvPr/>
        </p:nvGrpSpPr>
        <p:grpSpPr>
          <a:xfrm>
            <a:off x="5998011" y="2119275"/>
            <a:ext cx="648001" cy="1456648"/>
            <a:chOff x="7526866" y="3008492"/>
            <a:chExt cx="524934" cy="1092486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7526866" y="3857978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7526866" y="3008492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00" name="AC circle"/>
          <p:cNvSpPr/>
          <p:nvPr/>
        </p:nvSpPr>
        <p:spPr>
          <a:xfrm>
            <a:off x="6658448" y="5458815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2000" rtlCol="0" anchor="ctr" anchorCtr="1"/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Myriad Pro Cond" pitchFamily="34" charset="0"/>
              </a:rPr>
              <a:t>~</a:t>
            </a:r>
          </a:p>
        </p:txBody>
      </p:sp>
      <p:grpSp>
        <p:nvGrpSpPr>
          <p:cNvPr id="105" name="Switch On 1"/>
          <p:cNvGrpSpPr/>
          <p:nvPr/>
        </p:nvGrpSpPr>
        <p:grpSpPr>
          <a:xfrm>
            <a:off x="4535103" y="2119274"/>
            <a:ext cx="324326" cy="1456648"/>
            <a:chOff x="7000169" y="1906767"/>
            <a:chExt cx="249665" cy="1092486"/>
          </a:xfrm>
        </p:grpSpPr>
        <p:cxnSp>
          <p:nvCxnSpPr>
            <p:cNvPr id="106" name="Straight Connector 105"/>
            <p:cNvCxnSpPr/>
            <p:nvPr/>
          </p:nvCxnSpPr>
          <p:spPr>
            <a:xfrm flipV="1">
              <a:off x="7110442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7000420" y="2756253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7000169" y="1906767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09" name="Switch On 2"/>
          <p:cNvGrpSpPr/>
          <p:nvPr/>
        </p:nvGrpSpPr>
        <p:grpSpPr>
          <a:xfrm>
            <a:off x="5291134" y="2119274"/>
            <a:ext cx="324326" cy="1456648"/>
            <a:chOff x="7000169" y="1906767"/>
            <a:chExt cx="249665" cy="1092486"/>
          </a:xfrm>
        </p:grpSpPr>
        <p:cxnSp>
          <p:nvCxnSpPr>
            <p:cNvPr id="110" name="Straight Connector 109"/>
            <p:cNvCxnSpPr/>
            <p:nvPr/>
          </p:nvCxnSpPr>
          <p:spPr>
            <a:xfrm flipV="1">
              <a:off x="7110442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7000420" y="2756253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7000169" y="1906767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13" name="Switch On 3"/>
          <p:cNvGrpSpPr/>
          <p:nvPr/>
        </p:nvGrpSpPr>
        <p:grpSpPr>
          <a:xfrm>
            <a:off x="5996649" y="2119274"/>
            <a:ext cx="324007" cy="1456648"/>
            <a:chOff x="6982332" y="1906767"/>
            <a:chExt cx="333532" cy="1092486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7162736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6982339" y="2756253"/>
              <a:ext cx="333525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6982332" y="1906767"/>
              <a:ext cx="333525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3" name="Globe1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59688" y="4203563"/>
            <a:ext cx="660318" cy="647619"/>
          </a:xfrm>
          <a:prstGeom prst="rect">
            <a:avLst/>
          </a:prstGeom>
        </p:spPr>
      </p:pic>
      <p:pic>
        <p:nvPicPr>
          <p:cNvPr id="75" name="Globe2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97077" y="4203563"/>
            <a:ext cx="660318" cy="647619"/>
          </a:xfrm>
          <a:prstGeom prst="rect">
            <a:avLst/>
          </a:prstGeom>
        </p:spPr>
      </p:pic>
      <p:pic>
        <p:nvPicPr>
          <p:cNvPr id="77" name="Globe3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33821" y="4210136"/>
            <a:ext cx="660318" cy="647619"/>
          </a:xfrm>
          <a:prstGeom prst="rect">
            <a:avLst/>
          </a:prstGeom>
        </p:spPr>
      </p:pic>
      <p:pic>
        <p:nvPicPr>
          <p:cNvPr id="2" name="Globe1O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59688" y="4203563"/>
            <a:ext cx="660318" cy="647619"/>
          </a:xfrm>
          <a:prstGeom prst="rect">
            <a:avLst/>
          </a:prstGeom>
        </p:spPr>
      </p:pic>
      <p:pic>
        <p:nvPicPr>
          <p:cNvPr id="70" name="Globe2O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97077" y="4203563"/>
            <a:ext cx="660318" cy="647619"/>
          </a:xfrm>
          <a:prstGeom prst="rect">
            <a:avLst/>
          </a:prstGeom>
        </p:spPr>
      </p:pic>
      <p:pic>
        <p:nvPicPr>
          <p:cNvPr id="71" name="Globe3O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33821" y="4210136"/>
            <a:ext cx="660318" cy="64761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Where this Circuit is used?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79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 rot="16200000" flipH="1">
            <a:off x="4028014" y="3987825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062464" y="2109105"/>
            <a:ext cx="0" cy="389614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043416" y="6024058"/>
            <a:ext cx="253361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420909" y="2121805"/>
            <a:ext cx="0" cy="1260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069998" y="2130334"/>
            <a:ext cx="3348000" cy="179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4754088" y="3987826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 flipH="1">
            <a:off x="4028013" y="5489071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H="1">
            <a:off x="4761378" y="5497715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 flipH="1">
            <a:off x="5481691" y="3987825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6200000" flipH="1">
            <a:off x="5481688" y="5489071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946510" y="6015741"/>
            <a:ext cx="49803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541656" y="2109106"/>
            <a:ext cx="0" cy="3089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283783" y="2147956"/>
            <a:ext cx="0" cy="3089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999329" y="2150437"/>
            <a:ext cx="0" cy="3089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Switch Off 1"/>
          <p:cNvGrpSpPr/>
          <p:nvPr/>
        </p:nvGrpSpPr>
        <p:grpSpPr>
          <a:xfrm>
            <a:off x="4368002" y="2299579"/>
            <a:ext cx="648001" cy="1456648"/>
            <a:chOff x="7526866" y="3008492"/>
            <a:chExt cx="524934" cy="1092486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7526866" y="3857978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7526866" y="3008492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9" name="Switch Off 2"/>
          <p:cNvGrpSpPr/>
          <p:nvPr/>
        </p:nvGrpSpPr>
        <p:grpSpPr>
          <a:xfrm>
            <a:off x="5124033" y="2299579"/>
            <a:ext cx="648001" cy="1456648"/>
            <a:chOff x="7526866" y="3008492"/>
            <a:chExt cx="524934" cy="1092486"/>
          </a:xfrm>
        </p:grpSpPr>
        <p:cxnSp>
          <p:nvCxnSpPr>
            <p:cNvPr id="90" name="Straight Connector 89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7526866" y="3857978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526866" y="3008492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93" name="Switch Off 3"/>
          <p:cNvGrpSpPr/>
          <p:nvPr/>
        </p:nvGrpSpPr>
        <p:grpSpPr>
          <a:xfrm>
            <a:off x="5830585" y="2299579"/>
            <a:ext cx="648001" cy="1456648"/>
            <a:chOff x="7526866" y="3008492"/>
            <a:chExt cx="524934" cy="1092486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7526866" y="3857978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7526866" y="3008492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00" name="AC circle"/>
          <p:cNvSpPr/>
          <p:nvPr/>
        </p:nvSpPr>
        <p:spPr>
          <a:xfrm>
            <a:off x="6491022" y="5639119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2000" rtlCol="0" anchor="ctr" anchorCtr="1"/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Myriad Pro Cond" pitchFamily="34" charset="0"/>
              </a:rPr>
              <a:t>~</a:t>
            </a:r>
          </a:p>
        </p:txBody>
      </p:sp>
      <p:grpSp>
        <p:nvGrpSpPr>
          <p:cNvPr id="105" name="Switch On 1"/>
          <p:cNvGrpSpPr/>
          <p:nvPr/>
        </p:nvGrpSpPr>
        <p:grpSpPr>
          <a:xfrm>
            <a:off x="4367677" y="2299578"/>
            <a:ext cx="324326" cy="1456648"/>
            <a:chOff x="7000169" y="1906767"/>
            <a:chExt cx="249665" cy="1092486"/>
          </a:xfrm>
        </p:grpSpPr>
        <p:cxnSp>
          <p:nvCxnSpPr>
            <p:cNvPr id="106" name="Straight Connector 105"/>
            <p:cNvCxnSpPr/>
            <p:nvPr/>
          </p:nvCxnSpPr>
          <p:spPr>
            <a:xfrm flipV="1">
              <a:off x="7110442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7000420" y="2756253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7000169" y="1906767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09" name="Switch On 2"/>
          <p:cNvGrpSpPr/>
          <p:nvPr/>
        </p:nvGrpSpPr>
        <p:grpSpPr>
          <a:xfrm>
            <a:off x="5123708" y="2299578"/>
            <a:ext cx="324326" cy="1456648"/>
            <a:chOff x="7000169" y="1906767"/>
            <a:chExt cx="249665" cy="1092486"/>
          </a:xfrm>
        </p:grpSpPr>
        <p:cxnSp>
          <p:nvCxnSpPr>
            <p:cNvPr id="110" name="Straight Connector 109"/>
            <p:cNvCxnSpPr/>
            <p:nvPr/>
          </p:nvCxnSpPr>
          <p:spPr>
            <a:xfrm flipV="1">
              <a:off x="7110442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7000420" y="2756253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7000169" y="1906767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13" name="Switch On 3"/>
          <p:cNvGrpSpPr/>
          <p:nvPr/>
        </p:nvGrpSpPr>
        <p:grpSpPr>
          <a:xfrm>
            <a:off x="5829223" y="2299578"/>
            <a:ext cx="324007" cy="1456648"/>
            <a:chOff x="6982332" y="1906767"/>
            <a:chExt cx="333532" cy="1092486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7162736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6982339" y="2756253"/>
              <a:ext cx="333525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6982332" y="1906767"/>
              <a:ext cx="333525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3" name="Globe1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89871" y="4380540"/>
            <a:ext cx="660318" cy="647619"/>
          </a:xfrm>
          <a:prstGeom prst="rect">
            <a:avLst/>
          </a:prstGeom>
        </p:spPr>
      </p:pic>
      <p:pic>
        <p:nvPicPr>
          <p:cNvPr id="75" name="Globe2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7260" y="4380540"/>
            <a:ext cx="660318" cy="647619"/>
          </a:xfrm>
          <a:prstGeom prst="rect">
            <a:avLst/>
          </a:prstGeom>
        </p:spPr>
      </p:pic>
      <p:pic>
        <p:nvPicPr>
          <p:cNvPr id="77" name="Globe3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64004" y="4387113"/>
            <a:ext cx="660318" cy="647619"/>
          </a:xfrm>
          <a:prstGeom prst="rect">
            <a:avLst/>
          </a:prstGeom>
        </p:spPr>
      </p:pic>
      <p:pic>
        <p:nvPicPr>
          <p:cNvPr id="2" name="Globe1O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89871" y="4380540"/>
            <a:ext cx="660318" cy="647619"/>
          </a:xfrm>
          <a:prstGeom prst="rect">
            <a:avLst/>
          </a:prstGeom>
        </p:spPr>
      </p:pic>
      <p:pic>
        <p:nvPicPr>
          <p:cNvPr id="70" name="Globe2O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7260" y="4380540"/>
            <a:ext cx="660318" cy="647619"/>
          </a:xfrm>
          <a:prstGeom prst="rect">
            <a:avLst/>
          </a:prstGeom>
        </p:spPr>
      </p:pic>
      <p:pic>
        <p:nvPicPr>
          <p:cNvPr id="71" name="Globe3O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64004" y="4387113"/>
            <a:ext cx="660318" cy="647619"/>
          </a:xfrm>
          <a:prstGeom prst="rect">
            <a:avLst/>
          </a:prstGeom>
        </p:spPr>
      </p:pic>
      <p:cxnSp>
        <p:nvCxnSpPr>
          <p:cNvPr id="78" name="Straight Connector 77"/>
          <p:cNvCxnSpPr/>
          <p:nvPr/>
        </p:nvCxnSpPr>
        <p:spPr>
          <a:xfrm>
            <a:off x="7419499" y="4522682"/>
            <a:ext cx="0" cy="1512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SafetyOff"/>
          <p:cNvGrpSpPr/>
          <p:nvPr/>
        </p:nvGrpSpPr>
        <p:grpSpPr>
          <a:xfrm>
            <a:off x="7249123" y="3225741"/>
            <a:ext cx="648001" cy="1456648"/>
            <a:chOff x="7526866" y="3008492"/>
            <a:chExt cx="524934" cy="1092486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7526866" y="3857978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7526866" y="3008492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65" name="SafetyOn"/>
          <p:cNvGrpSpPr/>
          <p:nvPr/>
        </p:nvGrpSpPr>
        <p:grpSpPr>
          <a:xfrm>
            <a:off x="7248798" y="3225740"/>
            <a:ext cx="324326" cy="1456648"/>
            <a:chOff x="7000169" y="1906767"/>
            <a:chExt cx="249665" cy="1092486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7110442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7000420" y="2756253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7000169" y="1906767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79" name="SafetyGlobe1O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89871" y="4380540"/>
            <a:ext cx="660318" cy="647619"/>
          </a:xfrm>
          <a:prstGeom prst="rect">
            <a:avLst/>
          </a:prstGeom>
        </p:spPr>
      </p:pic>
      <p:pic>
        <p:nvPicPr>
          <p:cNvPr id="80" name="SafetyGlobe2O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7260" y="4380540"/>
            <a:ext cx="660318" cy="647619"/>
          </a:xfrm>
          <a:prstGeom prst="rect">
            <a:avLst/>
          </a:prstGeom>
        </p:spPr>
      </p:pic>
      <p:pic>
        <p:nvPicPr>
          <p:cNvPr id="81" name="SafetyGlobe3O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64004" y="4387113"/>
            <a:ext cx="660318" cy="647619"/>
          </a:xfrm>
          <a:prstGeom prst="rect">
            <a:avLst/>
          </a:prstGeom>
        </p:spPr>
      </p:pic>
      <p:sp>
        <p:nvSpPr>
          <p:cNvPr id="119" name="Title 3"/>
          <p:cNvSpPr>
            <a:spLocks noGrp="1"/>
          </p:cNvSpPr>
          <p:nvPr>
            <p:ph type="title"/>
          </p:nvPr>
        </p:nvSpPr>
        <p:spPr>
          <a:xfrm>
            <a:off x="970727" y="30146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Where this Circuit is used?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2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2598" y="227312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Main Switch 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6200000" flipH="1">
            <a:off x="1400723" y="3063833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435173" y="1185113"/>
            <a:ext cx="0" cy="389614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416125" y="5100066"/>
            <a:ext cx="253361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93618" y="1197813"/>
            <a:ext cx="0" cy="1260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42707" y="1206342"/>
            <a:ext cx="3348000" cy="179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2126797" y="3063834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1400722" y="4565079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2134087" y="4573723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2854400" y="3063833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2854397" y="4565079"/>
            <a:ext cx="10272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19219" y="5091749"/>
            <a:ext cx="49803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14365" y="1185114"/>
            <a:ext cx="0" cy="3089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56492" y="1223964"/>
            <a:ext cx="0" cy="3089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72038" y="1226445"/>
            <a:ext cx="0" cy="3089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Switch Off 1"/>
          <p:cNvGrpSpPr/>
          <p:nvPr/>
        </p:nvGrpSpPr>
        <p:grpSpPr>
          <a:xfrm>
            <a:off x="1740711" y="1375587"/>
            <a:ext cx="648001" cy="1456648"/>
            <a:chOff x="7526866" y="3008492"/>
            <a:chExt cx="524934" cy="1092486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7526866" y="3857978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526866" y="3008492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2" name="Switch Off 2"/>
          <p:cNvGrpSpPr/>
          <p:nvPr/>
        </p:nvGrpSpPr>
        <p:grpSpPr>
          <a:xfrm>
            <a:off x="2496742" y="1375587"/>
            <a:ext cx="648001" cy="1456648"/>
            <a:chOff x="7526866" y="3008492"/>
            <a:chExt cx="524934" cy="1092486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7526866" y="3857978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526866" y="3008492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6" name="Switch Off 3"/>
          <p:cNvGrpSpPr/>
          <p:nvPr/>
        </p:nvGrpSpPr>
        <p:grpSpPr>
          <a:xfrm>
            <a:off x="3203294" y="1375587"/>
            <a:ext cx="648001" cy="1456648"/>
            <a:chOff x="7526866" y="3008492"/>
            <a:chExt cx="524934" cy="1092486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526866" y="3857978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526866" y="3008492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0" name="AC circle"/>
          <p:cNvSpPr/>
          <p:nvPr/>
        </p:nvSpPr>
        <p:spPr>
          <a:xfrm>
            <a:off x="3863731" y="4715127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2000" rtlCol="0" anchor="ctr" anchorCtr="1"/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Myriad Pro Cond" pitchFamily="34" charset="0"/>
              </a:rPr>
              <a:t>~</a:t>
            </a:r>
          </a:p>
        </p:txBody>
      </p:sp>
      <p:grpSp>
        <p:nvGrpSpPr>
          <p:cNvPr id="31" name="Switch On 1"/>
          <p:cNvGrpSpPr/>
          <p:nvPr/>
        </p:nvGrpSpPr>
        <p:grpSpPr>
          <a:xfrm>
            <a:off x="1740386" y="1375586"/>
            <a:ext cx="324326" cy="1456648"/>
            <a:chOff x="7000169" y="1906767"/>
            <a:chExt cx="249665" cy="1092486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7110442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7000420" y="2756253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000169" y="1906767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5" name="Switch On 2"/>
          <p:cNvGrpSpPr/>
          <p:nvPr/>
        </p:nvGrpSpPr>
        <p:grpSpPr>
          <a:xfrm>
            <a:off x="2496417" y="1375586"/>
            <a:ext cx="324326" cy="1456648"/>
            <a:chOff x="7000169" y="1906767"/>
            <a:chExt cx="249665" cy="1092486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7110442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000420" y="2756253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000169" y="1906767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9" name="Switch On 3"/>
          <p:cNvGrpSpPr/>
          <p:nvPr/>
        </p:nvGrpSpPr>
        <p:grpSpPr>
          <a:xfrm>
            <a:off x="3201932" y="1375586"/>
            <a:ext cx="324007" cy="1456648"/>
            <a:chOff x="6982332" y="1906767"/>
            <a:chExt cx="333532" cy="1092486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7162736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6982339" y="2756253"/>
              <a:ext cx="333525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6982332" y="1906767"/>
              <a:ext cx="333525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43" name="Globe1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62580" y="3456548"/>
            <a:ext cx="660318" cy="647619"/>
          </a:xfrm>
          <a:prstGeom prst="rect">
            <a:avLst/>
          </a:prstGeom>
        </p:spPr>
      </p:pic>
      <p:pic>
        <p:nvPicPr>
          <p:cNvPr id="44" name="Globe2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99969" y="3456548"/>
            <a:ext cx="660318" cy="647619"/>
          </a:xfrm>
          <a:prstGeom prst="rect">
            <a:avLst/>
          </a:prstGeom>
        </p:spPr>
      </p:pic>
      <p:pic>
        <p:nvPicPr>
          <p:cNvPr id="45" name="Globe3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36713" y="3463121"/>
            <a:ext cx="660318" cy="647619"/>
          </a:xfrm>
          <a:prstGeom prst="rect">
            <a:avLst/>
          </a:prstGeom>
        </p:spPr>
      </p:pic>
      <p:pic>
        <p:nvPicPr>
          <p:cNvPr id="46" name="Globe1O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62580" y="3456548"/>
            <a:ext cx="660318" cy="647619"/>
          </a:xfrm>
          <a:prstGeom prst="rect">
            <a:avLst/>
          </a:prstGeom>
        </p:spPr>
      </p:pic>
      <p:pic>
        <p:nvPicPr>
          <p:cNvPr id="47" name="Globe2O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99969" y="3456548"/>
            <a:ext cx="660318" cy="647619"/>
          </a:xfrm>
          <a:prstGeom prst="rect">
            <a:avLst/>
          </a:prstGeom>
        </p:spPr>
      </p:pic>
      <p:pic>
        <p:nvPicPr>
          <p:cNvPr id="48" name="Globe3O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36713" y="3463121"/>
            <a:ext cx="660318" cy="647619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4792208" y="3598690"/>
            <a:ext cx="0" cy="1512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SafetyOff"/>
          <p:cNvGrpSpPr/>
          <p:nvPr/>
        </p:nvGrpSpPr>
        <p:grpSpPr>
          <a:xfrm>
            <a:off x="4621832" y="2301749"/>
            <a:ext cx="648001" cy="1456648"/>
            <a:chOff x="7526866" y="3008492"/>
            <a:chExt cx="524934" cy="1092486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7526866" y="3857978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526866" y="3008492"/>
              <a:ext cx="262467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4" name="SafetyOn"/>
          <p:cNvGrpSpPr/>
          <p:nvPr/>
        </p:nvGrpSpPr>
        <p:grpSpPr>
          <a:xfrm>
            <a:off x="4621507" y="2301748"/>
            <a:ext cx="324326" cy="1456648"/>
            <a:chOff x="7000169" y="1906767"/>
            <a:chExt cx="249665" cy="1092486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7110442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7000420" y="2756253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000169" y="1906767"/>
              <a:ext cx="249414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58" name="SafetyGlobe1O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62580" y="3456548"/>
            <a:ext cx="660318" cy="647619"/>
          </a:xfrm>
          <a:prstGeom prst="rect">
            <a:avLst/>
          </a:prstGeom>
        </p:spPr>
      </p:pic>
      <p:pic>
        <p:nvPicPr>
          <p:cNvPr id="59" name="SafetyGlobe2O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99969" y="3456548"/>
            <a:ext cx="660318" cy="647619"/>
          </a:xfrm>
          <a:prstGeom prst="rect">
            <a:avLst/>
          </a:prstGeom>
        </p:spPr>
      </p:pic>
      <p:pic>
        <p:nvPicPr>
          <p:cNvPr id="60" name="SafetyGlobe3O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36713" y="3463121"/>
            <a:ext cx="660318" cy="647619"/>
          </a:xfrm>
          <a:prstGeom prst="rect">
            <a:avLst/>
          </a:prstGeom>
        </p:spPr>
      </p:pic>
      <p:sp>
        <p:nvSpPr>
          <p:cNvPr id="61" name="Left Arrow 60"/>
          <p:cNvSpPr/>
          <p:nvPr/>
        </p:nvSpPr>
        <p:spPr>
          <a:xfrm>
            <a:off x="5731099" y="2771614"/>
            <a:ext cx="605307" cy="2733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85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tair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856" y="3702753"/>
            <a:ext cx="3091892" cy="1836555"/>
          </a:xfrm>
          <a:prstGeom prst="rect">
            <a:avLst/>
          </a:prstGeom>
        </p:spPr>
      </p:pic>
      <p:grpSp>
        <p:nvGrpSpPr>
          <p:cNvPr id="116" name="On2"/>
          <p:cNvGrpSpPr/>
          <p:nvPr/>
        </p:nvGrpSpPr>
        <p:grpSpPr>
          <a:xfrm>
            <a:off x="3703101" y="1869111"/>
            <a:ext cx="3964807" cy="4675534"/>
            <a:chOff x="3696798" y="1254111"/>
            <a:chExt cx="3964807" cy="4675534"/>
          </a:xfrm>
        </p:grpSpPr>
        <p:cxnSp>
          <p:nvCxnSpPr>
            <p:cNvPr id="117" name="Straight Connector 116"/>
            <p:cNvCxnSpPr/>
            <p:nvPr/>
          </p:nvCxnSpPr>
          <p:spPr>
            <a:xfrm flipH="1">
              <a:off x="4000501" y="1684088"/>
              <a:ext cx="54576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7115844" y="1684088"/>
              <a:ext cx="54576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4020608" y="1690931"/>
              <a:ext cx="0" cy="38961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4001395" y="5587071"/>
              <a:ext cx="366021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7639733" y="1669569"/>
              <a:ext cx="0" cy="390225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AC circle"/>
            <p:cNvSpPr/>
            <p:nvPr/>
          </p:nvSpPr>
          <p:spPr>
            <a:xfrm>
              <a:off x="5563341" y="520964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 anchorCtr="1"/>
            <a:lstStyle/>
            <a:p>
              <a:pPr algn="ctr"/>
              <a:r>
                <a:rPr lang="en-US" sz="6600" b="1" dirty="0">
                  <a:solidFill>
                    <a:schemeClr val="accent1"/>
                  </a:solidFill>
                  <a:latin typeface="Myriad Pro Cond" pitchFamily="34" charset="0"/>
                </a:rPr>
                <a:t>~</a:t>
              </a:r>
            </a:p>
          </p:txBody>
        </p:sp>
        <p:cxnSp>
          <p:nvCxnSpPr>
            <p:cNvPr id="125" name="Straight Connector 124"/>
            <p:cNvCxnSpPr/>
            <p:nvPr/>
          </p:nvCxnSpPr>
          <p:spPr>
            <a:xfrm flipH="1">
              <a:off x="5381266" y="2039979"/>
              <a:ext cx="83187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5429628" y="1420169"/>
              <a:ext cx="83187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/>
            <p:cNvSpPr/>
            <p:nvPr/>
          </p:nvSpPr>
          <p:spPr>
            <a:xfrm rot="4266805">
              <a:off x="4448513" y="1503907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 rot="17314801" flipH="1">
              <a:off x="6941048" y="1491170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134" name="LeftUp"/>
            <p:cNvGrpSpPr/>
            <p:nvPr/>
          </p:nvGrpSpPr>
          <p:grpSpPr>
            <a:xfrm>
              <a:off x="4441642" y="1503178"/>
              <a:ext cx="1104080" cy="324000"/>
              <a:chOff x="4316555" y="1002632"/>
              <a:chExt cx="1104080" cy="324000"/>
            </a:xfrm>
          </p:grpSpPr>
          <p:cxnSp>
            <p:nvCxnSpPr>
              <p:cNvPr id="147" name="Switch Bar 1 Up"/>
              <p:cNvCxnSpPr/>
              <p:nvPr/>
            </p:nvCxnSpPr>
            <p:spPr>
              <a:xfrm rot="4266805" flipV="1">
                <a:off x="4893882" y="691769"/>
                <a:ext cx="171411" cy="88209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 rot="17314801" flipH="1">
                <a:off x="4316555" y="1002632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135" name="RightUp"/>
            <p:cNvGrpSpPr/>
            <p:nvPr/>
          </p:nvGrpSpPr>
          <p:grpSpPr>
            <a:xfrm>
              <a:off x="6165642" y="1484862"/>
              <a:ext cx="1095370" cy="324000"/>
              <a:chOff x="6254824" y="1002633"/>
              <a:chExt cx="1095370" cy="324000"/>
            </a:xfrm>
          </p:grpSpPr>
          <p:cxnSp>
            <p:nvCxnSpPr>
              <p:cNvPr id="145" name="Switch Bat 2 Up"/>
              <p:cNvCxnSpPr/>
              <p:nvPr/>
            </p:nvCxnSpPr>
            <p:spPr>
              <a:xfrm rot="17333195" flipH="1" flipV="1">
                <a:off x="6610165" y="685852"/>
                <a:ext cx="171411" cy="88209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/>
              <p:cNvSpPr/>
              <p:nvPr/>
            </p:nvSpPr>
            <p:spPr>
              <a:xfrm rot="17314801" flipH="1">
                <a:off x="7026194" y="1002633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pic>
          <p:nvPicPr>
            <p:cNvPr id="137" name="GlobeOff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90449" y="2281967"/>
              <a:ext cx="660318" cy="647619"/>
            </a:xfrm>
            <a:prstGeom prst="rect">
              <a:avLst/>
            </a:prstGeom>
          </p:spPr>
        </p:pic>
        <p:pic>
          <p:nvPicPr>
            <p:cNvPr id="138" name="GlobeOn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90450" y="2293650"/>
              <a:ext cx="660318" cy="647619"/>
            </a:xfrm>
            <a:prstGeom prst="rect">
              <a:avLst/>
            </a:prstGeom>
          </p:spPr>
        </p:pic>
        <p:sp>
          <p:nvSpPr>
            <p:cNvPr id="141" name="Switch Circle 1 Up"/>
            <p:cNvSpPr/>
            <p:nvPr/>
          </p:nvSpPr>
          <p:spPr>
            <a:xfrm rot="4266805">
              <a:off x="5299115" y="1254111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2" name="Switch Circle 1 Up"/>
            <p:cNvSpPr/>
            <p:nvPr/>
          </p:nvSpPr>
          <p:spPr>
            <a:xfrm rot="4266805">
              <a:off x="5311815" y="1887411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3" name="Switch Circle 1 Up"/>
            <p:cNvSpPr/>
            <p:nvPr/>
          </p:nvSpPr>
          <p:spPr>
            <a:xfrm rot="4266805">
              <a:off x="6099498" y="1254112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44" name="Switch Circle 1 Up"/>
            <p:cNvSpPr/>
            <p:nvPr/>
          </p:nvSpPr>
          <p:spPr>
            <a:xfrm rot="4266805">
              <a:off x="6112198" y="1887412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" name="Off2"/>
          <p:cNvGrpSpPr/>
          <p:nvPr/>
        </p:nvGrpSpPr>
        <p:grpSpPr>
          <a:xfrm>
            <a:off x="3703101" y="1869111"/>
            <a:ext cx="3964807" cy="4675534"/>
            <a:chOff x="3696798" y="1254111"/>
            <a:chExt cx="3964807" cy="4675534"/>
          </a:xfrm>
        </p:grpSpPr>
        <p:cxnSp>
          <p:nvCxnSpPr>
            <p:cNvPr id="139" name="Straight Connector 138"/>
            <p:cNvCxnSpPr/>
            <p:nvPr/>
          </p:nvCxnSpPr>
          <p:spPr>
            <a:xfrm flipH="1">
              <a:off x="4000501" y="1684088"/>
              <a:ext cx="54576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7115844" y="1684088"/>
              <a:ext cx="54576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020608" y="1690931"/>
              <a:ext cx="0" cy="38961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001395" y="5587071"/>
              <a:ext cx="366021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639733" y="1669569"/>
              <a:ext cx="0" cy="390225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AC circle"/>
            <p:cNvSpPr/>
            <p:nvPr/>
          </p:nvSpPr>
          <p:spPr>
            <a:xfrm>
              <a:off x="5563341" y="520964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 anchorCtr="1"/>
            <a:lstStyle/>
            <a:p>
              <a:pPr algn="ctr"/>
              <a:r>
                <a:rPr lang="en-US" sz="6600" b="1" dirty="0">
                  <a:solidFill>
                    <a:schemeClr val="accent1"/>
                  </a:solidFill>
                  <a:latin typeface="Myriad Pro Cond" pitchFamily="34" charset="0"/>
                </a:rPr>
                <a:t>~</a:t>
              </a:r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H="1">
              <a:off x="5381266" y="2039979"/>
              <a:ext cx="83187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5429628" y="1420169"/>
              <a:ext cx="83187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 rot="4266805">
              <a:off x="4448513" y="1503907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5" name="RightDn"/>
            <p:cNvGrpSpPr/>
            <p:nvPr/>
          </p:nvGrpSpPr>
          <p:grpSpPr>
            <a:xfrm>
              <a:off x="6216610" y="1491170"/>
              <a:ext cx="1048438" cy="402881"/>
              <a:chOff x="6268306" y="2020861"/>
              <a:chExt cx="1048438" cy="402881"/>
            </a:xfrm>
          </p:grpSpPr>
          <p:cxnSp>
            <p:nvCxnSpPr>
              <p:cNvPr id="129" name="Switch Bar 2 Dn"/>
              <p:cNvCxnSpPr/>
              <p:nvPr/>
            </p:nvCxnSpPr>
            <p:spPr>
              <a:xfrm flipH="1">
                <a:off x="6268306" y="2177112"/>
                <a:ext cx="867912" cy="24663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 rot="17314801" flipH="1">
                <a:off x="6992744" y="2020861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2" name="LeftUp"/>
            <p:cNvGrpSpPr/>
            <p:nvPr/>
          </p:nvGrpSpPr>
          <p:grpSpPr>
            <a:xfrm>
              <a:off x="4441642" y="1503178"/>
              <a:ext cx="1104080" cy="324000"/>
              <a:chOff x="4316555" y="1002632"/>
              <a:chExt cx="1104080" cy="324000"/>
            </a:xfrm>
          </p:grpSpPr>
          <p:cxnSp>
            <p:nvCxnSpPr>
              <p:cNvPr id="71" name="Switch Bar 1 Up"/>
              <p:cNvCxnSpPr/>
              <p:nvPr/>
            </p:nvCxnSpPr>
            <p:spPr>
              <a:xfrm rot="4266805" flipV="1">
                <a:off x="4893882" y="691769"/>
                <a:ext cx="171411" cy="88209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 rot="17314801" flipH="1">
                <a:off x="4316555" y="1002632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31" name="Oval 30"/>
            <p:cNvSpPr/>
            <p:nvPr/>
          </p:nvSpPr>
          <p:spPr>
            <a:xfrm rot="17314801" flipH="1">
              <a:off x="6937012" y="1484862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6" name="GlobeOff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90449" y="2281967"/>
              <a:ext cx="660318" cy="647619"/>
            </a:xfrm>
            <a:prstGeom prst="rect">
              <a:avLst/>
            </a:prstGeom>
          </p:spPr>
        </p:pic>
        <p:sp>
          <p:nvSpPr>
            <p:cNvPr id="40" name="Switch Circle 1 Up"/>
            <p:cNvSpPr/>
            <p:nvPr/>
          </p:nvSpPr>
          <p:spPr>
            <a:xfrm rot="4266805">
              <a:off x="5299115" y="1254111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Switch Circle 1 Up"/>
            <p:cNvSpPr/>
            <p:nvPr/>
          </p:nvSpPr>
          <p:spPr>
            <a:xfrm rot="4266805">
              <a:off x="5311815" y="1887411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Switch Circle 1 Up"/>
            <p:cNvSpPr/>
            <p:nvPr/>
          </p:nvSpPr>
          <p:spPr>
            <a:xfrm rot="4266805">
              <a:off x="6099498" y="1254112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Switch Circle 1 Up"/>
            <p:cNvSpPr/>
            <p:nvPr/>
          </p:nvSpPr>
          <p:spPr>
            <a:xfrm rot="4266805">
              <a:off x="6112198" y="1887412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5" name="On1"/>
          <p:cNvGrpSpPr/>
          <p:nvPr/>
        </p:nvGrpSpPr>
        <p:grpSpPr>
          <a:xfrm>
            <a:off x="3703101" y="1869111"/>
            <a:ext cx="3964807" cy="4675534"/>
            <a:chOff x="3696798" y="1254111"/>
            <a:chExt cx="3964807" cy="4675534"/>
          </a:xfrm>
        </p:grpSpPr>
        <p:cxnSp>
          <p:nvCxnSpPr>
            <p:cNvPr id="86" name="Straight Connector 85"/>
            <p:cNvCxnSpPr/>
            <p:nvPr/>
          </p:nvCxnSpPr>
          <p:spPr>
            <a:xfrm flipH="1">
              <a:off x="4000501" y="1684088"/>
              <a:ext cx="54576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7115844" y="1684088"/>
              <a:ext cx="54576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4020608" y="1690931"/>
              <a:ext cx="0" cy="38961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001395" y="5587071"/>
              <a:ext cx="366021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639733" y="1669569"/>
              <a:ext cx="0" cy="390225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AC circle"/>
            <p:cNvSpPr/>
            <p:nvPr/>
          </p:nvSpPr>
          <p:spPr>
            <a:xfrm>
              <a:off x="5563341" y="520964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 anchorCtr="1"/>
            <a:lstStyle/>
            <a:p>
              <a:pPr algn="ctr"/>
              <a:r>
                <a:rPr lang="en-US" sz="6600" b="1" dirty="0">
                  <a:solidFill>
                    <a:schemeClr val="accent1"/>
                  </a:solidFill>
                  <a:latin typeface="Myriad Pro Cond" pitchFamily="34" charset="0"/>
                </a:rPr>
                <a:t>~</a:t>
              </a:r>
            </a:p>
          </p:txBody>
        </p:sp>
        <p:cxnSp>
          <p:nvCxnSpPr>
            <p:cNvPr id="92" name="Straight Connector 91"/>
            <p:cNvCxnSpPr/>
            <p:nvPr/>
          </p:nvCxnSpPr>
          <p:spPr>
            <a:xfrm flipH="1">
              <a:off x="5381266" y="2039979"/>
              <a:ext cx="83187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5429628" y="1420169"/>
              <a:ext cx="83187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LeftDn"/>
            <p:cNvGrpSpPr/>
            <p:nvPr/>
          </p:nvGrpSpPr>
          <p:grpSpPr>
            <a:xfrm>
              <a:off x="4448513" y="1500897"/>
              <a:ext cx="1022929" cy="547511"/>
              <a:chOff x="4340548" y="2043251"/>
              <a:chExt cx="1022929" cy="547511"/>
            </a:xfrm>
          </p:grpSpPr>
          <p:cxnSp>
            <p:nvCxnSpPr>
              <p:cNvPr id="113" name="Switch Bar 1 Dn"/>
              <p:cNvCxnSpPr/>
              <p:nvPr/>
            </p:nvCxnSpPr>
            <p:spPr>
              <a:xfrm rot="4285199" flipV="1">
                <a:off x="4700919" y="1928205"/>
                <a:ext cx="547511" cy="77760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113"/>
              <p:cNvSpPr/>
              <p:nvPr/>
            </p:nvSpPr>
            <p:spPr>
              <a:xfrm rot="4266805">
                <a:off x="4340548" y="2046261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96" name="RightDn"/>
            <p:cNvGrpSpPr/>
            <p:nvPr/>
          </p:nvGrpSpPr>
          <p:grpSpPr>
            <a:xfrm>
              <a:off x="6216610" y="1491170"/>
              <a:ext cx="1048438" cy="402881"/>
              <a:chOff x="6268306" y="2020861"/>
              <a:chExt cx="1048438" cy="402881"/>
            </a:xfrm>
          </p:grpSpPr>
          <p:cxnSp>
            <p:nvCxnSpPr>
              <p:cNvPr id="111" name="Switch Bar 2 Dn"/>
              <p:cNvCxnSpPr/>
              <p:nvPr/>
            </p:nvCxnSpPr>
            <p:spPr>
              <a:xfrm flipH="1">
                <a:off x="6268306" y="2177112"/>
                <a:ext cx="867912" cy="24663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 rot="17314801" flipH="1">
                <a:off x="6992744" y="2020861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110" name="Oval 109"/>
            <p:cNvSpPr/>
            <p:nvPr/>
          </p:nvSpPr>
          <p:spPr>
            <a:xfrm rot="17314801" flipH="1">
              <a:off x="4441642" y="1503178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 rot="17314801" flipH="1">
              <a:off x="6937012" y="1484862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99" name="GlobeOff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90449" y="2281967"/>
              <a:ext cx="660318" cy="647619"/>
            </a:xfrm>
            <a:prstGeom prst="rect">
              <a:avLst/>
            </a:prstGeom>
          </p:spPr>
        </p:pic>
        <p:pic>
          <p:nvPicPr>
            <p:cNvPr id="101" name="GlobeOn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90450" y="2281967"/>
              <a:ext cx="660318" cy="647619"/>
            </a:xfrm>
            <a:prstGeom prst="rect">
              <a:avLst/>
            </a:prstGeom>
          </p:spPr>
        </p:pic>
        <p:sp>
          <p:nvSpPr>
            <p:cNvPr id="102" name="Switch Circle 1 Up"/>
            <p:cNvSpPr/>
            <p:nvPr/>
          </p:nvSpPr>
          <p:spPr>
            <a:xfrm rot="4266805">
              <a:off x="5299115" y="1254111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4" name="Switch Circle 1 Up"/>
            <p:cNvSpPr/>
            <p:nvPr/>
          </p:nvSpPr>
          <p:spPr>
            <a:xfrm rot="4266805">
              <a:off x="5311815" y="1887411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5" name="Switch Circle 1 Up"/>
            <p:cNvSpPr/>
            <p:nvPr/>
          </p:nvSpPr>
          <p:spPr>
            <a:xfrm rot="4266805">
              <a:off x="6099498" y="1254112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6" name="Switch Circle 1 Up"/>
            <p:cNvSpPr/>
            <p:nvPr/>
          </p:nvSpPr>
          <p:spPr>
            <a:xfrm rot="4266805">
              <a:off x="6112198" y="1887412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46" name="Off1"/>
          <p:cNvGrpSpPr/>
          <p:nvPr/>
        </p:nvGrpSpPr>
        <p:grpSpPr>
          <a:xfrm>
            <a:off x="3703101" y="1869111"/>
            <a:ext cx="3964807" cy="4675534"/>
            <a:chOff x="3696798" y="1254111"/>
            <a:chExt cx="3964807" cy="4675534"/>
          </a:xfrm>
        </p:grpSpPr>
        <p:cxnSp>
          <p:nvCxnSpPr>
            <p:cNvPr id="47" name="Straight Connector 46"/>
            <p:cNvCxnSpPr/>
            <p:nvPr/>
          </p:nvCxnSpPr>
          <p:spPr>
            <a:xfrm flipH="1">
              <a:off x="4000501" y="1684088"/>
              <a:ext cx="54576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7115844" y="1684088"/>
              <a:ext cx="54576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020608" y="1690931"/>
              <a:ext cx="0" cy="38961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001395" y="5587071"/>
              <a:ext cx="366021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639733" y="1669569"/>
              <a:ext cx="0" cy="390225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AC circle"/>
            <p:cNvSpPr/>
            <p:nvPr/>
          </p:nvSpPr>
          <p:spPr>
            <a:xfrm>
              <a:off x="5563341" y="520964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 anchorCtr="1"/>
            <a:lstStyle/>
            <a:p>
              <a:pPr algn="ctr"/>
              <a:r>
                <a:rPr lang="en-US" sz="6600" b="1" dirty="0">
                  <a:solidFill>
                    <a:schemeClr val="accent1"/>
                  </a:solidFill>
                  <a:latin typeface="Myriad Pro Cond" pitchFamily="34" charset="0"/>
                </a:rPr>
                <a:t>~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 flipH="1">
              <a:off x="5381266" y="2039979"/>
              <a:ext cx="83187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429628" y="1420169"/>
              <a:ext cx="83187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LeftDn"/>
            <p:cNvGrpSpPr/>
            <p:nvPr/>
          </p:nvGrpSpPr>
          <p:grpSpPr>
            <a:xfrm>
              <a:off x="4448513" y="1500897"/>
              <a:ext cx="1022929" cy="547511"/>
              <a:chOff x="4340548" y="2043251"/>
              <a:chExt cx="1022929" cy="547511"/>
            </a:xfrm>
          </p:grpSpPr>
          <p:cxnSp>
            <p:nvCxnSpPr>
              <p:cNvPr id="83" name="Switch Bar 1 Dn"/>
              <p:cNvCxnSpPr/>
              <p:nvPr/>
            </p:nvCxnSpPr>
            <p:spPr>
              <a:xfrm rot="4285199" flipV="1">
                <a:off x="4700919" y="1928205"/>
                <a:ext cx="547511" cy="77760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 rot="4266805">
                <a:off x="4340548" y="2046261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81" name="Oval 80"/>
            <p:cNvSpPr/>
            <p:nvPr/>
          </p:nvSpPr>
          <p:spPr>
            <a:xfrm rot="17314801" flipH="1">
              <a:off x="6941048" y="1491170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 rot="17314801" flipH="1">
              <a:off x="4441642" y="1503178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64" name="RightUp"/>
            <p:cNvGrpSpPr/>
            <p:nvPr/>
          </p:nvGrpSpPr>
          <p:grpSpPr>
            <a:xfrm>
              <a:off x="6165642" y="1484862"/>
              <a:ext cx="1095370" cy="324000"/>
              <a:chOff x="6254824" y="1002633"/>
              <a:chExt cx="1095370" cy="324000"/>
            </a:xfrm>
          </p:grpSpPr>
          <p:cxnSp>
            <p:nvCxnSpPr>
              <p:cNvPr id="74" name="Switch Bat 2 Up"/>
              <p:cNvCxnSpPr/>
              <p:nvPr/>
            </p:nvCxnSpPr>
            <p:spPr>
              <a:xfrm rot="17333195" flipH="1" flipV="1">
                <a:off x="6610165" y="685852"/>
                <a:ext cx="171411" cy="88209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 rot="17314801" flipH="1">
                <a:off x="7026194" y="1002633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pic>
          <p:nvPicPr>
            <p:cNvPr id="65" name="GlobeOff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90449" y="2281967"/>
              <a:ext cx="660318" cy="647619"/>
            </a:xfrm>
            <a:prstGeom prst="rect">
              <a:avLst/>
            </a:prstGeom>
          </p:spPr>
        </p:pic>
        <p:sp>
          <p:nvSpPr>
            <p:cNvPr id="67" name="Switch Circle 1 Up"/>
            <p:cNvSpPr/>
            <p:nvPr/>
          </p:nvSpPr>
          <p:spPr>
            <a:xfrm rot="4266805">
              <a:off x="5299115" y="1254111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8" name="Switch Circle 1 Up"/>
            <p:cNvSpPr/>
            <p:nvPr/>
          </p:nvSpPr>
          <p:spPr>
            <a:xfrm rot="4266805">
              <a:off x="5311815" y="1887411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9" name="Switch Circle 1 Up"/>
            <p:cNvSpPr/>
            <p:nvPr/>
          </p:nvSpPr>
          <p:spPr>
            <a:xfrm rot="4266805">
              <a:off x="6099498" y="1254112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0" name="Switch Circle 1 Up"/>
            <p:cNvSpPr/>
            <p:nvPr/>
          </p:nvSpPr>
          <p:spPr>
            <a:xfrm rot="4266805">
              <a:off x="6112198" y="1887412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329274" y="3328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331687" y="4660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4456934" y="2083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967171" y="2070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Two Way Switch Circuit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10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</p:childTnLst>
        </p:cTn>
      </p:par>
    </p:tnLst>
    <p:bldLst>
      <p:bldP spid="9" grpId="0"/>
      <p:bldP spid="153" grpId="0"/>
      <p:bldP spid="154" grpId="0"/>
      <p:bldP spid="1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260604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Basic Symbols of Circuits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00912" y="5020096"/>
            <a:ext cx="2034823" cy="447673"/>
            <a:chOff x="5924390" y="2291644"/>
            <a:chExt cx="2034823" cy="335755"/>
          </a:xfrm>
        </p:grpSpPr>
        <p:sp>
          <p:nvSpPr>
            <p:cNvPr id="7" name="TextBox 6"/>
            <p:cNvSpPr txBox="1"/>
            <p:nvPr/>
          </p:nvSpPr>
          <p:spPr>
            <a:xfrm>
              <a:off x="6487190" y="2373483"/>
              <a:ext cx="74571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924390" y="2291644"/>
              <a:ext cx="2034823" cy="112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08742" y="3444565"/>
            <a:ext cx="1128835" cy="2438703"/>
            <a:chOff x="3326246" y="2350209"/>
            <a:chExt cx="831447" cy="1829027"/>
          </a:xfrm>
        </p:grpSpPr>
        <p:sp>
          <p:nvSpPr>
            <p:cNvPr id="10" name="TextBox 9"/>
            <p:cNvSpPr txBox="1"/>
            <p:nvPr/>
          </p:nvSpPr>
          <p:spPr>
            <a:xfrm>
              <a:off x="3326246" y="3555988"/>
              <a:ext cx="831447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SWITCH</a:t>
              </a:r>
            </a:p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CLOSED </a:t>
              </a:r>
            </a:p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(ON)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623734" y="2350209"/>
              <a:ext cx="248355" cy="1089375"/>
              <a:chOff x="6990645" y="1916292"/>
              <a:chExt cx="248355" cy="1089375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7110442" y="2003778"/>
                <a:ext cx="128558" cy="88209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6990645" y="2765778"/>
                <a:ext cx="239889" cy="2398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990645" y="1916292"/>
                <a:ext cx="239889" cy="2398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771396" y="3439385"/>
            <a:ext cx="1074332" cy="2500257"/>
            <a:chOff x="4501177" y="2350209"/>
            <a:chExt cx="797688" cy="1875193"/>
          </a:xfrm>
        </p:grpSpPr>
        <p:grpSp>
          <p:nvGrpSpPr>
            <p:cNvPr id="16" name="Group 15"/>
            <p:cNvGrpSpPr/>
            <p:nvPr/>
          </p:nvGrpSpPr>
          <p:grpSpPr>
            <a:xfrm>
              <a:off x="4618567" y="2350209"/>
              <a:ext cx="524933" cy="1089375"/>
              <a:chOff x="7526867" y="3008492"/>
              <a:chExt cx="524933" cy="1089375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cxnSp>
            <p:nvCxnSpPr>
              <p:cNvPr id="18" name="Straight Connector 17"/>
              <p:cNvCxnSpPr/>
              <p:nvPr/>
            </p:nvCxnSpPr>
            <p:spPr>
              <a:xfrm flipV="1">
                <a:off x="7646664" y="3225800"/>
                <a:ext cx="405136" cy="75227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7526867" y="3857978"/>
                <a:ext cx="239889" cy="2398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526867" y="3008492"/>
                <a:ext cx="239889" cy="2398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4501177" y="3555988"/>
              <a:ext cx="797688" cy="669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SWITCH</a:t>
              </a:r>
              <a:r>
                <a:rPr lang="en-US" spc="50" dirty="0" smtClean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yriad Pro Cond"/>
                  <a:cs typeface="Myriad Pro Cond"/>
                </a:rPr>
                <a:t> </a:t>
              </a:r>
            </a:p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OPEN</a:t>
              </a:r>
            </a:p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(OFF)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663815" y="1038002"/>
            <a:ext cx="1363643" cy="1741881"/>
            <a:chOff x="5436107" y="581378"/>
            <a:chExt cx="1363643" cy="1306411"/>
          </a:xfrm>
        </p:grpSpPr>
        <p:grpSp>
          <p:nvGrpSpPr>
            <p:cNvPr id="22" name="Group 21"/>
            <p:cNvGrpSpPr/>
            <p:nvPr/>
          </p:nvGrpSpPr>
          <p:grpSpPr>
            <a:xfrm>
              <a:off x="5549084" y="581378"/>
              <a:ext cx="980722" cy="762000"/>
              <a:chOff x="5936545" y="479778"/>
              <a:chExt cx="980722" cy="76200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grpSp>
            <p:nvGrpSpPr>
              <p:cNvPr id="24" name="Group 23"/>
              <p:cNvGrpSpPr/>
              <p:nvPr/>
            </p:nvGrpSpPr>
            <p:grpSpPr>
              <a:xfrm>
                <a:off x="6508045" y="479778"/>
                <a:ext cx="409222" cy="762000"/>
                <a:chOff x="1298222" y="3654778"/>
                <a:chExt cx="409222" cy="762000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1298222" y="3838222"/>
                  <a:ext cx="183445" cy="40922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1636889" y="3654778"/>
                  <a:ext cx="70555" cy="76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5936545" y="479778"/>
                <a:ext cx="409222" cy="762000"/>
                <a:chOff x="1298222" y="3654778"/>
                <a:chExt cx="409222" cy="7620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1298222" y="3838222"/>
                  <a:ext cx="183445" cy="40922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636889" y="3654778"/>
                  <a:ext cx="70555" cy="76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23" name="TextBox 22"/>
            <p:cNvSpPr txBox="1"/>
            <p:nvPr/>
          </p:nvSpPr>
          <p:spPr>
            <a:xfrm>
              <a:off x="5436107" y="1449208"/>
              <a:ext cx="1363643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50" dirty="0" smtClean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BATTERIES</a:t>
              </a:r>
            </a:p>
            <a:p>
              <a:pPr algn="ctr"/>
              <a:r>
                <a:rPr lang="en-US" sz="1600" spc="50" dirty="0" smtClean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x2</a:t>
              </a:r>
              <a:endParaRPr lang="en-US" sz="1600" spc="50" dirty="0">
                <a:ln w="135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528403" y="1020936"/>
            <a:ext cx="1538131" cy="1741881"/>
            <a:chOff x="6972875" y="581378"/>
            <a:chExt cx="1538131" cy="1306411"/>
          </a:xfrm>
        </p:grpSpPr>
        <p:sp>
          <p:nvSpPr>
            <p:cNvPr id="31" name="TextBox 30"/>
            <p:cNvSpPr txBox="1"/>
            <p:nvPr/>
          </p:nvSpPr>
          <p:spPr>
            <a:xfrm>
              <a:off x="7075102" y="1449208"/>
              <a:ext cx="1363643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50" dirty="0" smtClean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BATTERIES</a:t>
              </a:r>
            </a:p>
            <a:p>
              <a:pPr algn="ctr"/>
              <a:r>
                <a:rPr lang="en-US" sz="1600" spc="50" dirty="0" smtClean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x3</a:t>
              </a:r>
              <a:endParaRPr lang="en-US" sz="1600" spc="50" dirty="0">
                <a:ln w="135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972875" y="581378"/>
              <a:ext cx="1538131" cy="762000"/>
              <a:chOff x="6972875" y="568678"/>
              <a:chExt cx="1538131" cy="76200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grpSp>
            <p:nvGrpSpPr>
              <p:cNvPr id="33" name="Group 32"/>
              <p:cNvGrpSpPr/>
              <p:nvPr/>
            </p:nvGrpSpPr>
            <p:grpSpPr>
              <a:xfrm>
                <a:off x="6972875" y="568678"/>
                <a:ext cx="409222" cy="762000"/>
                <a:chOff x="1298222" y="3654778"/>
                <a:chExt cx="409222" cy="762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1298222" y="3838222"/>
                  <a:ext cx="183445" cy="40922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636889" y="3654778"/>
                  <a:ext cx="70555" cy="76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7530284" y="568678"/>
                <a:ext cx="980722" cy="762000"/>
                <a:chOff x="5936545" y="479778"/>
                <a:chExt cx="980722" cy="762000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6508045" y="479778"/>
                  <a:ext cx="409222" cy="762000"/>
                  <a:chOff x="1298222" y="3654778"/>
                  <a:chExt cx="409222" cy="7620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1298222" y="3838222"/>
                    <a:ext cx="183445" cy="40922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1636889" y="3654778"/>
                    <a:ext cx="70555" cy="76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5936545" y="479778"/>
                  <a:ext cx="409222" cy="762000"/>
                  <a:chOff x="1298222" y="3654778"/>
                  <a:chExt cx="409222" cy="762000"/>
                </a:xfrm>
              </p:grpSpPr>
              <p:sp>
                <p:nvSpPr>
                  <p:cNvPr id="37" name="Rectangle 36"/>
                  <p:cNvSpPr/>
                  <p:nvPr/>
                </p:nvSpPr>
                <p:spPr>
                  <a:xfrm>
                    <a:off x="1298222" y="3838222"/>
                    <a:ext cx="183445" cy="40922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1636889" y="3654778"/>
                    <a:ext cx="70555" cy="76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</p:grpSp>
          </p:grpSp>
        </p:grpSp>
      </p:grpSp>
      <p:grpSp>
        <p:nvGrpSpPr>
          <p:cNvPr id="43" name="Group 42"/>
          <p:cNvGrpSpPr/>
          <p:nvPr/>
        </p:nvGrpSpPr>
        <p:grpSpPr>
          <a:xfrm>
            <a:off x="3888904" y="1020936"/>
            <a:ext cx="1153201" cy="1741881"/>
            <a:chOff x="4252943" y="581378"/>
            <a:chExt cx="1153201" cy="1306411"/>
          </a:xfrm>
        </p:grpSpPr>
        <p:sp>
          <p:nvSpPr>
            <p:cNvPr id="44" name="TextBox 43"/>
            <p:cNvSpPr txBox="1"/>
            <p:nvPr/>
          </p:nvSpPr>
          <p:spPr>
            <a:xfrm>
              <a:off x="4252943" y="1449208"/>
              <a:ext cx="1153201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50" dirty="0" smtClean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BATTERY</a:t>
              </a:r>
            </a:p>
            <a:p>
              <a:pPr algn="ctr"/>
              <a:r>
                <a:rPr lang="en-US" sz="1600" spc="50" dirty="0" smtClean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x1</a:t>
              </a:r>
              <a:endParaRPr lang="en-US" sz="1600" spc="50" dirty="0">
                <a:ln w="135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534475" y="581378"/>
              <a:ext cx="409222" cy="762000"/>
              <a:chOff x="1298222" y="3654778"/>
              <a:chExt cx="409222" cy="76200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46" name="Rectangle 45"/>
              <p:cNvSpPr/>
              <p:nvPr/>
            </p:nvSpPr>
            <p:spPr>
              <a:xfrm>
                <a:off x="1298222" y="3838222"/>
                <a:ext cx="183445" cy="4092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636889" y="3654778"/>
                <a:ext cx="70555" cy="76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7528403" y="3392540"/>
            <a:ext cx="2565271" cy="2320841"/>
            <a:chOff x="5924390" y="2921000"/>
            <a:chExt cx="2565271" cy="1740631"/>
          </a:xfrm>
        </p:grpSpPr>
        <p:grpSp>
          <p:nvGrpSpPr>
            <p:cNvPr id="49" name="Group 48"/>
            <p:cNvGrpSpPr/>
            <p:nvPr/>
          </p:nvGrpSpPr>
          <p:grpSpPr>
            <a:xfrm>
              <a:off x="5924390" y="2921000"/>
              <a:ext cx="2034823" cy="1143000"/>
              <a:chOff x="5796844" y="2921000"/>
              <a:chExt cx="2034823" cy="1143000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5796844" y="3472744"/>
                <a:ext cx="2034823" cy="1128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6807200" y="2921000"/>
                <a:ext cx="0" cy="43180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6807200" y="3632200"/>
                <a:ext cx="0" cy="43180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4" name="Picture 53" descr="arc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0850" y="3270250"/>
                <a:ext cx="241300" cy="482600"/>
              </a:xfrm>
              <a:prstGeom prst="rect">
                <a:avLst/>
              </a:prstGeom>
            </p:spPr>
          </p:pic>
        </p:grpSp>
        <p:sp>
          <p:nvSpPr>
            <p:cNvPr id="50" name="TextBox 49"/>
            <p:cNvSpPr txBox="1"/>
            <p:nvPr/>
          </p:nvSpPr>
          <p:spPr>
            <a:xfrm>
              <a:off x="5930948" y="4176883"/>
              <a:ext cx="2558713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WIRES</a:t>
              </a:r>
              <a:r>
                <a:rPr lang="en-US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CROSSING</a:t>
              </a:r>
              <a:r>
                <a:rPr lang="en-US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pc="50" dirty="0" smtClean="0">
                <a:ln w="135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spc="50" dirty="0" smtClean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BUT</a:t>
              </a:r>
              <a:r>
                <a:rPr lang="en-US" spc="50" dirty="0" smtClean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NOT</a:t>
              </a:r>
              <a:r>
                <a:rPr lang="en-US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CONNECTED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63532" y="1233487"/>
            <a:ext cx="720000" cy="720000"/>
            <a:chOff x="3455130" y="687211"/>
            <a:chExt cx="573675" cy="564444"/>
          </a:xfrm>
        </p:grpSpPr>
        <p:sp>
          <p:nvSpPr>
            <p:cNvPr id="56" name="Oval 55"/>
            <p:cNvSpPr/>
            <p:nvPr/>
          </p:nvSpPr>
          <p:spPr>
            <a:xfrm>
              <a:off x="3455596" y="687211"/>
              <a:ext cx="564444" cy="564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pic>
          <p:nvPicPr>
            <p:cNvPr id="57" name="Picture 56" descr="arc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45743" y="641697"/>
              <a:ext cx="241300" cy="482600"/>
            </a:xfrm>
            <a:prstGeom prst="rect">
              <a:avLst/>
            </a:prstGeom>
          </p:spPr>
        </p:pic>
        <p:cxnSp>
          <p:nvCxnSpPr>
            <p:cNvPr id="58" name="Straight Connector 57"/>
            <p:cNvCxnSpPr/>
            <p:nvPr/>
          </p:nvCxnSpPr>
          <p:spPr>
            <a:xfrm flipH="1">
              <a:off x="3455130" y="980722"/>
              <a:ext cx="144000" cy="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902805" y="980722"/>
              <a:ext cx="126000" cy="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2546268" y="2199551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50" dirty="0" smtClean="0">
                <a:ln w="135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BULB</a:t>
            </a:r>
            <a:endParaRPr lang="en-US" sz="1600" spc="50" dirty="0">
              <a:ln w="13500">
                <a:noFill/>
                <a:prstDash val="solid"/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1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 Source Text"/>
          <p:cNvSpPr txBox="1"/>
          <p:nvPr/>
        </p:nvSpPr>
        <p:spPr>
          <a:xfrm>
            <a:off x="7806004" y="2592290"/>
            <a:ext cx="1167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50" dirty="0">
                <a:ln w="135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 </a:t>
            </a:r>
            <a:endParaRPr lang="en-US" sz="1600" spc="50" dirty="0" smtClean="0">
              <a:ln w="13500">
                <a:noFill/>
                <a:prstDash val="solid"/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spc="50" dirty="0" smtClean="0">
                <a:ln w="135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VOLTAGE</a:t>
            </a:r>
            <a:r>
              <a:rPr lang="en-US" sz="1600" spc="50" dirty="0">
                <a:ln w="135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spc="50" dirty="0">
                <a:ln w="135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spc="50" dirty="0">
                <a:ln w="135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</a:p>
        </p:txBody>
      </p:sp>
      <p:grpSp>
        <p:nvGrpSpPr>
          <p:cNvPr id="5" name="Motor"/>
          <p:cNvGrpSpPr/>
          <p:nvPr/>
        </p:nvGrpSpPr>
        <p:grpSpPr>
          <a:xfrm>
            <a:off x="2689158" y="1552097"/>
            <a:ext cx="1247457" cy="1585717"/>
            <a:chOff x="3247496" y="698501"/>
            <a:chExt cx="1247457" cy="1189288"/>
          </a:xfrm>
        </p:grpSpPr>
        <p:sp>
          <p:nvSpPr>
            <p:cNvPr id="6" name="TextBox 5"/>
            <p:cNvSpPr txBox="1"/>
            <p:nvPr/>
          </p:nvSpPr>
          <p:spPr>
            <a:xfrm>
              <a:off x="3247496" y="1449208"/>
              <a:ext cx="1247457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ELECTRIC</a:t>
              </a:r>
              <a:b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MOTOR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472775" y="698501"/>
              <a:ext cx="72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accent1"/>
                  </a:solidFill>
                  <a:latin typeface="Myriad Pro Cond" pitchFamily="34" charset="0"/>
                </a:rPr>
                <a:t>M</a:t>
              </a:r>
              <a:endParaRPr lang="en-US" sz="2800" b="1" dirty="0">
                <a:solidFill>
                  <a:schemeClr val="accent1"/>
                </a:solidFill>
                <a:latin typeface="Myriad Pro Cond" pitchFamily="34" charset="0"/>
              </a:endParaRPr>
            </a:p>
          </p:txBody>
        </p:sp>
      </p:grpSp>
      <p:grpSp>
        <p:nvGrpSpPr>
          <p:cNvPr id="8" name="Ammeter"/>
          <p:cNvGrpSpPr/>
          <p:nvPr/>
        </p:nvGrpSpPr>
        <p:grpSpPr>
          <a:xfrm>
            <a:off x="4357399" y="1568542"/>
            <a:ext cx="1253869" cy="1339497"/>
            <a:chOff x="4578879" y="698501"/>
            <a:chExt cx="1253869" cy="1004623"/>
          </a:xfrm>
        </p:grpSpPr>
        <p:sp>
          <p:nvSpPr>
            <p:cNvPr id="9" name="TextBox 8"/>
            <p:cNvSpPr txBox="1"/>
            <p:nvPr/>
          </p:nvSpPr>
          <p:spPr>
            <a:xfrm>
              <a:off x="4578879" y="1449208"/>
              <a:ext cx="125386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AMMETER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804408" y="698501"/>
              <a:ext cx="72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accent1"/>
                  </a:solidFill>
                  <a:latin typeface="Myriad Pro Cond" pitchFamily="34" charset="0"/>
                </a:rPr>
                <a:t>A</a:t>
              </a:r>
              <a:endParaRPr lang="en-US" sz="2800" b="1" dirty="0">
                <a:solidFill>
                  <a:schemeClr val="accent1"/>
                </a:solidFill>
                <a:latin typeface="Myriad Pro Cond" pitchFamily="34" charset="0"/>
              </a:endParaRPr>
            </a:p>
          </p:txBody>
        </p:sp>
      </p:grpSp>
      <p:grpSp>
        <p:nvGrpSpPr>
          <p:cNvPr id="11" name="Voltmeter"/>
          <p:cNvGrpSpPr/>
          <p:nvPr/>
        </p:nvGrpSpPr>
        <p:grpSpPr>
          <a:xfrm>
            <a:off x="5979158" y="1568542"/>
            <a:ext cx="1479059" cy="1339497"/>
            <a:chOff x="5817444" y="698501"/>
            <a:chExt cx="1479059" cy="1004623"/>
          </a:xfrm>
        </p:grpSpPr>
        <p:sp>
          <p:nvSpPr>
            <p:cNvPr id="12" name="TextBox 11"/>
            <p:cNvSpPr txBox="1"/>
            <p:nvPr/>
          </p:nvSpPr>
          <p:spPr>
            <a:xfrm>
              <a:off x="5817444" y="1449208"/>
              <a:ext cx="147905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VOLTMETER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136041" y="698501"/>
              <a:ext cx="72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accent1"/>
                  </a:solidFill>
                  <a:latin typeface="Myriad Pro Cond" pitchFamily="34" charset="0"/>
                </a:rPr>
                <a:t>V</a:t>
              </a:r>
              <a:endParaRPr lang="en-US" sz="2800" b="1" dirty="0">
                <a:solidFill>
                  <a:schemeClr val="accent1"/>
                </a:solidFill>
                <a:latin typeface="Myriad Pro Cond" pitchFamily="34" charset="0"/>
              </a:endParaRPr>
            </a:p>
          </p:txBody>
        </p:sp>
      </p:grpSp>
      <p:grpSp>
        <p:nvGrpSpPr>
          <p:cNvPr id="14" name="Bell"/>
          <p:cNvGrpSpPr/>
          <p:nvPr/>
        </p:nvGrpSpPr>
        <p:grpSpPr>
          <a:xfrm>
            <a:off x="7742325" y="3835437"/>
            <a:ext cx="1290738" cy="1354594"/>
            <a:chOff x="7218476" y="2447016"/>
            <a:chExt cx="1290738" cy="1015948"/>
          </a:xfrm>
        </p:grpSpPr>
        <p:sp>
          <p:nvSpPr>
            <p:cNvPr id="15" name="TextBox 14"/>
            <p:cNvSpPr txBox="1"/>
            <p:nvPr/>
          </p:nvSpPr>
          <p:spPr>
            <a:xfrm>
              <a:off x="7218476" y="3001298"/>
              <a:ext cx="1290738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ELECTRIC</a:t>
              </a:r>
              <a:r>
                <a:rPr lang="en-US" spc="50" dirty="0" smtClean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yriad Pro Cond"/>
                  <a:cs typeface="Myriad Pro Cond"/>
                </a:rPr>
                <a:t> </a:t>
              </a:r>
            </a:p>
            <a:p>
              <a:pPr algn="ctr"/>
              <a:r>
                <a:rPr lang="en-US" sz="1600" spc="50" dirty="0" smtClean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BELL</a:t>
              </a:r>
              <a:endParaRPr lang="en-US" sz="1600" spc="50" dirty="0">
                <a:ln w="135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440564" y="2447016"/>
              <a:ext cx="720000" cy="540001"/>
              <a:chOff x="7044239" y="591439"/>
              <a:chExt cx="720000" cy="540001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7150646" y="1078088"/>
                <a:ext cx="195858" cy="108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518004" y="1077001"/>
                <a:ext cx="195858" cy="108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7508716" y="838780"/>
                <a:ext cx="9288" cy="2604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7335351" y="837847"/>
                <a:ext cx="9288" cy="2604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Chord 20"/>
              <p:cNvSpPr/>
              <p:nvPr/>
            </p:nvSpPr>
            <p:spPr>
              <a:xfrm rot="6686509">
                <a:off x="7134238" y="501440"/>
                <a:ext cx="540001" cy="720000"/>
              </a:xfrm>
              <a:prstGeom prst="chor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22" name="Fuse"/>
          <p:cNvGrpSpPr/>
          <p:nvPr/>
        </p:nvGrpSpPr>
        <p:grpSpPr>
          <a:xfrm>
            <a:off x="2883451" y="4104974"/>
            <a:ext cx="858869" cy="808085"/>
            <a:chOff x="3325562" y="2639637"/>
            <a:chExt cx="858869" cy="606064"/>
          </a:xfrm>
        </p:grpSpPr>
        <p:sp>
          <p:nvSpPr>
            <p:cNvPr id="23" name="TextBox 22"/>
            <p:cNvSpPr txBox="1"/>
            <p:nvPr/>
          </p:nvSpPr>
          <p:spPr>
            <a:xfrm>
              <a:off x="3419312" y="2991785"/>
              <a:ext cx="75533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FUSE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325562" y="2639637"/>
              <a:ext cx="858869" cy="195066"/>
              <a:chOff x="3197400" y="2667000"/>
              <a:chExt cx="858869" cy="19506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3318086" y="2667000"/>
                <a:ext cx="625264" cy="19506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3197400" y="2758888"/>
                <a:ext cx="858869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Resistor"/>
          <p:cNvGrpSpPr/>
          <p:nvPr/>
        </p:nvGrpSpPr>
        <p:grpSpPr>
          <a:xfrm>
            <a:off x="4345383" y="4104974"/>
            <a:ext cx="1279004" cy="828296"/>
            <a:chOff x="4485228" y="2633992"/>
            <a:chExt cx="1279004" cy="621222"/>
          </a:xfrm>
        </p:grpSpPr>
        <p:sp>
          <p:nvSpPr>
            <p:cNvPr id="28" name="TextBox 27"/>
            <p:cNvSpPr txBox="1"/>
            <p:nvPr/>
          </p:nvSpPr>
          <p:spPr>
            <a:xfrm>
              <a:off x="4485228" y="3001298"/>
              <a:ext cx="127900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RESISTOR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662079" y="2633992"/>
              <a:ext cx="858869" cy="195066"/>
              <a:chOff x="4662079" y="2633992"/>
              <a:chExt cx="858869" cy="19506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4662079" y="2735405"/>
                <a:ext cx="858869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4782765" y="2633992"/>
                <a:ext cx="625264" cy="19506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32" name="Variable Resistor"/>
          <p:cNvGrpSpPr/>
          <p:nvPr/>
        </p:nvGrpSpPr>
        <p:grpSpPr>
          <a:xfrm>
            <a:off x="6154093" y="3943155"/>
            <a:ext cx="1279004" cy="1246876"/>
            <a:chOff x="5818023" y="2504722"/>
            <a:chExt cx="1279004" cy="935157"/>
          </a:xfrm>
        </p:grpSpPr>
        <p:grpSp>
          <p:nvGrpSpPr>
            <p:cNvPr id="33" name="Group 32"/>
            <p:cNvGrpSpPr/>
            <p:nvPr/>
          </p:nvGrpSpPr>
          <p:grpSpPr>
            <a:xfrm>
              <a:off x="5988828" y="2633992"/>
              <a:ext cx="858869" cy="195066"/>
              <a:chOff x="4662079" y="2633992"/>
              <a:chExt cx="858869" cy="195066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4662079" y="2735405"/>
                <a:ext cx="858869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4782765" y="2633992"/>
                <a:ext cx="612000" cy="19506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6136041" y="2504722"/>
              <a:ext cx="564444" cy="4114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818023" y="3001298"/>
              <a:ext cx="1279004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VARIABLE</a:t>
              </a:r>
            </a:p>
            <a:p>
              <a:pPr algn="ctr"/>
              <a:r>
                <a:rPr lang="en-US" sz="1600" spc="50" dirty="0">
                  <a:ln w="135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RESISTOR</a:t>
              </a:r>
            </a:p>
          </p:txBody>
        </p:sp>
      </p:grpSp>
      <p:sp>
        <p:nvSpPr>
          <p:cNvPr id="42" name="AC circle"/>
          <p:cNvSpPr/>
          <p:nvPr/>
        </p:nvSpPr>
        <p:spPr>
          <a:xfrm>
            <a:off x="7977864" y="1552097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72000" rtlCol="0" anchor="ctr" anchorCtr="1"/>
          <a:lstStyle/>
          <a:p>
            <a:pPr algn="ctr"/>
            <a:r>
              <a:rPr lang="en-US" sz="6600" b="1" dirty="0" smtClean="0">
                <a:solidFill>
                  <a:schemeClr val="accent1"/>
                </a:solidFill>
                <a:latin typeface="Myriad Pro Cond" pitchFamily="34" charset="0"/>
              </a:rPr>
              <a:t>~</a:t>
            </a:r>
            <a:endParaRPr lang="en-US" sz="6600" b="1" dirty="0">
              <a:solidFill>
                <a:schemeClr val="accent1"/>
              </a:solidFill>
              <a:latin typeface="Myriad Pro Con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563" y="287650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Lets make a simple circuit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68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LOBE"/>
          <p:cNvSpPr txBox="1"/>
          <p:nvPr/>
        </p:nvSpPr>
        <p:spPr>
          <a:xfrm>
            <a:off x="4782068" y="1546722"/>
            <a:ext cx="8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pc="50" dirty="0" smtClean="0">
                <a:ln w="135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BULB</a:t>
            </a:r>
            <a:endParaRPr lang="en-US" spc="50" dirty="0">
              <a:ln w="13500">
                <a:noFill/>
                <a:prstDash val="solid"/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WITCH"/>
          <p:cNvSpPr txBox="1"/>
          <p:nvPr/>
        </p:nvSpPr>
        <p:spPr>
          <a:xfrm>
            <a:off x="7609884" y="401235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pc="50" dirty="0">
                <a:ln w="135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15" name="BATTERY"/>
          <p:cNvSpPr txBox="1"/>
          <p:nvPr/>
        </p:nvSpPr>
        <p:spPr>
          <a:xfrm>
            <a:off x="4269792" y="3751777"/>
            <a:ext cx="1272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pc="50" dirty="0">
                <a:ln w="135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BATTERY</a:t>
            </a:r>
          </a:p>
        </p:txBody>
      </p:sp>
      <p:sp>
        <p:nvSpPr>
          <p:cNvPr id="16" name="WIRE"/>
          <p:cNvSpPr txBox="1"/>
          <p:nvPr/>
        </p:nvSpPr>
        <p:spPr>
          <a:xfrm>
            <a:off x="5595112" y="227596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pc="50" dirty="0">
                <a:ln w="135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WIRE</a:t>
            </a:r>
          </a:p>
        </p:txBody>
      </p:sp>
      <p:grpSp>
        <p:nvGrpSpPr>
          <p:cNvPr id="22" name="Battery"/>
          <p:cNvGrpSpPr/>
          <p:nvPr/>
        </p:nvGrpSpPr>
        <p:grpSpPr>
          <a:xfrm>
            <a:off x="4967232" y="4271071"/>
            <a:ext cx="409222" cy="1016000"/>
            <a:chOff x="1298222" y="3654778"/>
            <a:chExt cx="409222" cy="762000"/>
          </a:xfrm>
        </p:grpSpPr>
        <p:sp>
          <p:nvSpPr>
            <p:cNvPr id="20" name="Rectangle 19"/>
            <p:cNvSpPr/>
            <p:nvPr/>
          </p:nvSpPr>
          <p:spPr>
            <a:xfrm>
              <a:off x="1298222" y="3838222"/>
              <a:ext cx="183445" cy="409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36889" y="3654778"/>
              <a:ext cx="70555" cy="76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H="1">
            <a:off x="4038724" y="2265411"/>
            <a:ext cx="77046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038720" y="2239071"/>
            <a:ext cx="0" cy="2540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" idx="1"/>
          </p:cNvCxnSpPr>
          <p:nvPr/>
        </p:nvCxnSpPr>
        <p:spPr>
          <a:xfrm flipH="1" flipV="1">
            <a:off x="4024611" y="4779072"/>
            <a:ext cx="942623" cy="940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1" idx="3"/>
          </p:cNvCxnSpPr>
          <p:nvPr/>
        </p:nvCxnSpPr>
        <p:spPr>
          <a:xfrm flipH="1">
            <a:off x="5376456" y="4779071"/>
            <a:ext cx="203482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411276" y="4248495"/>
            <a:ext cx="0" cy="5644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448681" y="2248009"/>
            <a:ext cx="0" cy="6208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413859" y="2260914"/>
            <a:ext cx="2034823" cy="15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Switch On"/>
          <p:cNvGrpSpPr/>
          <p:nvPr/>
        </p:nvGrpSpPr>
        <p:grpSpPr>
          <a:xfrm>
            <a:off x="7291794" y="2816690"/>
            <a:ext cx="331484" cy="1456648"/>
            <a:chOff x="6990644" y="1916292"/>
            <a:chExt cx="331484" cy="1092486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193570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6990644" y="2765778"/>
              <a:ext cx="324000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990644" y="1916292"/>
              <a:ext cx="324000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9" name="Switch Off"/>
          <p:cNvGrpSpPr/>
          <p:nvPr/>
        </p:nvGrpSpPr>
        <p:grpSpPr>
          <a:xfrm>
            <a:off x="7305114" y="2835089"/>
            <a:ext cx="628844" cy="1456648"/>
            <a:chOff x="7526866" y="3008492"/>
            <a:chExt cx="628844" cy="1092486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7750574" y="3186831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7526866" y="3857978"/>
              <a:ext cx="324000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526866" y="3008492"/>
              <a:ext cx="324000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72" name="Circuit Off" descr="circuit01-off.png" hidden="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1"/>
          <a:stretch/>
        </p:blipFill>
        <p:spPr>
          <a:xfrm>
            <a:off x="2638778" y="-25400"/>
            <a:ext cx="8029222" cy="6858000"/>
          </a:xfrm>
          <a:prstGeom prst="rect">
            <a:avLst/>
          </a:prstGeom>
        </p:spPr>
      </p:pic>
      <p:pic>
        <p:nvPicPr>
          <p:cNvPr id="3" name="Globe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7" y="1945227"/>
            <a:ext cx="660318" cy="6476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GlobeO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01" y="1945227"/>
            <a:ext cx="660318" cy="6476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390503" y="5976792"/>
            <a:ext cx="307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Click on Switch 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98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37" y="2580291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How to use this circuit ?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9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ircuit Off" descr="circuit01-of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3" t="5740" r="3542" b="-927"/>
          <a:stretch/>
        </p:blipFill>
        <p:spPr>
          <a:xfrm>
            <a:off x="2865883" y="393695"/>
            <a:ext cx="6138862" cy="6527799"/>
          </a:xfrm>
          <a:prstGeom prst="rect">
            <a:avLst/>
          </a:prstGeom>
        </p:spPr>
      </p:pic>
      <p:pic>
        <p:nvPicPr>
          <p:cNvPr id="3" name="Circuit On" descr="circuit01-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3" t="5213" r="3542" b="4815"/>
          <a:stretch/>
        </p:blipFill>
        <p:spPr>
          <a:xfrm>
            <a:off x="2865883" y="357483"/>
            <a:ext cx="6138862" cy="6170317"/>
          </a:xfrm>
          <a:prstGeom prst="rect">
            <a:avLst/>
          </a:prstGeom>
        </p:spPr>
      </p:pic>
      <p:sp>
        <p:nvSpPr>
          <p:cNvPr id="13" name="GLOBE"/>
          <p:cNvSpPr txBox="1"/>
          <p:nvPr/>
        </p:nvSpPr>
        <p:spPr>
          <a:xfrm>
            <a:off x="5466319" y="782690"/>
            <a:ext cx="8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pc="50" dirty="0" smtClean="0">
                <a:ln w="13500">
                  <a:noFill/>
                  <a:prstDash val="solid"/>
                </a:ln>
                <a:solidFill>
                  <a:schemeClr val="accent1">
                    <a:alpha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BULB</a:t>
            </a:r>
            <a:endParaRPr lang="en-US" spc="50" dirty="0">
              <a:ln w="13500">
                <a:noFill/>
                <a:prstDash val="solid"/>
              </a:ln>
              <a:solidFill>
                <a:schemeClr val="accent1">
                  <a:alpha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WITCH"/>
          <p:cNvSpPr txBox="1"/>
          <p:nvPr/>
        </p:nvSpPr>
        <p:spPr>
          <a:xfrm>
            <a:off x="7544604" y="394969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pc="50" dirty="0">
                <a:ln w="13500">
                  <a:noFill/>
                  <a:prstDash val="solid"/>
                </a:ln>
                <a:solidFill>
                  <a:schemeClr val="accent1">
                    <a:alpha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15" name="BATTERY"/>
          <p:cNvSpPr txBox="1"/>
          <p:nvPr/>
        </p:nvSpPr>
        <p:spPr>
          <a:xfrm>
            <a:off x="4330784" y="3507077"/>
            <a:ext cx="1272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pc="50" dirty="0">
                <a:ln w="13500">
                  <a:noFill/>
                  <a:prstDash val="solid"/>
                </a:ln>
                <a:solidFill>
                  <a:schemeClr val="accent1">
                    <a:alpha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BATTERY</a:t>
            </a:r>
          </a:p>
        </p:txBody>
      </p:sp>
      <p:sp>
        <p:nvSpPr>
          <p:cNvPr id="16" name="WIRE"/>
          <p:cNvSpPr txBox="1"/>
          <p:nvPr/>
        </p:nvSpPr>
        <p:spPr>
          <a:xfrm>
            <a:off x="5466320" y="205833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pc="50" dirty="0">
                <a:ln w="13500">
                  <a:noFill/>
                  <a:prstDash val="solid"/>
                </a:ln>
                <a:solidFill>
                  <a:schemeClr val="accent1">
                    <a:alpha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WIRE</a:t>
            </a:r>
          </a:p>
        </p:txBody>
      </p:sp>
    </p:spTree>
    <p:extLst>
      <p:ext uri="{BB962C8B-B14F-4D97-AF65-F5344CB8AC3E}">
        <p14:creationId xmlns:p14="http://schemas.microsoft.com/office/powerpoint/2010/main" val="161942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Battery"/>
          <p:cNvGrpSpPr/>
          <p:nvPr/>
        </p:nvGrpSpPr>
        <p:grpSpPr>
          <a:xfrm>
            <a:off x="5809336" y="4860636"/>
            <a:ext cx="409222" cy="1016000"/>
            <a:chOff x="1298222" y="3654778"/>
            <a:chExt cx="409222" cy="762000"/>
          </a:xfrm>
        </p:grpSpPr>
        <p:sp>
          <p:nvSpPr>
            <p:cNvPr id="20" name="Rectangle 19"/>
            <p:cNvSpPr/>
            <p:nvPr/>
          </p:nvSpPr>
          <p:spPr>
            <a:xfrm>
              <a:off x="1298222" y="3838222"/>
              <a:ext cx="183445" cy="409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36889" y="3654778"/>
              <a:ext cx="70555" cy="76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H="1">
            <a:off x="4327290" y="2854976"/>
            <a:ext cx="77046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327286" y="2828636"/>
            <a:ext cx="0" cy="2540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308236" y="5378042"/>
            <a:ext cx="15011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99509" y="5368636"/>
            <a:ext cx="150033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99842" y="4847585"/>
            <a:ext cx="0" cy="540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685731" y="2847099"/>
            <a:ext cx="0" cy="6208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274847" y="2852625"/>
            <a:ext cx="2424996" cy="179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Switch On"/>
          <p:cNvGrpSpPr/>
          <p:nvPr/>
        </p:nvGrpSpPr>
        <p:grpSpPr>
          <a:xfrm>
            <a:off x="7522774" y="3406255"/>
            <a:ext cx="324001" cy="1456648"/>
            <a:chOff x="6990644" y="1916292"/>
            <a:chExt cx="248356" cy="1092486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110442" y="2003778"/>
              <a:ext cx="128558" cy="88209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6990644" y="2765778"/>
              <a:ext cx="248355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990644" y="1916292"/>
              <a:ext cx="248355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9" name="Switch Off"/>
          <p:cNvGrpSpPr/>
          <p:nvPr/>
        </p:nvGrpSpPr>
        <p:grpSpPr>
          <a:xfrm>
            <a:off x="7522777" y="3406255"/>
            <a:ext cx="720001" cy="1452500"/>
            <a:chOff x="7526866" y="3008492"/>
            <a:chExt cx="524934" cy="1089375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7646664" y="3225800"/>
              <a:ext cx="405136" cy="7522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7526867" y="3857978"/>
              <a:ext cx="236220" cy="2398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526866" y="3008492"/>
              <a:ext cx="236220" cy="243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3" name="GlobeOn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627" y="2528110"/>
            <a:ext cx="660318" cy="647619"/>
          </a:xfrm>
          <a:prstGeom prst="rect">
            <a:avLst/>
          </a:prstGeom>
        </p:spPr>
      </p:pic>
      <p:pic>
        <p:nvPicPr>
          <p:cNvPr id="68" name="GlobeOn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405" y="2528110"/>
            <a:ext cx="660318" cy="647619"/>
          </a:xfrm>
          <a:prstGeom prst="rect">
            <a:avLst/>
          </a:prstGeom>
        </p:spPr>
      </p:pic>
      <p:pic>
        <p:nvPicPr>
          <p:cNvPr id="69" name="GlobeOn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517" y="2537824"/>
            <a:ext cx="660318" cy="647619"/>
          </a:xfrm>
          <a:prstGeom prst="rect">
            <a:avLst/>
          </a:prstGeom>
        </p:spPr>
      </p:pic>
      <p:pic>
        <p:nvPicPr>
          <p:cNvPr id="2" name="GlobeOff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627" y="2528110"/>
            <a:ext cx="660318" cy="647619"/>
          </a:xfrm>
          <a:prstGeom prst="rect">
            <a:avLst/>
          </a:prstGeom>
        </p:spPr>
      </p:pic>
      <p:pic>
        <p:nvPicPr>
          <p:cNvPr id="60" name="GlobeOff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405" y="2528110"/>
            <a:ext cx="660318" cy="647619"/>
          </a:xfrm>
          <a:prstGeom prst="rect">
            <a:avLst/>
          </a:prstGeom>
        </p:spPr>
      </p:pic>
      <p:pic>
        <p:nvPicPr>
          <p:cNvPr id="61" name="GlobeOff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517" y="2537824"/>
            <a:ext cx="660318" cy="64761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Serial Connection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84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109</Words>
  <Application>Microsoft Macintosh PowerPoint</Application>
  <PresentationFormat>Widescreen</PresentationFormat>
  <Paragraphs>67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Myriad Pro Cond</vt:lpstr>
      <vt:lpstr>Office Theme</vt:lpstr>
      <vt:lpstr>ArCoBotics Learn | Create | Share www.arcobotics.com</vt:lpstr>
      <vt:lpstr>Basic Symbols of Circuits</vt:lpstr>
      <vt:lpstr>PowerPoint Presentation</vt:lpstr>
      <vt:lpstr>PowerPoint Presentation</vt:lpstr>
      <vt:lpstr>Lets make a simple circuit</vt:lpstr>
      <vt:lpstr>PowerPoint Presentation</vt:lpstr>
      <vt:lpstr>How to use this circuit ?</vt:lpstr>
      <vt:lpstr>PowerPoint Presentation</vt:lpstr>
      <vt:lpstr>Serial Connection</vt:lpstr>
      <vt:lpstr>PowerPoint Presentation</vt:lpstr>
      <vt:lpstr>Short Circuit</vt:lpstr>
      <vt:lpstr>Also Short Circuit But Working</vt:lpstr>
      <vt:lpstr>Where this Circuit is used?</vt:lpstr>
      <vt:lpstr>Where this Circuit is used?</vt:lpstr>
      <vt:lpstr>Main Switch </vt:lpstr>
      <vt:lpstr>Two Way Switch Circuit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ArCoBotics</dc:title>
  <dc:creator>parth</dc:creator>
  <cp:lastModifiedBy>Microsoft Office User</cp:lastModifiedBy>
  <cp:revision>7</cp:revision>
  <dcterms:created xsi:type="dcterms:W3CDTF">2017-03-18T08:58:46Z</dcterms:created>
  <dcterms:modified xsi:type="dcterms:W3CDTF">2017-03-18T10:11:13Z</dcterms:modified>
</cp:coreProperties>
</file>