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7.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2"/>
    <p:sldMasterId id="2147483664" r:id="rId3"/>
    <p:sldMasterId id="2147483682" r:id="rId4"/>
    <p:sldMasterId id="2147483690" r:id="rId5"/>
    <p:sldMasterId id="2147483698" r:id="rId6"/>
    <p:sldMasterId id="2147483706" r:id="rId7"/>
    <p:sldMasterId id="2147483714" r:id="rId8"/>
  </p:sldMasterIdLst>
  <p:handoutMasterIdLst>
    <p:handoutMasterId r:id="rId34"/>
  </p:handoutMasterIdLst>
  <p:sldIdLst>
    <p:sldId id="319" r:id="rId9"/>
    <p:sldId id="264" r:id="rId10"/>
    <p:sldId id="316" r:id="rId11"/>
    <p:sldId id="266" r:id="rId12"/>
    <p:sldId id="267" r:id="rId13"/>
    <p:sldId id="269" r:id="rId14"/>
    <p:sldId id="287" r:id="rId15"/>
    <p:sldId id="270" r:id="rId16"/>
    <p:sldId id="272" r:id="rId17"/>
    <p:sldId id="288" r:id="rId18"/>
    <p:sldId id="273" r:id="rId19"/>
    <p:sldId id="291" r:id="rId20"/>
    <p:sldId id="257" r:id="rId21"/>
    <p:sldId id="292" r:id="rId22"/>
    <p:sldId id="305" r:id="rId23"/>
    <p:sldId id="307" r:id="rId24"/>
    <p:sldId id="310" r:id="rId25"/>
    <p:sldId id="276" r:id="rId26"/>
    <p:sldId id="313" r:id="rId27"/>
    <p:sldId id="277" r:id="rId28"/>
    <p:sldId id="294" r:id="rId29"/>
    <p:sldId id="301" r:id="rId30"/>
    <p:sldId id="293" r:id="rId31"/>
    <p:sldId id="318" r:id="rId32"/>
    <p:sldId id="31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5349"/>
    <a:srgbClr val="F16F17"/>
    <a:srgbClr val="00A4C6"/>
    <a:srgbClr val="395D52"/>
    <a:srgbClr val="365422"/>
    <a:srgbClr val="213315"/>
    <a:srgbClr val="DB4931"/>
    <a:srgbClr val="0099CC"/>
    <a:srgbClr val="ED5949"/>
    <a:srgbClr val="00A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presProps" Target="pres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E72B2CC-4D59-4EFD-BB29-6133F25DEA21}" type="doc">
      <dgm:prSet loTypeId="urn:diagrams.loki3.com/BracketList" loCatId="list" qsTypeId="urn:microsoft.com/office/officeart/2005/8/quickstyle/3d4#1" qsCatId="3D" csTypeId="urn:microsoft.com/office/officeart/2005/8/colors/accent1_2#1" csCatId="accent1" phldr="1"/>
      <dgm:spPr/>
      <dgm:t>
        <a:bodyPr/>
        <a:lstStyle/>
        <a:p>
          <a:endParaRPr lang="en-IN"/>
        </a:p>
      </dgm:t>
    </dgm:pt>
    <dgm:pt modelId="{E63EA59F-E19B-4C2E-91DD-501A7111C944}">
      <dgm:prSet phldrT="[Text]" custT="1"/>
      <dgm:spPr/>
      <dgm:t>
        <a:bodyPr/>
        <a:lstStyle/>
        <a:p>
          <a:r>
            <a:rPr lang="en-US" sz="1400" b="1" dirty="0">
              <a:latin typeface="Times New Roman" panose="02020603050405020304" pitchFamily="18" charset="0"/>
              <a:cs typeface="Times New Roman" panose="02020603050405020304" pitchFamily="18" charset="0"/>
            </a:rPr>
            <a:t>Random Forest Classifier</a:t>
          </a:r>
          <a:endParaRPr lang="en-IN" sz="1400" b="1" dirty="0">
            <a:latin typeface="Times New Roman" panose="02020603050405020304" pitchFamily="18" charset="0"/>
            <a:cs typeface="Times New Roman" panose="02020603050405020304" pitchFamily="18" charset="0"/>
          </a:endParaRPr>
        </a:p>
      </dgm:t>
    </dgm:pt>
    <dgm:pt modelId="{9145DB2A-E41C-4689-B633-DC5FD7A09351}" type="parTrans" cxnId="{F5078171-66CC-4F11-B6EB-805C28E87EA0}">
      <dgm:prSet/>
      <dgm:spPr/>
      <dgm:t>
        <a:bodyPr/>
        <a:lstStyle/>
        <a:p>
          <a:endParaRPr lang="en-IN" sz="1400" b="1"/>
        </a:p>
      </dgm:t>
    </dgm:pt>
    <dgm:pt modelId="{A3DF58EA-525D-40EA-90BC-6FB2BEB4202A}" type="sibTrans" cxnId="{F5078171-66CC-4F11-B6EB-805C28E87EA0}">
      <dgm:prSet/>
      <dgm:spPr/>
      <dgm:t>
        <a:bodyPr/>
        <a:lstStyle/>
        <a:p>
          <a:endParaRPr lang="en-IN" sz="1400" b="1"/>
        </a:p>
      </dgm:t>
    </dgm:pt>
    <dgm:pt modelId="{EA0BECD6-86AB-49E2-9025-4A072F21B22B}">
      <dgm:prSet phldrT="[Text]" custT="1"/>
      <dgm:spPr/>
      <dgm:t>
        <a:bodyPr/>
        <a:lstStyle/>
        <a:p>
          <a:r>
            <a:rPr lang="en-US" sz="1600" b="1" dirty="0">
              <a:latin typeface="Times New Roman" panose="02020603050405020304" pitchFamily="18" charset="0"/>
              <a:cs typeface="Times New Roman" panose="02020603050405020304" pitchFamily="18" charset="0"/>
            </a:rPr>
            <a:t>We have used Random Forest classifier for loan data eligibility assessment by leveraging its ability to handle both numerical and categorical features, handle non-linear relationships, and provide feature importance analysis.</a:t>
          </a:r>
          <a:endParaRPr lang="en-IN" sz="1600" b="1" dirty="0">
            <a:latin typeface="Times New Roman" panose="02020603050405020304" pitchFamily="18" charset="0"/>
            <a:cs typeface="Times New Roman" panose="02020603050405020304" pitchFamily="18" charset="0"/>
          </a:endParaRPr>
        </a:p>
      </dgm:t>
    </dgm:pt>
    <dgm:pt modelId="{F0A2982A-5578-4F5E-AA53-D4FC9C5E95AA}" type="parTrans" cxnId="{0A13B470-EB85-44D4-9447-D7C015C6799E}">
      <dgm:prSet/>
      <dgm:spPr/>
      <dgm:t>
        <a:bodyPr/>
        <a:lstStyle/>
        <a:p>
          <a:endParaRPr lang="en-IN" sz="1400" b="1"/>
        </a:p>
      </dgm:t>
    </dgm:pt>
    <dgm:pt modelId="{35F1A26E-E9C9-484D-BC14-39A57A419786}" type="sibTrans" cxnId="{0A13B470-EB85-44D4-9447-D7C015C6799E}">
      <dgm:prSet/>
      <dgm:spPr/>
      <dgm:t>
        <a:bodyPr/>
        <a:lstStyle/>
        <a:p>
          <a:endParaRPr lang="en-IN" sz="1400" b="1"/>
        </a:p>
      </dgm:t>
    </dgm:pt>
    <dgm:pt modelId="{A694B232-73F3-4A0C-A585-21C5972207FE}">
      <dgm:prSet phldrT="[Text]" custT="1"/>
      <dgm:spPr/>
      <dgm:t>
        <a:bodyPr/>
        <a:lstStyle/>
        <a:p>
          <a:r>
            <a:rPr lang="en-IN" sz="1400" b="1" dirty="0">
              <a:latin typeface="Times New Roman" panose="02020603050405020304" pitchFamily="18" charset="0"/>
              <a:cs typeface="Times New Roman" panose="02020603050405020304" pitchFamily="18" charset="0"/>
            </a:rPr>
            <a:t>XGBOOST Classifier</a:t>
          </a:r>
        </a:p>
      </dgm:t>
    </dgm:pt>
    <dgm:pt modelId="{411E4E2F-D4A0-43CC-AA4F-CA4A2C4ECB82}" type="parTrans" cxnId="{ACED2843-B14C-4757-A253-2ACE0AF7469F}">
      <dgm:prSet/>
      <dgm:spPr/>
      <dgm:t>
        <a:bodyPr/>
        <a:lstStyle/>
        <a:p>
          <a:endParaRPr lang="en-IN" sz="1400" b="1"/>
        </a:p>
      </dgm:t>
    </dgm:pt>
    <dgm:pt modelId="{2AED2F4E-4EF0-4558-865A-D3151694DBF7}" type="sibTrans" cxnId="{ACED2843-B14C-4757-A253-2ACE0AF7469F}">
      <dgm:prSet/>
      <dgm:spPr/>
      <dgm:t>
        <a:bodyPr/>
        <a:lstStyle/>
        <a:p>
          <a:endParaRPr lang="en-IN" sz="1400" b="1"/>
        </a:p>
      </dgm:t>
    </dgm:pt>
    <dgm:pt modelId="{B131FDBC-3AC8-404F-9968-38E7DDE79AA7}">
      <dgm:prSet phldrT="[Text]" custT="1"/>
      <dgm:spPr/>
      <dgm:t>
        <a:bodyPr/>
        <a:lstStyle/>
        <a:p>
          <a:r>
            <a:rPr lang="en-US" sz="1600" b="1" dirty="0">
              <a:latin typeface="Times New Roman" panose="02020603050405020304" pitchFamily="18" charset="0"/>
              <a:cs typeface="Times New Roman" panose="02020603050405020304" pitchFamily="18" charset="0"/>
            </a:rPr>
            <a:t>Use of XGBoost Classifier has helped us conduct feature selection to identify relevant features that may impact loan eligibility, avoiding Overfitting &amp; Underfitting, Balancing Data, getting even more accurate results by more iterations, making informed decisions based on applicants' characteristics and financial history while minimizing risks associated with loan defaults.</a:t>
          </a:r>
          <a:endParaRPr lang="en-IN" sz="1600" b="1" dirty="0">
            <a:latin typeface="Times New Roman" panose="02020603050405020304" pitchFamily="18" charset="0"/>
            <a:cs typeface="Times New Roman" panose="02020603050405020304" pitchFamily="18" charset="0"/>
          </a:endParaRPr>
        </a:p>
      </dgm:t>
    </dgm:pt>
    <dgm:pt modelId="{DB2306EB-5391-4716-B61E-3EAC40584F56}" type="parTrans" cxnId="{F2919A4F-C214-49A6-86F3-6513422563F3}">
      <dgm:prSet/>
      <dgm:spPr/>
      <dgm:t>
        <a:bodyPr/>
        <a:lstStyle/>
        <a:p>
          <a:endParaRPr lang="en-IN" sz="1400" b="1"/>
        </a:p>
      </dgm:t>
    </dgm:pt>
    <dgm:pt modelId="{ACF8E013-858D-4173-92C4-A53AC2DCE714}" type="sibTrans" cxnId="{F2919A4F-C214-49A6-86F3-6513422563F3}">
      <dgm:prSet/>
      <dgm:spPr/>
      <dgm:t>
        <a:bodyPr/>
        <a:lstStyle/>
        <a:p>
          <a:endParaRPr lang="en-IN" sz="1400" b="1"/>
        </a:p>
      </dgm:t>
    </dgm:pt>
    <dgm:pt modelId="{4FF6894E-4FB2-49E1-BDC6-54347763DC2E}">
      <dgm:prSet phldrT="[Text]" custT="1"/>
      <dgm:spPr/>
      <dgm:t>
        <a:bodyPr/>
        <a:lstStyle/>
        <a:p>
          <a:r>
            <a:rPr lang="en-US" sz="1400" b="1" dirty="0">
              <a:latin typeface="Times New Roman" panose="02020603050405020304" pitchFamily="18" charset="0"/>
              <a:cs typeface="Times New Roman" panose="02020603050405020304" pitchFamily="18" charset="0"/>
            </a:rPr>
            <a:t>Decision Tree Classifier</a:t>
          </a:r>
          <a:endParaRPr lang="en-IN" sz="1400" b="1" dirty="0">
            <a:latin typeface="Times New Roman" panose="02020603050405020304" pitchFamily="18" charset="0"/>
            <a:cs typeface="Times New Roman" panose="02020603050405020304" pitchFamily="18" charset="0"/>
          </a:endParaRPr>
        </a:p>
      </dgm:t>
    </dgm:pt>
    <dgm:pt modelId="{8B8FE0D1-692E-4A76-8EDA-2DDA090FB8B1}" type="parTrans" cxnId="{20C442A1-AE2D-4B8F-9070-B653B634DF36}">
      <dgm:prSet/>
      <dgm:spPr/>
      <dgm:t>
        <a:bodyPr/>
        <a:lstStyle/>
        <a:p>
          <a:endParaRPr lang="en-IN" sz="1400" b="1"/>
        </a:p>
      </dgm:t>
    </dgm:pt>
    <dgm:pt modelId="{28B4440C-23F7-4B01-8148-87C42709EC47}" type="sibTrans" cxnId="{20C442A1-AE2D-4B8F-9070-B653B634DF36}">
      <dgm:prSet/>
      <dgm:spPr/>
      <dgm:t>
        <a:bodyPr/>
        <a:lstStyle/>
        <a:p>
          <a:endParaRPr lang="en-IN" sz="1400" b="1"/>
        </a:p>
      </dgm:t>
    </dgm:pt>
    <dgm:pt modelId="{D41B2DDA-72AE-4B15-A701-35EF890E6A58}">
      <dgm:prSet phldrT="[Text]" custT="1"/>
      <dgm:spPr/>
      <dgm:t>
        <a:bodyPr/>
        <a:lstStyle/>
        <a:p>
          <a:r>
            <a:rPr lang="en-US" sz="1600" b="1" dirty="0">
              <a:latin typeface="Times New Roman" panose="02020603050405020304" pitchFamily="18" charset="0"/>
              <a:cs typeface="Times New Roman" panose="02020603050405020304" pitchFamily="18" charset="0"/>
            </a:rPr>
            <a:t>Chosen for its interpretability and capability to identify key factors contributing to loan defaults. Decision trees help in understanding the decision-making process behind loan eligibility, aiding in proactive NPA management.</a:t>
          </a:r>
          <a:endParaRPr lang="en-IN" sz="1600" b="1" dirty="0">
            <a:latin typeface="Times New Roman" panose="02020603050405020304" pitchFamily="18" charset="0"/>
            <a:cs typeface="Times New Roman" panose="02020603050405020304" pitchFamily="18" charset="0"/>
          </a:endParaRPr>
        </a:p>
      </dgm:t>
    </dgm:pt>
    <dgm:pt modelId="{7962ECF5-BB5E-4A39-B922-3A7FE8854D29}" type="parTrans" cxnId="{C550E6B0-6C1A-4FA1-9849-56A0BD176087}">
      <dgm:prSet/>
      <dgm:spPr/>
      <dgm:t>
        <a:bodyPr/>
        <a:lstStyle/>
        <a:p>
          <a:endParaRPr lang="en-IN" sz="1400" b="1"/>
        </a:p>
      </dgm:t>
    </dgm:pt>
    <dgm:pt modelId="{DE82EA3A-3320-4F46-9E28-8F3B4A8BD27E}" type="sibTrans" cxnId="{C550E6B0-6C1A-4FA1-9849-56A0BD176087}">
      <dgm:prSet/>
      <dgm:spPr/>
      <dgm:t>
        <a:bodyPr/>
        <a:lstStyle/>
        <a:p>
          <a:endParaRPr lang="en-IN" sz="1400" b="1"/>
        </a:p>
      </dgm:t>
    </dgm:pt>
    <dgm:pt modelId="{41B23302-4389-4D0F-B111-2E3698C69AA5}">
      <dgm:prSet custT="1"/>
      <dgm:spPr/>
      <dgm:t>
        <a:bodyPr/>
        <a:lstStyle/>
        <a:p>
          <a:r>
            <a:rPr lang="en-US" sz="1400" b="1" dirty="0">
              <a:latin typeface="Times New Roman" panose="02020603050405020304" pitchFamily="18" charset="0"/>
              <a:cs typeface="Times New Roman" panose="02020603050405020304" pitchFamily="18" charset="0"/>
            </a:rPr>
            <a:t>Logistic Regression</a:t>
          </a:r>
          <a:endParaRPr lang="en-IN" sz="1400" b="1" dirty="0">
            <a:latin typeface="Times New Roman" panose="02020603050405020304" pitchFamily="18" charset="0"/>
            <a:cs typeface="Times New Roman" panose="02020603050405020304" pitchFamily="18" charset="0"/>
          </a:endParaRPr>
        </a:p>
      </dgm:t>
    </dgm:pt>
    <dgm:pt modelId="{41656A16-FF34-4B2E-8DAA-159DB667B5D8}" type="parTrans" cxnId="{6A14F72B-89A0-4CF1-8AAF-52EB724339D0}">
      <dgm:prSet/>
      <dgm:spPr/>
      <dgm:t>
        <a:bodyPr/>
        <a:lstStyle/>
        <a:p>
          <a:endParaRPr lang="en-IN" sz="1400" b="1"/>
        </a:p>
      </dgm:t>
    </dgm:pt>
    <dgm:pt modelId="{E0AAA355-1FC5-49E1-A155-F51C46667EE8}" type="sibTrans" cxnId="{6A14F72B-89A0-4CF1-8AAF-52EB724339D0}">
      <dgm:prSet/>
      <dgm:spPr/>
      <dgm:t>
        <a:bodyPr/>
        <a:lstStyle/>
        <a:p>
          <a:endParaRPr lang="en-IN" sz="1400" b="1"/>
        </a:p>
      </dgm:t>
    </dgm:pt>
    <dgm:pt modelId="{F1B6801B-A628-4E8C-9F68-F9AE44B80388}">
      <dgm:prSet custT="1"/>
      <dgm:spPr/>
      <dgm:t>
        <a:bodyPr/>
        <a:lstStyle/>
        <a:p>
          <a:r>
            <a:rPr lang="en-US" sz="1600" b="1" i="0" dirty="0">
              <a:latin typeface="Times New Roman" panose="02020603050405020304" pitchFamily="18" charset="0"/>
              <a:cs typeface="Times New Roman" panose="02020603050405020304" pitchFamily="18" charset="0"/>
            </a:rPr>
            <a:t>It iterates through penalty types, regularization strengths, solvers, and class weights to find the combination yielding the highest accuracy on the training data</a:t>
          </a:r>
          <a:r>
            <a:rPr lang="en-US" sz="1600" b="0" i="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 Its simplicity and interpretability make it useful for initial analysis and setting threshold values for loan approval to minimize NPAs.</a:t>
          </a:r>
          <a:endParaRPr lang="en-IN" sz="1600" b="1" dirty="0">
            <a:latin typeface="Times New Roman" panose="02020603050405020304" pitchFamily="18" charset="0"/>
            <a:cs typeface="Times New Roman" panose="02020603050405020304" pitchFamily="18" charset="0"/>
          </a:endParaRPr>
        </a:p>
      </dgm:t>
    </dgm:pt>
    <dgm:pt modelId="{56BD7C4A-5DB1-48DF-B217-A61236EDBF37}" type="parTrans" cxnId="{B3D7C799-61A6-43B4-A82B-94A6C5139925}">
      <dgm:prSet/>
      <dgm:spPr/>
      <dgm:t>
        <a:bodyPr/>
        <a:lstStyle/>
        <a:p>
          <a:endParaRPr lang="en-IN" sz="1400" b="1"/>
        </a:p>
      </dgm:t>
    </dgm:pt>
    <dgm:pt modelId="{2B41C79B-6DDA-4B0A-BF51-F25998739412}" type="sibTrans" cxnId="{B3D7C799-61A6-43B4-A82B-94A6C5139925}">
      <dgm:prSet/>
      <dgm:spPr/>
      <dgm:t>
        <a:bodyPr/>
        <a:lstStyle/>
        <a:p>
          <a:endParaRPr lang="en-IN" sz="1400" b="1"/>
        </a:p>
      </dgm:t>
    </dgm:pt>
    <dgm:pt modelId="{DE8E8B08-F90F-49C9-B88F-1D9EB84E2E93}" type="pres">
      <dgm:prSet presAssocID="{DE72B2CC-4D59-4EFD-BB29-6133F25DEA21}" presName="Name0" presStyleCnt="0">
        <dgm:presLayoutVars>
          <dgm:dir/>
          <dgm:animLvl val="lvl"/>
          <dgm:resizeHandles val="exact"/>
        </dgm:presLayoutVars>
      </dgm:prSet>
      <dgm:spPr/>
      <dgm:t>
        <a:bodyPr/>
        <a:lstStyle/>
        <a:p>
          <a:endParaRPr lang="en-US"/>
        </a:p>
      </dgm:t>
    </dgm:pt>
    <dgm:pt modelId="{E15324DE-E305-4128-A6C3-30233AAF3466}" type="pres">
      <dgm:prSet presAssocID="{E63EA59F-E19B-4C2E-91DD-501A7111C944}" presName="linNode" presStyleCnt="0"/>
      <dgm:spPr/>
    </dgm:pt>
    <dgm:pt modelId="{03AD4A1C-D99F-4C65-AA10-51361035CF2C}" type="pres">
      <dgm:prSet presAssocID="{E63EA59F-E19B-4C2E-91DD-501A7111C944}" presName="parTx" presStyleLbl="revTx" presStyleIdx="0" presStyleCnt="4">
        <dgm:presLayoutVars>
          <dgm:chMax val="1"/>
          <dgm:bulletEnabled val="1"/>
        </dgm:presLayoutVars>
      </dgm:prSet>
      <dgm:spPr/>
      <dgm:t>
        <a:bodyPr/>
        <a:lstStyle/>
        <a:p>
          <a:endParaRPr lang="en-US"/>
        </a:p>
      </dgm:t>
    </dgm:pt>
    <dgm:pt modelId="{B9E28647-3096-4E91-ABE5-717E3DB70F59}" type="pres">
      <dgm:prSet presAssocID="{E63EA59F-E19B-4C2E-91DD-501A7111C944}" presName="bracket" presStyleLbl="parChTrans1D1" presStyleIdx="0" presStyleCnt="4"/>
      <dgm:spPr/>
    </dgm:pt>
    <dgm:pt modelId="{3EE14033-6F3B-4FD5-B85F-03292ABED64C}" type="pres">
      <dgm:prSet presAssocID="{E63EA59F-E19B-4C2E-91DD-501A7111C944}" presName="spH" presStyleCnt="0"/>
      <dgm:spPr/>
    </dgm:pt>
    <dgm:pt modelId="{1E01D3D4-5E73-4991-AE5F-BE4F1BC7CE21}" type="pres">
      <dgm:prSet presAssocID="{E63EA59F-E19B-4C2E-91DD-501A7111C944}" presName="desTx" presStyleLbl="node1" presStyleIdx="0" presStyleCnt="4">
        <dgm:presLayoutVars>
          <dgm:bulletEnabled val="1"/>
        </dgm:presLayoutVars>
      </dgm:prSet>
      <dgm:spPr/>
      <dgm:t>
        <a:bodyPr/>
        <a:lstStyle/>
        <a:p>
          <a:endParaRPr lang="en-US"/>
        </a:p>
      </dgm:t>
    </dgm:pt>
    <dgm:pt modelId="{C5098E96-C1CC-4E0D-A364-90F9F2A56C75}" type="pres">
      <dgm:prSet presAssocID="{A3DF58EA-525D-40EA-90BC-6FB2BEB4202A}" presName="spV" presStyleCnt="0"/>
      <dgm:spPr/>
    </dgm:pt>
    <dgm:pt modelId="{0D3B941E-2D57-4C94-BFD3-CC3A57B38100}" type="pres">
      <dgm:prSet presAssocID="{A694B232-73F3-4A0C-A585-21C5972207FE}" presName="linNode" presStyleCnt="0"/>
      <dgm:spPr/>
    </dgm:pt>
    <dgm:pt modelId="{C645FDFD-4707-4CBC-A5E7-05B303EDDB14}" type="pres">
      <dgm:prSet presAssocID="{A694B232-73F3-4A0C-A585-21C5972207FE}" presName="parTx" presStyleLbl="revTx" presStyleIdx="1" presStyleCnt="4">
        <dgm:presLayoutVars>
          <dgm:chMax val="1"/>
          <dgm:bulletEnabled val="1"/>
        </dgm:presLayoutVars>
      </dgm:prSet>
      <dgm:spPr/>
      <dgm:t>
        <a:bodyPr/>
        <a:lstStyle/>
        <a:p>
          <a:endParaRPr lang="en-US"/>
        </a:p>
      </dgm:t>
    </dgm:pt>
    <dgm:pt modelId="{6B716338-767F-4A73-A115-674D5DD3E92C}" type="pres">
      <dgm:prSet presAssocID="{A694B232-73F3-4A0C-A585-21C5972207FE}" presName="bracket" presStyleLbl="parChTrans1D1" presStyleIdx="1" presStyleCnt="4"/>
      <dgm:spPr/>
    </dgm:pt>
    <dgm:pt modelId="{28D29697-3D5C-4E2C-A323-DCA13C8658A2}" type="pres">
      <dgm:prSet presAssocID="{A694B232-73F3-4A0C-A585-21C5972207FE}" presName="spH" presStyleCnt="0"/>
      <dgm:spPr/>
    </dgm:pt>
    <dgm:pt modelId="{0C07EE60-3D0B-425A-8B6D-FD700CFC8816}" type="pres">
      <dgm:prSet presAssocID="{A694B232-73F3-4A0C-A585-21C5972207FE}" presName="desTx" presStyleLbl="node1" presStyleIdx="1" presStyleCnt="4">
        <dgm:presLayoutVars>
          <dgm:bulletEnabled val="1"/>
        </dgm:presLayoutVars>
      </dgm:prSet>
      <dgm:spPr/>
      <dgm:t>
        <a:bodyPr/>
        <a:lstStyle/>
        <a:p>
          <a:endParaRPr lang="en-US"/>
        </a:p>
      </dgm:t>
    </dgm:pt>
    <dgm:pt modelId="{B7C8B3F0-5B8B-41C2-B475-1E1C39449510}" type="pres">
      <dgm:prSet presAssocID="{2AED2F4E-4EF0-4558-865A-D3151694DBF7}" presName="spV" presStyleCnt="0"/>
      <dgm:spPr/>
    </dgm:pt>
    <dgm:pt modelId="{DC42AE0D-E777-4094-8B27-62AF2A8DCB24}" type="pres">
      <dgm:prSet presAssocID="{4FF6894E-4FB2-49E1-BDC6-54347763DC2E}" presName="linNode" presStyleCnt="0"/>
      <dgm:spPr/>
    </dgm:pt>
    <dgm:pt modelId="{D19C4773-FC0F-4C2A-918C-529194AA98A6}" type="pres">
      <dgm:prSet presAssocID="{4FF6894E-4FB2-49E1-BDC6-54347763DC2E}" presName="parTx" presStyleLbl="revTx" presStyleIdx="2" presStyleCnt="4">
        <dgm:presLayoutVars>
          <dgm:chMax val="1"/>
          <dgm:bulletEnabled val="1"/>
        </dgm:presLayoutVars>
      </dgm:prSet>
      <dgm:spPr/>
      <dgm:t>
        <a:bodyPr/>
        <a:lstStyle/>
        <a:p>
          <a:endParaRPr lang="en-US"/>
        </a:p>
      </dgm:t>
    </dgm:pt>
    <dgm:pt modelId="{0FD4C17D-7094-43E7-8345-7893E343064A}" type="pres">
      <dgm:prSet presAssocID="{4FF6894E-4FB2-49E1-BDC6-54347763DC2E}" presName="bracket" presStyleLbl="parChTrans1D1" presStyleIdx="2" presStyleCnt="4"/>
      <dgm:spPr/>
    </dgm:pt>
    <dgm:pt modelId="{62B7DECE-3965-4481-83BB-C78C719C8FED}" type="pres">
      <dgm:prSet presAssocID="{4FF6894E-4FB2-49E1-BDC6-54347763DC2E}" presName="spH" presStyleCnt="0"/>
      <dgm:spPr/>
    </dgm:pt>
    <dgm:pt modelId="{F9D9C1BA-E5FD-4097-92D3-D647B43512D5}" type="pres">
      <dgm:prSet presAssocID="{4FF6894E-4FB2-49E1-BDC6-54347763DC2E}" presName="desTx" presStyleLbl="node1" presStyleIdx="2" presStyleCnt="4">
        <dgm:presLayoutVars>
          <dgm:bulletEnabled val="1"/>
        </dgm:presLayoutVars>
      </dgm:prSet>
      <dgm:spPr/>
      <dgm:t>
        <a:bodyPr/>
        <a:lstStyle/>
        <a:p>
          <a:endParaRPr lang="en-US"/>
        </a:p>
      </dgm:t>
    </dgm:pt>
    <dgm:pt modelId="{7AD20518-08E5-4D19-B282-236D219D3B19}" type="pres">
      <dgm:prSet presAssocID="{28B4440C-23F7-4B01-8148-87C42709EC47}" presName="spV" presStyleCnt="0"/>
      <dgm:spPr/>
    </dgm:pt>
    <dgm:pt modelId="{ADDF635C-9A0E-4356-9EC8-840C8DBA7CE9}" type="pres">
      <dgm:prSet presAssocID="{41B23302-4389-4D0F-B111-2E3698C69AA5}" presName="linNode" presStyleCnt="0"/>
      <dgm:spPr/>
    </dgm:pt>
    <dgm:pt modelId="{F230E631-B7AC-4648-BBDF-6D5AD41640C8}" type="pres">
      <dgm:prSet presAssocID="{41B23302-4389-4D0F-B111-2E3698C69AA5}" presName="parTx" presStyleLbl="revTx" presStyleIdx="3" presStyleCnt="4">
        <dgm:presLayoutVars>
          <dgm:chMax val="1"/>
          <dgm:bulletEnabled val="1"/>
        </dgm:presLayoutVars>
      </dgm:prSet>
      <dgm:spPr/>
      <dgm:t>
        <a:bodyPr/>
        <a:lstStyle/>
        <a:p>
          <a:endParaRPr lang="en-US"/>
        </a:p>
      </dgm:t>
    </dgm:pt>
    <dgm:pt modelId="{C5BDECCA-5B64-43C2-905F-8BB276301C52}" type="pres">
      <dgm:prSet presAssocID="{41B23302-4389-4D0F-B111-2E3698C69AA5}" presName="bracket" presStyleLbl="parChTrans1D1" presStyleIdx="3" presStyleCnt="4"/>
      <dgm:spPr/>
    </dgm:pt>
    <dgm:pt modelId="{6A8907B4-4608-410D-8C98-849E02E87548}" type="pres">
      <dgm:prSet presAssocID="{41B23302-4389-4D0F-B111-2E3698C69AA5}" presName="spH" presStyleCnt="0"/>
      <dgm:spPr/>
    </dgm:pt>
    <dgm:pt modelId="{A44A5CD7-9EB6-4498-9CEA-37596E703088}" type="pres">
      <dgm:prSet presAssocID="{41B23302-4389-4D0F-B111-2E3698C69AA5}" presName="desTx" presStyleLbl="node1" presStyleIdx="3" presStyleCnt="4">
        <dgm:presLayoutVars>
          <dgm:bulletEnabled val="1"/>
        </dgm:presLayoutVars>
      </dgm:prSet>
      <dgm:spPr/>
      <dgm:t>
        <a:bodyPr/>
        <a:lstStyle/>
        <a:p>
          <a:endParaRPr lang="en-US"/>
        </a:p>
      </dgm:t>
    </dgm:pt>
  </dgm:ptLst>
  <dgm:cxnLst>
    <dgm:cxn modelId="{F5078171-66CC-4F11-B6EB-805C28E87EA0}" srcId="{DE72B2CC-4D59-4EFD-BB29-6133F25DEA21}" destId="{E63EA59F-E19B-4C2E-91DD-501A7111C944}" srcOrd="0" destOrd="0" parTransId="{9145DB2A-E41C-4689-B633-DC5FD7A09351}" sibTransId="{A3DF58EA-525D-40EA-90BC-6FB2BEB4202A}"/>
    <dgm:cxn modelId="{0A13B470-EB85-44D4-9447-D7C015C6799E}" srcId="{E63EA59F-E19B-4C2E-91DD-501A7111C944}" destId="{EA0BECD6-86AB-49E2-9025-4A072F21B22B}" srcOrd="0" destOrd="0" parTransId="{F0A2982A-5578-4F5E-AA53-D4FC9C5E95AA}" sibTransId="{35F1A26E-E9C9-484D-BC14-39A57A419786}"/>
    <dgm:cxn modelId="{D2959C7F-811F-4D8D-BD3B-D80E7A987DC6}" type="presOf" srcId="{DE72B2CC-4D59-4EFD-BB29-6133F25DEA21}" destId="{DE8E8B08-F90F-49C9-B88F-1D9EB84E2E93}" srcOrd="0" destOrd="0" presId="urn:diagrams.loki3.com/BracketList"/>
    <dgm:cxn modelId="{43C6AD1A-5FCF-4409-9E30-B9FE5FE49178}" type="presOf" srcId="{4FF6894E-4FB2-49E1-BDC6-54347763DC2E}" destId="{D19C4773-FC0F-4C2A-918C-529194AA98A6}" srcOrd="0" destOrd="0" presId="urn:diagrams.loki3.com/BracketList"/>
    <dgm:cxn modelId="{20C442A1-AE2D-4B8F-9070-B653B634DF36}" srcId="{DE72B2CC-4D59-4EFD-BB29-6133F25DEA21}" destId="{4FF6894E-4FB2-49E1-BDC6-54347763DC2E}" srcOrd="2" destOrd="0" parTransId="{8B8FE0D1-692E-4A76-8EDA-2DDA090FB8B1}" sibTransId="{28B4440C-23F7-4B01-8148-87C42709EC47}"/>
    <dgm:cxn modelId="{F2919A4F-C214-49A6-86F3-6513422563F3}" srcId="{A694B232-73F3-4A0C-A585-21C5972207FE}" destId="{B131FDBC-3AC8-404F-9968-38E7DDE79AA7}" srcOrd="0" destOrd="0" parTransId="{DB2306EB-5391-4716-B61E-3EAC40584F56}" sibTransId="{ACF8E013-858D-4173-92C4-A53AC2DCE714}"/>
    <dgm:cxn modelId="{6A14F72B-89A0-4CF1-8AAF-52EB724339D0}" srcId="{DE72B2CC-4D59-4EFD-BB29-6133F25DEA21}" destId="{41B23302-4389-4D0F-B111-2E3698C69AA5}" srcOrd="3" destOrd="0" parTransId="{41656A16-FF34-4B2E-8DAA-159DB667B5D8}" sibTransId="{E0AAA355-1FC5-49E1-A155-F51C46667EE8}"/>
    <dgm:cxn modelId="{9EECFDA1-BDBE-4945-AA4F-C9CF88870980}" type="presOf" srcId="{41B23302-4389-4D0F-B111-2E3698C69AA5}" destId="{F230E631-B7AC-4648-BBDF-6D5AD41640C8}" srcOrd="0" destOrd="0" presId="urn:diagrams.loki3.com/BracketList"/>
    <dgm:cxn modelId="{3D6B5F09-A808-4677-90AD-4FBD230DEFD8}" type="presOf" srcId="{A694B232-73F3-4A0C-A585-21C5972207FE}" destId="{C645FDFD-4707-4CBC-A5E7-05B303EDDB14}" srcOrd="0" destOrd="0" presId="urn:diagrams.loki3.com/BracketList"/>
    <dgm:cxn modelId="{B3D7C799-61A6-43B4-A82B-94A6C5139925}" srcId="{41B23302-4389-4D0F-B111-2E3698C69AA5}" destId="{F1B6801B-A628-4E8C-9F68-F9AE44B80388}" srcOrd="0" destOrd="0" parTransId="{56BD7C4A-5DB1-48DF-B217-A61236EDBF37}" sibTransId="{2B41C79B-6DDA-4B0A-BF51-F25998739412}"/>
    <dgm:cxn modelId="{A18AF7E3-BFCA-485B-9DDE-A8F4E9AB4751}" type="presOf" srcId="{EA0BECD6-86AB-49E2-9025-4A072F21B22B}" destId="{1E01D3D4-5E73-4991-AE5F-BE4F1BC7CE21}" srcOrd="0" destOrd="0" presId="urn:diagrams.loki3.com/BracketList"/>
    <dgm:cxn modelId="{BB9BA2F1-6D5B-41E1-8B48-956E8F751DFF}" type="presOf" srcId="{B131FDBC-3AC8-404F-9968-38E7DDE79AA7}" destId="{0C07EE60-3D0B-425A-8B6D-FD700CFC8816}" srcOrd="0" destOrd="0" presId="urn:diagrams.loki3.com/BracketList"/>
    <dgm:cxn modelId="{CC9C53EC-7200-48AE-97EB-9F923F9E0EF4}" type="presOf" srcId="{E63EA59F-E19B-4C2E-91DD-501A7111C944}" destId="{03AD4A1C-D99F-4C65-AA10-51361035CF2C}" srcOrd="0" destOrd="0" presId="urn:diagrams.loki3.com/BracketList"/>
    <dgm:cxn modelId="{C550E6B0-6C1A-4FA1-9849-56A0BD176087}" srcId="{4FF6894E-4FB2-49E1-BDC6-54347763DC2E}" destId="{D41B2DDA-72AE-4B15-A701-35EF890E6A58}" srcOrd="0" destOrd="0" parTransId="{7962ECF5-BB5E-4A39-B922-3A7FE8854D29}" sibTransId="{DE82EA3A-3320-4F46-9E28-8F3B4A8BD27E}"/>
    <dgm:cxn modelId="{EADF3F48-ED5E-478B-8C34-5F8549E3ECC9}" type="presOf" srcId="{D41B2DDA-72AE-4B15-A701-35EF890E6A58}" destId="{F9D9C1BA-E5FD-4097-92D3-D647B43512D5}" srcOrd="0" destOrd="0" presId="urn:diagrams.loki3.com/BracketList"/>
    <dgm:cxn modelId="{ACED2843-B14C-4757-A253-2ACE0AF7469F}" srcId="{DE72B2CC-4D59-4EFD-BB29-6133F25DEA21}" destId="{A694B232-73F3-4A0C-A585-21C5972207FE}" srcOrd="1" destOrd="0" parTransId="{411E4E2F-D4A0-43CC-AA4F-CA4A2C4ECB82}" sibTransId="{2AED2F4E-4EF0-4558-865A-D3151694DBF7}"/>
    <dgm:cxn modelId="{A266FAFF-4A4D-42BD-88DC-DED3DFCCCB86}" type="presOf" srcId="{F1B6801B-A628-4E8C-9F68-F9AE44B80388}" destId="{A44A5CD7-9EB6-4498-9CEA-37596E703088}" srcOrd="0" destOrd="0" presId="urn:diagrams.loki3.com/BracketList"/>
    <dgm:cxn modelId="{59996B3B-8A04-4E5D-9CB5-14BB65554B5B}" type="presParOf" srcId="{DE8E8B08-F90F-49C9-B88F-1D9EB84E2E93}" destId="{E15324DE-E305-4128-A6C3-30233AAF3466}" srcOrd="0" destOrd="0" presId="urn:diagrams.loki3.com/BracketList"/>
    <dgm:cxn modelId="{9366B9E7-2B21-4975-A79E-B11BF79026D9}" type="presParOf" srcId="{E15324DE-E305-4128-A6C3-30233AAF3466}" destId="{03AD4A1C-D99F-4C65-AA10-51361035CF2C}" srcOrd="0" destOrd="0" presId="urn:diagrams.loki3.com/BracketList"/>
    <dgm:cxn modelId="{6E6C5539-D23B-48F3-87CE-53056D9DAAE7}" type="presParOf" srcId="{E15324DE-E305-4128-A6C3-30233AAF3466}" destId="{B9E28647-3096-4E91-ABE5-717E3DB70F59}" srcOrd="1" destOrd="0" presId="urn:diagrams.loki3.com/BracketList"/>
    <dgm:cxn modelId="{07721737-608C-4A57-8AED-FB8F2A55BA1D}" type="presParOf" srcId="{E15324DE-E305-4128-A6C3-30233AAF3466}" destId="{3EE14033-6F3B-4FD5-B85F-03292ABED64C}" srcOrd="2" destOrd="0" presId="urn:diagrams.loki3.com/BracketList"/>
    <dgm:cxn modelId="{B8224559-B37F-494B-986E-AD6E6388A865}" type="presParOf" srcId="{E15324DE-E305-4128-A6C3-30233AAF3466}" destId="{1E01D3D4-5E73-4991-AE5F-BE4F1BC7CE21}" srcOrd="3" destOrd="0" presId="urn:diagrams.loki3.com/BracketList"/>
    <dgm:cxn modelId="{FF2CDFC6-7F2C-432C-9BE6-2EAD05766992}" type="presParOf" srcId="{DE8E8B08-F90F-49C9-B88F-1D9EB84E2E93}" destId="{C5098E96-C1CC-4E0D-A364-90F9F2A56C75}" srcOrd="1" destOrd="0" presId="urn:diagrams.loki3.com/BracketList"/>
    <dgm:cxn modelId="{DC5257FB-FD47-4560-8ECB-92ACC6D517FB}" type="presParOf" srcId="{DE8E8B08-F90F-49C9-B88F-1D9EB84E2E93}" destId="{0D3B941E-2D57-4C94-BFD3-CC3A57B38100}" srcOrd="2" destOrd="0" presId="urn:diagrams.loki3.com/BracketList"/>
    <dgm:cxn modelId="{B94E8006-2AD8-4FA1-BCC2-2DA06A3FF4A0}" type="presParOf" srcId="{0D3B941E-2D57-4C94-BFD3-CC3A57B38100}" destId="{C645FDFD-4707-4CBC-A5E7-05B303EDDB14}" srcOrd="0" destOrd="0" presId="urn:diagrams.loki3.com/BracketList"/>
    <dgm:cxn modelId="{9507B0B5-97C3-4E15-8E10-C54D703CD487}" type="presParOf" srcId="{0D3B941E-2D57-4C94-BFD3-CC3A57B38100}" destId="{6B716338-767F-4A73-A115-674D5DD3E92C}" srcOrd="1" destOrd="0" presId="urn:diagrams.loki3.com/BracketList"/>
    <dgm:cxn modelId="{5DBBAF73-4015-417E-840D-AEDCAE9AA5B4}" type="presParOf" srcId="{0D3B941E-2D57-4C94-BFD3-CC3A57B38100}" destId="{28D29697-3D5C-4E2C-A323-DCA13C8658A2}" srcOrd="2" destOrd="0" presId="urn:diagrams.loki3.com/BracketList"/>
    <dgm:cxn modelId="{7FF2F0A0-372D-4A1A-8A54-7288BDFD9905}" type="presParOf" srcId="{0D3B941E-2D57-4C94-BFD3-CC3A57B38100}" destId="{0C07EE60-3D0B-425A-8B6D-FD700CFC8816}" srcOrd="3" destOrd="0" presId="urn:diagrams.loki3.com/BracketList"/>
    <dgm:cxn modelId="{73A81AE8-D305-41A8-9EAF-6D7979548252}" type="presParOf" srcId="{DE8E8B08-F90F-49C9-B88F-1D9EB84E2E93}" destId="{B7C8B3F0-5B8B-41C2-B475-1E1C39449510}" srcOrd="3" destOrd="0" presId="urn:diagrams.loki3.com/BracketList"/>
    <dgm:cxn modelId="{882B7B48-AE42-46A9-835A-1CA8367E9320}" type="presParOf" srcId="{DE8E8B08-F90F-49C9-B88F-1D9EB84E2E93}" destId="{DC42AE0D-E777-4094-8B27-62AF2A8DCB24}" srcOrd="4" destOrd="0" presId="urn:diagrams.loki3.com/BracketList"/>
    <dgm:cxn modelId="{A918B505-D89E-44F3-9ABE-63BC224064E2}" type="presParOf" srcId="{DC42AE0D-E777-4094-8B27-62AF2A8DCB24}" destId="{D19C4773-FC0F-4C2A-918C-529194AA98A6}" srcOrd="0" destOrd="0" presId="urn:diagrams.loki3.com/BracketList"/>
    <dgm:cxn modelId="{CBF859E3-6320-4FA1-97A1-0EDB2821458A}" type="presParOf" srcId="{DC42AE0D-E777-4094-8B27-62AF2A8DCB24}" destId="{0FD4C17D-7094-43E7-8345-7893E343064A}" srcOrd="1" destOrd="0" presId="urn:diagrams.loki3.com/BracketList"/>
    <dgm:cxn modelId="{CA59A2F4-224D-4CE2-9BBF-466150ECA301}" type="presParOf" srcId="{DC42AE0D-E777-4094-8B27-62AF2A8DCB24}" destId="{62B7DECE-3965-4481-83BB-C78C719C8FED}" srcOrd="2" destOrd="0" presId="urn:diagrams.loki3.com/BracketList"/>
    <dgm:cxn modelId="{D7068DF0-89D8-4EA0-BB04-C53E5688E3DC}" type="presParOf" srcId="{DC42AE0D-E777-4094-8B27-62AF2A8DCB24}" destId="{F9D9C1BA-E5FD-4097-92D3-D647B43512D5}" srcOrd="3" destOrd="0" presId="urn:diagrams.loki3.com/BracketList"/>
    <dgm:cxn modelId="{92E3690C-8DFF-49FC-861C-5ADC43C884F1}" type="presParOf" srcId="{DE8E8B08-F90F-49C9-B88F-1D9EB84E2E93}" destId="{7AD20518-08E5-4D19-B282-236D219D3B19}" srcOrd="5" destOrd="0" presId="urn:diagrams.loki3.com/BracketList"/>
    <dgm:cxn modelId="{B847F366-0929-434C-99FB-49F0E6986A9B}" type="presParOf" srcId="{DE8E8B08-F90F-49C9-B88F-1D9EB84E2E93}" destId="{ADDF635C-9A0E-4356-9EC8-840C8DBA7CE9}" srcOrd="6" destOrd="0" presId="urn:diagrams.loki3.com/BracketList"/>
    <dgm:cxn modelId="{15AAD257-5264-4CD6-A101-5DA60DB13331}" type="presParOf" srcId="{ADDF635C-9A0E-4356-9EC8-840C8DBA7CE9}" destId="{F230E631-B7AC-4648-BBDF-6D5AD41640C8}" srcOrd="0" destOrd="0" presId="urn:diagrams.loki3.com/BracketList"/>
    <dgm:cxn modelId="{BABC660E-A007-4666-98B3-30F2E1B62F4B}" type="presParOf" srcId="{ADDF635C-9A0E-4356-9EC8-840C8DBA7CE9}" destId="{C5BDECCA-5B64-43C2-905F-8BB276301C52}" srcOrd="1" destOrd="0" presId="urn:diagrams.loki3.com/BracketList"/>
    <dgm:cxn modelId="{1ECCA8B3-0272-4C00-9411-A6872D00D2F4}" type="presParOf" srcId="{ADDF635C-9A0E-4356-9EC8-840C8DBA7CE9}" destId="{6A8907B4-4608-410D-8C98-849E02E87548}" srcOrd="2" destOrd="0" presId="urn:diagrams.loki3.com/BracketList"/>
    <dgm:cxn modelId="{77B9B9F5-F03F-4657-AB7A-860FB8A1A8C6}" type="presParOf" srcId="{ADDF635C-9A0E-4356-9EC8-840C8DBA7CE9}" destId="{A44A5CD7-9EB6-4498-9CEA-37596E703088}"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D4A1C-D99F-4C65-AA10-51361035CF2C}">
      <dsp:nvSpPr>
        <dsp:cNvPr id="0" name=""/>
        <dsp:cNvSpPr/>
      </dsp:nvSpPr>
      <dsp:spPr bwMode="white">
        <a:xfrm>
          <a:off x="0" y="114893"/>
          <a:ext cx="2929620"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0">
          <a:noAutofit/>
        </a:bodyPr>
        <a:lstStyle/>
        <a:p>
          <a:pPr lvl="0" algn="r" defTabSz="622300">
            <a:lnSpc>
              <a:spcPct val="90000"/>
            </a:lnSpc>
            <a:spcBef>
              <a:spcPct val="0"/>
            </a:spcBef>
            <a:spcAft>
              <a:spcPct val="35000"/>
            </a:spcAft>
          </a:pPr>
          <a:r>
            <a:rPr lang="en-US" sz="1400" b="1" kern="1200" dirty="0">
              <a:latin typeface="Times New Roman" panose="02020603050405020304" pitchFamily="18" charset="0"/>
              <a:cs typeface="Times New Roman" panose="02020603050405020304" pitchFamily="18" charset="0"/>
            </a:rPr>
            <a:t>Random Forest Classifier</a:t>
          </a:r>
          <a:endParaRPr lang="en-IN" sz="1400" b="1" kern="1200" dirty="0">
            <a:latin typeface="Times New Roman" panose="02020603050405020304" pitchFamily="18" charset="0"/>
            <a:cs typeface="Times New Roman" panose="02020603050405020304" pitchFamily="18" charset="0"/>
          </a:endParaRPr>
        </a:p>
      </dsp:txBody>
      <dsp:txXfrm>
        <a:off x="0" y="114893"/>
        <a:ext cx="2929620" cy="1287000"/>
      </dsp:txXfrm>
    </dsp:sp>
    <dsp:sp modelId="{B9E28647-3096-4E91-ABE5-717E3DB70F59}">
      <dsp:nvSpPr>
        <dsp:cNvPr id="0" name=""/>
        <dsp:cNvSpPr/>
      </dsp:nvSpPr>
      <dsp:spPr>
        <a:xfrm>
          <a:off x="2929619" y="114893"/>
          <a:ext cx="585924" cy="12870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1E01D3D4-5E73-4991-AE5F-BE4F1BC7CE21}">
      <dsp:nvSpPr>
        <dsp:cNvPr id="0" name=""/>
        <dsp:cNvSpPr/>
      </dsp:nvSpPr>
      <dsp:spPr bwMode="white">
        <a:xfrm>
          <a:off x="3749913" y="114893"/>
          <a:ext cx="7968566" cy="1287000"/>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a:latin typeface="Times New Roman" panose="02020603050405020304" pitchFamily="18" charset="0"/>
              <a:cs typeface="Times New Roman" panose="02020603050405020304" pitchFamily="18" charset="0"/>
            </a:rPr>
            <a:t>We have used Random Forest classifier for loan data eligibility assessment by leveraging its ability to handle both numerical and categorical features, handle non-linear relationships, and provide feature importance analysis.</a:t>
          </a:r>
          <a:endParaRPr lang="en-IN" sz="1600" b="1" kern="1200" dirty="0">
            <a:latin typeface="Times New Roman" panose="02020603050405020304" pitchFamily="18" charset="0"/>
            <a:cs typeface="Times New Roman" panose="02020603050405020304" pitchFamily="18" charset="0"/>
          </a:endParaRPr>
        </a:p>
      </dsp:txBody>
      <dsp:txXfrm>
        <a:off x="3749913" y="114893"/>
        <a:ext cx="7968566" cy="1287000"/>
      </dsp:txXfrm>
    </dsp:sp>
    <dsp:sp modelId="{C645FDFD-4707-4CBC-A5E7-05B303EDDB14}">
      <dsp:nvSpPr>
        <dsp:cNvPr id="0" name=""/>
        <dsp:cNvSpPr/>
      </dsp:nvSpPr>
      <dsp:spPr bwMode="white">
        <a:xfrm>
          <a:off x="0" y="1635893"/>
          <a:ext cx="2929620"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0">
          <a:noAutofit/>
        </a:bodyPr>
        <a:lstStyle/>
        <a:p>
          <a:pPr lvl="0" algn="r" defTabSz="622300">
            <a:lnSpc>
              <a:spcPct val="90000"/>
            </a:lnSpc>
            <a:spcBef>
              <a:spcPct val="0"/>
            </a:spcBef>
            <a:spcAft>
              <a:spcPct val="35000"/>
            </a:spcAft>
          </a:pPr>
          <a:r>
            <a:rPr lang="en-IN" sz="1400" b="1" kern="1200" dirty="0">
              <a:latin typeface="Times New Roman" panose="02020603050405020304" pitchFamily="18" charset="0"/>
              <a:cs typeface="Times New Roman" panose="02020603050405020304" pitchFamily="18" charset="0"/>
            </a:rPr>
            <a:t>XGBOOST Classifier</a:t>
          </a:r>
        </a:p>
      </dsp:txBody>
      <dsp:txXfrm>
        <a:off x="0" y="1635893"/>
        <a:ext cx="2929620" cy="1287000"/>
      </dsp:txXfrm>
    </dsp:sp>
    <dsp:sp modelId="{6B716338-767F-4A73-A115-674D5DD3E92C}">
      <dsp:nvSpPr>
        <dsp:cNvPr id="0" name=""/>
        <dsp:cNvSpPr/>
      </dsp:nvSpPr>
      <dsp:spPr>
        <a:xfrm>
          <a:off x="2929619" y="1635893"/>
          <a:ext cx="585924" cy="12870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0C07EE60-3D0B-425A-8B6D-FD700CFC8816}">
      <dsp:nvSpPr>
        <dsp:cNvPr id="0" name=""/>
        <dsp:cNvSpPr/>
      </dsp:nvSpPr>
      <dsp:spPr bwMode="white">
        <a:xfrm>
          <a:off x="3749913" y="1635893"/>
          <a:ext cx="7968566" cy="1287000"/>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a:latin typeface="Times New Roman" panose="02020603050405020304" pitchFamily="18" charset="0"/>
              <a:cs typeface="Times New Roman" panose="02020603050405020304" pitchFamily="18" charset="0"/>
            </a:rPr>
            <a:t>Use of XGBoost Classifier has helped us conduct feature selection to identify relevant features that may impact loan eligibility, avoiding Overfitting &amp; Underfitting, Balancing Data, getting even more accurate results by more iterations, making informed decisions based on applicants' characteristics and financial history while minimizing risks associated with loan defaults.</a:t>
          </a:r>
          <a:endParaRPr lang="en-IN" sz="1600" b="1" kern="1200" dirty="0">
            <a:latin typeface="Times New Roman" panose="02020603050405020304" pitchFamily="18" charset="0"/>
            <a:cs typeface="Times New Roman" panose="02020603050405020304" pitchFamily="18" charset="0"/>
          </a:endParaRPr>
        </a:p>
      </dsp:txBody>
      <dsp:txXfrm>
        <a:off x="3749913" y="1635893"/>
        <a:ext cx="7968566" cy="1287000"/>
      </dsp:txXfrm>
    </dsp:sp>
    <dsp:sp modelId="{D19C4773-FC0F-4C2A-918C-529194AA98A6}">
      <dsp:nvSpPr>
        <dsp:cNvPr id="0" name=""/>
        <dsp:cNvSpPr/>
      </dsp:nvSpPr>
      <dsp:spPr bwMode="white">
        <a:xfrm>
          <a:off x="0" y="3156893"/>
          <a:ext cx="2929620"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0">
          <a:noAutofit/>
        </a:bodyPr>
        <a:lstStyle/>
        <a:p>
          <a:pPr lvl="0" algn="r" defTabSz="622300">
            <a:lnSpc>
              <a:spcPct val="90000"/>
            </a:lnSpc>
            <a:spcBef>
              <a:spcPct val="0"/>
            </a:spcBef>
            <a:spcAft>
              <a:spcPct val="35000"/>
            </a:spcAft>
          </a:pPr>
          <a:r>
            <a:rPr lang="en-US" sz="1400" b="1" kern="1200" dirty="0">
              <a:latin typeface="Times New Roman" panose="02020603050405020304" pitchFamily="18" charset="0"/>
              <a:cs typeface="Times New Roman" panose="02020603050405020304" pitchFamily="18" charset="0"/>
            </a:rPr>
            <a:t>Decision Tree Classifier</a:t>
          </a:r>
          <a:endParaRPr lang="en-IN" sz="1400" b="1" kern="1200" dirty="0">
            <a:latin typeface="Times New Roman" panose="02020603050405020304" pitchFamily="18" charset="0"/>
            <a:cs typeface="Times New Roman" panose="02020603050405020304" pitchFamily="18" charset="0"/>
          </a:endParaRPr>
        </a:p>
      </dsp:txBody>
      <dsp:txXfrm>
        <a:off x="0" y="3156893"/>
        <a:ext cx="2929620" cy="1287000"/>
      </dsp:txXfrm>
    </dsp:sp>
    <dsp:sp modelId="{0FD4C17D-7094-43E7-8345-7893E343064A}">
      <dsp:nvSpPr>
        <dsp:cNvPr id="0" name=""/>
        <dsp:cNvSpPr/>
      </dsp:nvSpPr>
      <dsp:spPr>
        <a:xfrm>
          <a:off x="2929619" y="3156893"/>
          <a:ext cx="585924" cy="12870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F9D9C1BA-E5FD-4097-92D3-D647B43512D5}">
      <dsp:nvSpPr>
        <dsp:cNvPr id="0" name=""/>
        <dsp:cNvSpPr/>
      </dsp:nvSpPr>
      <dsp:spPr bwMode="white">
        <a:xfrm>
          <a:off x="3749913" y="3156893"/>
          <a:ext cx="7968566" cy="1287000"/>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a:latin typeface="Times New Roman" panose="02020603050405020304" pitchFamily="18" charset="0"/>
              <a:cs typeface="Times New Roman" panose="02020603050405020304" pitchFamily="18" charset="0"/>
            </a:rPr>
            <a:t>Chosen for its interpretability and capability to identify key factors contributing to loan defaults. Decision trees help in understanding the decision-making process behind loan eligibility, aiding in proactive NPA management.</a:t>
          </a:r>
          <a:endParaRPr lang="en-IN" sz="1600" b="1" kern="1200" dirty="0">
            <a:latin typeface="Times New Roman" panose="02020603050405020304" pitchFamily="18" charset="0"/>
            <a:cs typeface="Times New Roman" panose="02020603050405020304" pitchFamily="18" charset="0"/>
          </a:endParaRPr>
        </a:p>
      </dsp:txBody>
      <dsp:txXfrm>
        <a:off x="3749913" y="3156893"/>
        <a:ext cx="7968566" cy="1287000"/>
      </dsp:txXfrm>
    </dsp:sp>
    <dsp:sp modelId="{F230E631-B7AC-4648-BBDF-6D5AD41640C8}">
      <dsp:nvSpPr>
        <dsp:cNvPr id="0" name=""/>
        <dsp:cNvSpPr/>
      </dsp:nvSpPr>
      <dsp:spPr bwMode="white">
        <a:xfrm>
          <a:off x="0" y="4677893"/>
          <a:ext cx="2929620"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0">
          <a:noAutofit/>
        </a:bodyPr>
        <a:lstStyle/>
        <a:p>
          <a:pPr lvl="0" algn="r" defTabSz="622300">
            <a:lnSpc>
              <a:spcPct val="90000"/>
            </a:lnSpc>
            <a:spcBef>
              <a:spcPct val="0"/>
            </a:spcBef>
            <a:spcAft>
              <a:spcPct val="35000"/>
            </a:spcAft>
          </a:pPr>
          <a:r>
            <a:rPr lang="en-US" sz="1400" b="1" kern="1200" dirty="0">
              <a:latin typeface="Times New Roman" panose="02020603050405020304" pitchFamily="18" charset="0"/>
              <a:cs typeface="Times New Roman" panose="02020603050405020304" pitchFamily="18" charset="0"/>
            </a:rPr>
            <a:t>Logistic Regression</a:t>
          </a:r>
          <a:endParaRPr lang="en-IN" sz="1400" b="1" kern="1200" dirty="0">
            <a:latin typeface="Times New Roman" panose="02020603050405020304" pitchFamily="18" charset="0"/>
            <a:cs typeface="Times New Roman" panose="02020603050405020304" pitchFamily="18" charset="0"/>
          </a:endParaRPr>
        </a:p>
      </dsp:txBody>
      <dsp:txXfrm>
        <a:off x="0" y="4677893"/>
        <a:ext cx="2929620" cy="1287000"/>
      </dsp:txXfrm>
    </dsp:sp>
    <dsp:sp modelId="{C5BDECCA-5B64-43C2-905F-8BB276301C52}">
      <dsp:nvSpPr>
        <dsp:cNvPr id="0" name=""/>
        <dsp:cNvSpPr/>
      </dsp:nvSpPr>
      <dsp:spPr>
        <a:xfrm>
          <a:off x="2929619" y="4677893"/>
          <a:ext cx="585924" cy="12870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44A5CD7-9EB6-4498-9CEA-37596E703088}">
      <dsp:nvSpPr>
        <dsp:cNvPr id="0" name=""/>
        <dsp:cNvSpPr/>
      </dsp:nvSpPr>
      <dsp:spPr bwMode="white">
        <a:xfrm>
          <a:off x="3749913" y="4677893"/>
          <a:ext cx="7968566" cy="1287000"/>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b="1" i="0" kern="1200" dirty="0">
              <a:latin typeface="Times New Roman" panose="02020603050405020304" pitchFamily="18" charset="0"/>
              <a:cs typeface="Times New Roman" panose="02020603050405020304" pitchFamily="18" charset="0"/>
            </a:rPr>
            <a:t>It iterates through penalty types, regularization strengths, solvers, and class weights to find the combination yielding the highest accuracy on the training data</a:t>
          </a:r>
          <a:r>
            <a:rPr lang="en-US" sz="1600" b="0" i="0" kern="1200" dirty="0">
              <a:latin typeface="Times New Roman" panose="02020603050405020304" pitchFamily="18" charset="0"/>
              <a:cs typeface="Times New Roman" panose="02020603050405020304" pitchFamily="18" charset="0"/>
            </a:rPr>
            <a:t>.</a:t>
          </a:r>
          <a:r>
            <a:rPr lang="en-US" sz="1600" b="1" kern="1200" dirty="0">
              <a:latin typeface="Times New Roman" panose="02020603050405020304" pitchFamily="18" charset="0"/>
              <a:cs typeface="Times New Roman" panose="02020603050405020304" pitchFamily="18" charset="0"/>
            </a:rPr>
            <a:t> Its simplicity and interpretability make it useful for initial analysis and setting threshold values for loan approval to minimize NPAs.</a:t>
          </a:r>
          <a:endParaRPr lang="en-IN" sz="1600" b="1" kern="1200" dirty="0">
            <a:latin typeface="Times New Roman" panose="02020603050405020304" pitchFamily="18" charset="0"/>
            <a:cs typeface="Times New Roman" panose="02020603050405020304" pitchFamily="18" charset="0"/>
          </a:endParaRPr>
        </a:p>
      </dsp:txBody>
      <dsp:txXfrm>
        <a:off x="3749913" y="4677893"/>
        <a:ext cx="7968566" cy="128700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1">
  <dgm:title val=""/>
  <dgm:desc val=""/>
  <dgm:catLst>
    <dgm:cat type="3D" pri="11400"/>
  </dgm:catLst>
  <dgm:scene3d>
    <a:camera prst="orthographicFront"/>
    <a:lightRig rig="threePt" dir="t"/>
  </dgm:scene3d>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37D934-DE40-4230-B955-D4C2CE594BAC}" type="datetimeFigureOut">
              <a:rPr lang="en-IN" smtClean="0"/>
              <a:t>02-04-2024</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BC7F21-F3B6-4F35-92A5-8A7B326FFA9F}" type="slidenum">
              <a:rPr lang="en-IN" smtClean="0"/>
              <a:t>‹#›</a:t>
            </a:fld>
            <a:endParaRPr lang="en-IN" dirty="0"/>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6.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3.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7.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8.xml"/><Relationship Id="rId4" Type="http://schemas.openxmlformats.org/officeDocument/2006/relationships/image" Target="../media/image3.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8.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16E5C65-A6A4-4D7E-A8A9-35240D7FED8F}"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7FEF7F-D85A-4201-B820-A0FEA3130C3A}"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64120" y="5850651"/>
            <a:ext cx="2743200" cy="365125"/>
          </a:xfrm>
        </p:spPr>
        <p:txBody>
          <a:bodyPr/>
          <a:lstStyle/>
          <a:p>
            <a:fld id="{516E5C65-A6A4-4D7E-A8A9-35240D7FED8F}" type="datetimeFigureOut">
              <a:rPr lang="en-US" smtClean="0"/>
              <a:t>4/2/2024</a:t>
            </a:fld>
            <a:endParaRPr lang="en-US"/>
          </a:p>
        </p:txBody>
      </p:sp>
      <p:sp>
        <p:nvSpPr>
          <p:cNvPr id="4" name="Footer Placeholder 3"/>
          <p:cNvSpPr>
            <a:spLocks noGrp="1"/>
          </p:cNvSpPr>
          <p:nvPr>
            <p:ph type="ftr" sz="quarter" idx="11"/>
          </p:nvPr>
        </p:nvSpPr>
        <p:spPr>
          <a:xfrm>
            <a:off x="4048442" y="5881608"/>
            <a:ext cx="4114800" cy="365125"/>
          </a:xfrm>
        </p:spPr>
        <p:txBody>
          <a:bodyPr/>
          <a:lstStyle/>
          <a:p>
            <a:endParaRPr lang="en-US"/>
          </a:p>
        </p:txBody>
      </p:sp>
      <p:sp>
        <p:nvSpPr>
          <p:cNvPr id="5" name="Slide Number Placeholder 4"/>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a:p>
        </p:txBody>
      </p:sp>
      <p:sp>
        <p:nvSpPr>
          <p:cNvPr id="18" name="Text Placeholder 14"/>
          <p:cNvSpPr>
            <a:spLocks noGrp="1"/>
          </p:cNvSpPr>
          <p:nvPr>
            <p:ph type="body" sz="quarter" idx="13"/>
          </p:nvPr>
        </p:nvSpPr>
        <p:spPr>
          <a:xfrm>
            <a:off x="463550" y="2155178"/>
            <a:ext cx="11260279" cy="3576431"/>
          </a:xfrm>
        </p:spPr>
        <p:txBody>
          <a:bodyPr/>
          <a:lstStyle>
            <a:lvl1pPr marL="228600" indent="-228600">
              <a:buFontTx/>
              <a:buBlip>
                <a:blip r:embed="rId2"/>
              </a:buBlip>
              <a:defRPr sz="1600">
                <a:solidFill>
                  <a:schemeClr val="tx1">
                    <a:lumMod val="85000"/>
                    <a:lumOff val="15000"/>
                  </a:schemeClr>
                </a:solidFill>
              </a:defRPr>
            </a:lvl1pPr>
            <a:lvl2pPr marL="685800" indent="-228600">
              <a:buFontTx/>
              <a:buBlip>
                <a:blip r:embed="rId3"/>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6" name="Text Placeholder 14"/>
          <p:cNvSpPr>
            <a:spLocks noGrp="1"/>
          </p:cNvSpPr>
          <p:nvPr>
            <p:ph type="body" sz="quarter" idx="14"/>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grpSp>
        <p:nvGrpSpPr>
          <p:cNvPr id="17" name="Group 16"/>
          <p:cNvGrpSpPr/>
          <p:nvPr userDrawn="1"/>
        </p:nvGrpSpPr>
        <p:grpSpPr>
          <a:xfrm>
            <a:off x="376730" y="6405832"/>
            <a:ext cx="10131613" cy="276999"/>
            <a:chOff x="376730" y="6405832"/>
            <a:chExt cx="10131613" cy="276999"/>
          </a:xfrm>
        </p:grpSpPr>
        <p:cxnSp>
          <p:nvCxnSpPr>
            <p:cNvPr id="20" name="Straight Connector 19"/>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
        <p:nvSpPr>
          <p:cNvPr id="23"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4" name="Picture 2" descr="Indian Institute of Management Indore - Wikipedia"/>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10;&#10;Description automatically generated with medium confidence"/>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Slide_1">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8451914" y="2158426"/>
            <a:ext cx="3295650" cy="3138732"/>
          </a:xfrm>
        </p:spPr>
        <p:txBody>
          <a:bodyPr/>
          <a:lstStyle/>
          <a:p>
            <a:endParaRPr lang="en-US" dirty="0"/>
          </a:p>
        </p:txBody>
      </p:sp>
      <p:sp>
        <p:nvSpPr>
          <p:cNvPr id="18" name="Text Placeholder 14"/>
          <p:cNvSpPr>
            <a:spLocks noGrp="1"/>
          </p:cNvSpPr>
          <p:nvPr>
            <p:ph type="body" sz="quarter" idx="13"/>
          </p:nvPr>
        </p:nvSpPr>
        <p:spPr>
          <a:xfrm>
            <a:off x="463550" y="2155178"/>
            <a:ext cx="7439371" cy="315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9" name="Date Placeholder 2"/>
          <p:cNvSpPr>
            <a:spLocks noGrp="1"/>
          </p:cNvSpPr>
          <p:nvPr>
            <p:ph type="dt" sz="half" idx="10"/>
          </p:nvPr>
        </p:nvSpPr>
        <p:spPr>
          <a:xfrm>
            <a:off x="464120" y="5850651"/>
            <a:ext cx="2743200" cy="365125"/>
          </a:xfrm>
        </p:spPr>
        <p:txBody>
          <a:bodyPr/>
          <a:lstStyle/>
          <a:p>
            <a:fld id="{516E5C65-A6A4-4D7E-A8A9-35240D7FED8F}" type="datetimeFigureOut">
              <a:rPr lang="en-US" smtClean="0"/>
              <a:t>4/2/2024</a:t>
            </a:fld>
            <a:endParaRPr lang="en-US"/>
          </a:p>
        </p:txBody>
      </p:sp>
      <p:sp>
        <p:nvSpPr>
          <p:cNvPr id="22" name="Footer Placeholder 3"/>
          <p:cNvSpPr>
            <a:spLocks noGrp="1"/>
          </p:cNvSpPr>
          <p:nvPr>
            <p:ph type="ftr" sz="quarter" idx="11"/>
          </p:nvPr>
        </p:nvSpPr>
        <p:spPr>
          <a:xfrm>
            <a:off x="4048442" y="5881608"/>
            <a:ext cx="4114800" cy="365125"/>
          </a:xfrm>
        </p:spPr>
        <p:txBody>
          <a:bodyPr/>
          <a:lstStyle/>
          <a:p>
            <a:endParaRPr lang="en-US"/>
          </a:p>
        </p:txBody>
      </p:sp>
      <p:sp>
        <p:nvSpPr>
          <p:cNvPr id="23" name="Slide Number Placeholder 4"/>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a:p>
        </p:txBody>
      </p:sp>
      <p:sp>
        <p:nvSpPr>
          <p:cNvPr id="30" name="Text Placeholder 14"/>
          <p:cNvSpPr>
            <a:spLocks noGrp="1"/>
          </p:cNvSpPr>
          <p:nvPr>
            <p:ph type="body" sz="quarter" idx="16"/>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31"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3" name="Picture 12" descr="Logo&#10;&#10;Description automatically generated with medium confidenc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15" name="Group 14"/>
          <p:cNvGrpSpPr/>
          <p:nvPr userDrawn="1"/>
        </p:nvGrpSpPr>
        <p:grpSpPr>
          <a:xfrm>
            <a:off x="376730" y="6405832"/>
            <a:ext cx="10131613" cy="276999"/>
            <a:chOff x="376730" y="6405832"/>
            <a:chExt cx="10131613" cy="276999"/>
          </a:xfrm>
        </p:grpSpPr>
        <p:cxnSp>
          <p:nvCxnSpPr>
            <p:cNvPr id="16" name="Straight Connector 15"/>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Slide_2">
    <p:spTree>
      <p:nvGrpSpPr>
        <p:cNvPr id="1" name=""/>
        <p:cNvGrpSpPr/>
        <p:nvPr/>
      </p:nvGrpSpPr>
      <p:grpSpPr>
        <a:xfrm>
          <a:off x="0" y="0"/>
          <a:ext cx="0" cy="0"/>
          <a:chOff x="0" y="0"/>
          <a:chExt cx="0" cy="0"/>
        </a:xfrm>
      </p:grpSpPr>
      <p:sp>
        <p:nvSpPr>
          <p:cNvPr id="24" name="Picture Placeholder 16"/>
          <p:cNvSpPr>
            <a:spLocks noGrp="1"/>
          </p:cNvSpPr>
          <p:nvPr>
            <p:ph type="pic" sz="quarter" idx="14"/>
          </p:nvPr>
        </p:nvSpPr>
        <p:spPr>
          <a:xfrm>
            <a:off x="463550" y="2155178"/>
            <a:ext cx="3295650" cy="3156004"/>
          </a:xfrm>
        </p:spPr>
        <p:txBody>
          <a:bodyPr/>
          <a:lstStyle/>
          <a:p>
            <a:endParaRPr lang="en-US" dirty="0"/>
          </a:p>
        </p:txBody>
      </p:sp>
      <p:sp>
        <p:nvSpPr>
          <p:cNvPr id="26" name="Text Placeholder 14"/>
          <p:cNvSpPr>
            <a:spLocks noGrp="1"/>
          </p:cNvSpPr>
          <p:nvPr>
            <p:ph type="body" sz="quarter" idx="13"/>
          </p:nvPr>
        </p:nvSpPr>
        <p:spPr>
          <a:xfrm>
            <a:off x="4308763" y="2155178"/>
            <a:ext cx="7439371" cy="315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20" name="Text Placeholder 14"/>
          <p:cNvSpPr>
            <a:spLocks noGrp="1"/>
          </p:cNvSpPr>
          <p:nvPr>
            <p:ph type="body" sz="quarter" idx="16"/>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28" name="Date Placeholder 2"/>
          <p:cNvSpPr>
            <a:spLocks noGrp="1"/>
          </p:cNvSpPr>
          <p:nvPr>
            <p:ph type="dt" sz="half" idx="10"/>
          </p:nvPr>
        </p:nvSpPr>
        <p:spPr>
          <a:xfrm>
            <a:off x="464120" y="5850651"/>
            <a:ext cx="2743200" cy="365125"/>
          </a:xfrm>
        </p:spPr>
        <p:txBody>
          <a:bodyPr/>
          <a:lstStyle/>
          <a:p>
            <a:fld id="{516E5C65-A6A4-4D7E-A8A9-35240D7FED8F}" type="datetimeFigureOut">
              <a:rPr lang="en-US" smtClean="0"/>
              <a:t>4/2/2024</a:t>
            </a:fld>
            <a:endParaRPr lang="en-US"/>
          </a:p>
        </p:txBody>
      </p:sp>
      <p:sp>
        <p:nvSpPr>
          <p:cNvPr id="29" name="Footer Placeholder 3"/>
          <p:cNvSpPr>
            <a:spLocks noGrp="1"/>
          </p:cNvSpPr>
          <p:nvPr>
            <p:ph type="ftr" sz="quarter" idx="11"/>
          </p:nvPr>
        </p:nvSpPr>
        <p:spPr>
          <a:xfrm>
            <a:off x="4048442" y="5881608"/>
            <a:ext cx="4114800" cy="365125"/>
          </a:xfrm>
        </p:spPr>
        <p:txBody>
          <a:bodyPr/>
          <a:lstStyle/>
          <a:p>
            <a:endParaRPr lang="en-US"/>
          </a:p>
        </p:txBody>
      </p:sp>
      <p:sp>
        <p:nvSpPr>
          <p:cNvPr id="30" name="Slide Number Placeholder 4"/>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a:p>
        </p:txBody>
      </p:sp>
      <p:sp>
        <p:nvSpPr>
          <p:cNvPr id="33"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3" name="Picture 12" descr="Logo&#10;&#10;Description automatically generated with medium confidenc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14" name="Group 13"/>
          <p:cNvGrpSpPr/>
          <p:nvPr userDrawn="1"/>
        </p:nvGrpSpPr>
        <p:grpSpPr>
          <a:xfrm>
            <a:off x="376730" y="6405832"/>
            <a:ext cx="10131613" cy="276999"/>
            <a:chOff x="376730" y="6405832"/>
            <a:chExt cx="10131613" cy="276999"/>
          </a:xfrm>
        </p:grpSpPr>
        <p:cxnSp>
          <p:nvCxnSpPr>
            <p:cNvPr id="15" name="Straight Connector 14"/>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con Slide_1">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657513" y="2737918"/>
            <a:ext cx="1212850" cy="977390"/>
          </a:xfrm>
        </p:spPr>
        <p:txBody>
          <a:bodyPr>
            <a:normAutofit/>
          </a:bodyPr>
          <a:lstStyle>
            <a:lvl1pPr>
              <a:defRPr sz="1800"/>
            </a:lvl1pPr>
          </a:lstStyle>
          <a:p>
            <a:endParaRPr lang="en-US" dirty="0"/>
          </a:p>
        </p:txBody>
      </p:sp>
      <p:sp>
        <p:nvSpPr>
          <p:cNvPr id="23" name="Text Placeholder 22"/>
          <p:cNvSpPr>
            <a:spLocks noGrp="1"/>
          </p:cNvSpPr>
          <p:nvPr>
            <p:ph type="body" sz="quarter" idx="19"/>
          </p:nvPr>
        </p:nvSpPr>
        <p:spPr>
          <a:xfrm>
            <a:off x="463549" y="4080356"/>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4" name="Text Placeholder 22"/>
          <p:cNvSpPr>
            <a:spLocks noGrp="1"/>
          </p:cNvSpPr>
          <p:nvPr>
            <p:ph type="body" sz="quarter" idx="20"/>
          </p:nvPr>
        </p:nvSpPr>
        <p:spPr>
          <a:xfrm>
            <a:off x="2747754" y="4077042"/>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5" name="Text Placeholder 22"/>
          <p:cNvSpPr>
            <a:spLocks noGrp="1"/>
          </p:cNvSpPr>
          <p:nvPr>
            <p:ph type="body" sz="quarter" idx="21"/>
          </p:nvPr>
        </p:nvSpPr>
        <p:spPr>
          <a:xfrm>
            <a:off x="5031959" y="4073728"/>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6" name="Text Placeholder 22"/>
          <p:cNvSpPr>
            <a:spLocks noGrp="1"/>
          </p:cNvSpPr>
          <p:nvPr>
            <p:ph type="body" sz="quarter" idx="22"/>
          </p:nvPr>
        </p:nvSpPr>
        <p:spPr>
          <a:xfrm>
            <a:off x="7316164" y="4065775"/>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7" name="Text Placeholder 22"/>
          <p:cNvSpPr>
            <a:spLocks noGrp="1"/>
          </p:cNvSpPr>
          <p:nvPr>
            <p:ph type="body" sz="quarter" idx="23"/>
          </p:nvPr>
        </p:nvSpPr>
        <p:spPr>
          <a:xfrm>
            <a:off x="9600369" y="4067100"/>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30" name="Picture Placeholder 16"/>
          <p:cNvSpPr>
            <a:spLocks noGrp="1"/>
          </p:cNvSpPr>
          <p:nvPr>
            <p:ph type="pic" sz="quarter" idx="24"/>
          </p:nvPr>
        </p:nvSpPr>
        <p:spPr>
          <a:xfrm>
            <a:off x="2996851" y="2737918"/>
            <a:ext cx="1212850" cy="977390"/>
          </a:xfrm>
        </p:spPr>
        <p:txBody>
          <a:bodyPr>
            <a:normAutofit/>
          </a:bodyPr>
          <a:lstStyle>
            <a:lvl1pPr>
              <a:defRPr sz="1800"/>
            </a:lvl1pPr>
          </a:lstStyle>
          <a:p>
            <a:endParaRPr lang="en-US" dirty="0"/>
          </a:p>
        </p:txBody>
      </p:sp>
      <p:sp>
        <p:nvSpPr>
          <p:cNvPr id="31" name="Picture Placeholder 16"/>
          <p:cNvSpPr>
            <a:spLocks noGrp="1"/>
          </p:cNvSpPr>
          <p:nvPr>
            <p:ph type="pic" sz="quarter" idx="25"/>
          </p:nvPr>
        </p:nvSpPr>
        <p:spPr>
          <a:xfrm>
            <a:off x="5336189" y="2737918"/>
            <a:ext cx="1212850" cy="977390"/>
          </a:xfrm>
        </p:spPr>
        <p:txBody>
          <a:bodyPr>
            <a:normAutofit/>
          </a:bodyPr>
          <a:lstStyle>
            <a:lvl1pPr>
              <a:defRPr sz="1800"/>
            </a:lvl1pPr>
          </a:lstStyle>
          <a:p>
            <a:endParaRPr lang="en-US" dirty="0"/>
          </a:p>
        </p:txBody>
      </p:sp>
      <p:sp>
        <p:nvSpPr>
          <p:cNvPr id="32" name="Picture Placeholder 16"/>
          <p:cNvSpPr>
            <a:spLocks noGrp="1"/>
          </p:cNvSpPr>
          <p:nvPr>
            <p:ph type="pic" sz="quarter" idx="26"/>
          </p:nvPr>
        </p:nvSpPr>
        <p:spPr>
          <a:xfrm>
            <a:off x="7565261" y="2737918"/>
            <a:ext cx="1212850" cy="977390"/>
          </a:xfrm>
        </p:spPr>
        <p:txBody>
          <a:bodyPr>
            <a:normAutofit/>
          </a:bodyPr>
          <a:lstStyle>
            <a:lvl1pPr>
              <a:defRPr sz="1800"/>
            </a:lvl1pPr>
          </a:lstStyle>
          <a:p>
            <a:endParaRPr lang="en-US" dirty="0"/>
          </a:p>
        </p:txBody>
      </p:sp>
      <p:sp>
        <p:nvSpPr>
          <p:cNvPr id="33" name="Picture Placeholder 16"/>
          <p:cNvSpPr>
            <a:spLocks noGrp="1"/>
          </p:cNvSpPr>
          <p:nvPr>
            <p:ph type="pic" sz="quarter" idx="27"/>
          </p:nvPr>
        </p:nvSpPr>
        <p:spPr>
          <a:xfrm>
            <a:off x="9849466" y="2737918"/>
            <a:ext cx="1212850" cy="977390"/>
          </a:xfrm>
        </p:spPr>
        <p:txBody>
          <a:bodyPr>
            <a:normAutofit/>
          </a:bodyPr>
          <a:lstStyle>
            <a:lvl1pPr>
              <a:defRPr sz="1800"/>
            </a:lvl1pPr>
          </a:lstStyle>
          <a:p>
            <a:endParaRPr lang="en-US" dirty="0"/>
          </a:p>
        </p:txBody>
      </p:sp>
      <p:sp>
        <p:nvSpPr>
          <p:cNvPr id="29" name="Date Placeholder 2"/>
          <p:cNvSpPr>
            <a:spLocks noGrp="1"/>
          </p:cNvSpPr>
          <p:nvPr>
            <p:ph type="dt" sz="half" idx="10"/>
          </p:nvPr>
        </p:nvSpPr>
        <p:spPr>
          <a:xfrm>
            <a:off x="464120" y="5850651"/>
            <a:ext cx="2743200" cy="365125"/>
          </a:xfrm>
        </p:spPr>
        <p:txBody>
          <a:bodyPr/>
          <a:lstStyle/>
          <a:p>
            <a:fld id="{516E5C65-A6A4-4D7E-A8A9-35240D7FED8F}" type="datetimeFigureOut">
              <a:rPr lang="en-US" smtClean="0"/>
              <a:t>4/2/2024</a:t>
            </a:fld>
            <a:endParaRPr lang="en-US"/>
          </a:p>
        </p:txBody>
      </p:sp>
      <p:sp>
        <p:nvSpPr>
          <p:cNvPr id="35" name="Footer Placeholder 3"/>
          <p:cNvSpPr>
            <a:spLocks noGrp="1"/>
          </p:cNvSpPr>
          <p:nvPr>
            <p:ph type="ftr" sz="quarter" idx="11"/>
          </p:nvPr>
        </p:nvSpPr>
        <p:spPr>
          <a:xfrm>
            <a:off x="4048442" y="5881608"/>
            <a:ext cx="4114800" cy="365125"/>
          </a:xfrm>
        </p:spPr>
        <p:txBody>
          <a:bodyPr/>
          <a:lstStyle/>
          <a:p>
            <a:endParaRPr lang="en-US"/>
          </a:p>
        </p:txBody>
      </p:sp>
      <p:sp>
        <p:nvSpPr>
          <p:cNvPr id="38" name="Slide Number Placeholder 4"/>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a:p>
        </p:txBody>
      </p:sp>
      <p:sp>
        <p:nvSpPr>
          <p:cNvPr id="40" name="Text Placeholder 14"/>
          <p:cNvSpPr>
            <a:spLocks noGrp="1"/>
          </p:cNvSpPr>
          <p:nvPr>
            <p:ph type="body" sz="quarter" idx="29"/>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45"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21" name="Picture 20" descr="Logo&#10;&#10;Description automatically generated with medium confidenc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22" name="Group 21"/>
          <p:cNvGrpSpPr/>
          <p:nvPr userDrawn="1"/>
        </p:nvGrpSpPr>
        <p:grpSpPr>
          <a:xfrm>
            <a:off x="376730" y="6405832"/>
            <a:ext cx="10131613" cy="276999"/>
            <a:chOff x="376730" y="6405832"/>
            <a:chExt cx="10131613" cy="276999"/>
          </a:xfrm>
        </p:grpSpPr>
        <p:cxnSp>
          <p:nvCxnSpPr>
            <p:cNvPr id="28" name="Straight Connector 27"/>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15" name="Text Placeholder 14"/>
          <p:cNvSpPr>
            <a:spLocks noGrp="1"/>
          </p:cNvSpPr>
          <p:nvPr>
            <p:ph type="body" sz="quarter" idx="13"/>
          </p:nvPr>
        </p:nvSpPr>
        <p:spPr>
          <a:xfrm>
            <a:off x="5971309" y="2161314"/>
            <a:ext cx="5776255" cy="276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9" name="Media Placeholder 18"/>
          <p:cNvSpPr>
            <a:spLocks noGrp="1"/>
          </p:cNvSpPr>
          <p:nvPr>
            <p:ph type="media" sz="quarter" idx="15"/>
          </p:nvPr>
        </p:nvSpPr>
        <p:spPr>
          <a:xfrm>
            <a:off x="463550" y="2161314"/>
            <a:ext cx="4939724" cy="2766001"/>
          </a:xfrm>
        </p:spPr>
        <p:txBody>
          <a:bodyPr/>
          <a:lstStyle/>
          <a:p>
            <a:endParaRPr lang="en-US" dirty="0"/>
          </a:p>
        </p:txBody>
      </p:sp>
      <p:sp>
        <p:nvSpPr>
          <p:cNvPr id="18" name="Date Placeholder 2"/>
          <p:cNvSpPr>
            <a:spLocks noGrp="1"/>
          </p:cNvSpPr>
          <p:nvPr>
            <p:ph type="dt" sz="half" idx="10"/>
          </p:nvPr>
        </p:nvSpPr>
        <p:spPr>
          <a:xfrm>
            <a:off x="464120" y="5850651"/>
            <a:ext cx="2743200" cy="365125"/>
          </a:xfrm>
        </p:spPr>
        <p:txBody>
          <a:bodyPr/>
          <a:lstStyle/>
          <a:p>
            <a:fld id="{516E5C65-A6A4-4D7E-A8A9-35240D7FED8F}" type="datetimeFigureOut">
              <a:rPr lang="en-US" smtClean="0"/>
              <a:t>4/2/2024</a:t>
            </a:fld>
            <a:endParaRPr lang="en-US"/>
          </a:p>
        </p:txBody>
      </p:sp>
      <p:sp>
        <p:nvSpPr>
          <p:cNvPr id="21" name="Footer Placeholder 3"/>
          <p:cNvSpPr>
            <a:spLocks noGrp="1"/>
          </p:cNvSpPr>
          <p:nvPr>
            <p:ph type="ftr" sz="quarter" idx="11"/>
          </p:nvPr>
        </p:nvSpPr>
        <p:spPr>
          <a:xfrm>
            <a:off x="4048442" y="5881608"/>
            <a:ext cx="4114800" cy="365125"/>
          </a:xfrm>
        </p:spPr>
        <p:txBody>
          <a:bodyPr/>
          <a:lstStyle/>
          <a:p>
            <a:endParaRPr lang="en-US"/>
          </a:p>
        </p:txBody>
      </p:sp>
      <p:sp>
        <p:nvSpPr>
          <p:cNvPr id="24" name="Slide Number Placeholder 4"/>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a:p>
        </p:txBody>
      </p:sp>
      <p:sp>
        <p:nvSpPr>
          <p:cNvPr id="26" name="Text Placeholder 14"/>
          <p:cNvSpPr>
            <a:spLocks noGrp="1"/>
          </p:cNvSpPr>
          <p:nvPr>
            <p:ph type="body" sz="quarter" idx="17"/>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31"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3" name="Picture 12" descr="Logo&#10;&#10;Description automatically generated with medium confidenc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14" name="Group 13"/>
          <p:cNvGrpSpPr/>
          <p:nvPr userDrawn="1"/>
        </p:nvGrpSpPr>
        <p:grpSpPr>
          <a:xfrm>
            <a:off x="376730" y="6405832"/>
            <a:ext cx="10131613" cy="276999"/>
            <a:chOff x="376730" y="6405832"/>
            <a:chExt cx="10131613" cy="276999"/>
          </a:xfrm>
        </p:grpSpPr>
        <p:cxnSp>
          <p:nvCxnSpPr>
            <p:cNvPr id="16" name="Straight Connector 15"/>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4/2/2024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4/2/2024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4/2/2024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4/2/2024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4/2/2024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im Slide">
    <p:spTree>
      <p:nvGrpSpPr>
        <p:cNvPr id="1" name=""/>
        <p:cNvGrpSpPr/>
        <p:nvPr/>
      </p:nvGrpSpPr>
      <p:grpSpPr>
        <a:xfrm>
          <a:off x="0" y="0"/>
          <a:ext cx="0" cy="0"/>
          <a:chOff x="0" y="0"/>
          <a:chExt cx="0" cy="0"/>
        </a:xfrm>
      </p:grpSpPr>
      <p:pic>
        <p:nvPicPr>
          <p:cNvPr id="14" name="Picture 13" descr="A blue rectangle with a white background&#10;&#10;Description automatically generated with low confidenc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2"/>
            <a:ext cx="12192000" cy="6871744"/>
          </a:xfrm>
          <a:prstGeom prst="rect">
            <a:avLst/>
          </a:prstGeom>
        </p:spPr>
      </p:pic>
      <p:sp>
        <p:nvSpPr>
          <p:cNvPr id="3" name="Date Placeholder 2"/>
          <p:cNvSpPr>
            <a:spLocks noGrp="1"/>
          </p:cNvSpPr>
          <p:nvPr>
            <p:ph type="dt" sz="half" idx="10"/>
          </p:nvPr>
        </p:nvSpPr>
        <p:spPr>
          <a:xfrm>
            <a:off x="510810" y="5913465"/>
            <a:ext cx="2743200" cy="365125"/>
          </a:xfrm>
        </p:spPr>
        <p:txBody>
          <a:bodyPr/>
          <a:lstStyle/>
          <a:p>
            <a:fld id="{516E5C65-A6A4-4D7E-A8A9-35240D7FED8F}" type="datetimeFigureOut">
              <a:rPr lang="en-US" smtClean="0"/>
              <a:t>4/2/2024</a:t>
            </a:fld>
            <a:endParaRPr lang="en-US" dirty="0"/>
          </a:p>
        </p:txBody>
      </p:sp>
      <p:sp>
        <p:nvSpPr>
          <p:cNvPr id="4" name="Footer Placeholder 3"/>
          <p:cNvSpPr>
            <a:spLocks noGrp="1"/>
          </p:cNvSpPr>
          <p:nvPr>
            <p:ph type="ftr" sz="quarter" idx="11"/>
          </p:nvPr>
        </p:nvSpPr>
        <p:spPr>
          <a:xfrm>
            <a:off x="4038600" y="5913465"/>
            <a:ext cx="4114800" cy="365125"/>
          </a:xfrm>
        </p:spPr>
        <p:txBody>
          <a:bodyPr/>
          <a:lstStyle/>
          <a:p>
            <a:endParaRPr lang="en-US" dirty="0"/>
          </a:p>
        </p:txBody>
      </p:sp>
      <p:sp>
        <p:nvSpPr>
          <p:cNvPr id="2" name="Title 1"/>
          <p:cNvSpPr>
            <a:spLocks noGrp="1"/>
          </p:cNvSpPr>
          <p:nvPr>
            <p:ph type="title"/>
          </p:nvPr>
        </p:nvSpPr>
        <p:spPr>
          <a:xfrm>
            <a:off x="510810" y="2684611"/>
            <a:ext cx="10515600" cy="1325563"/>
          </a:xfrm>
        </p:spPr>
        <p:txBody>
          <a:bodyPr>
            <a:normAutofit/>
          </a:bodyPr>
          <a:lstStyle>
            <a:lvl1pPr>
              <a:defRPr sz="4400" b="1" baseline="0">
                <a:solidFill>
                  <a:schemeClr val="bg1"/>
                </a:solidFill>
                <a:latin typeface="Arial Narrow" panose="020B0606020202030204" pitchFamily="34" charset="0"/>
              </a:defRPr>
            </a:lvl1pPr>
          </a:lstStyle>
          <a:p>
            <a:r>
              <a:rPr lang="en-US" dirty="0"/>
              <a:t>Click to edit Master title style</a:t>
            </a:r>
          </a:p>
        </p:txBody>
      </p:sp>
      <p:sp>
        <p:nvSpPr>
          <p:cNvPr id="5" name="Slide Number Placeholder 4"/>
          <p:cNvSpPr>
            <a:spLocks noGrp="1"/>
          </p:cNvSpPr>
          <p:nvPr>
            <p:ph type="sldNum" sz="quarter" idx="12"/>
          </p:nvPr>
        </p:nvSpPr>
        <p:spPr>
          <a:xfrm>
            <a:off x="9004365" y="5913465"/>
            <a:ext cx="2743200" cy="365125"/>
          </a:xfrm>
        </p:spPr>
        <p:txBody>
          <a:bodyPr/>
          <a:lstStyle/>
          <a:p>
            <a:fld id="{7F7FEF7F-D85A-4201-B820-A0FEA3130C3A}" type="slidenum">
              <a:rPr lang="en-US" smtClean="0"/>
              <a:t>‹#›</a:t>
            </a:fld>
            <a:endParaRPr lang="en-US" dirty="0"/>
          </a:p>
        </p:txBody>
      </p:sp>
      <p:grpSp>
        <p:nvGrpSpPr>
          <p:cNvPr id="19" name="Group 18"/>
          <p:cNvGrpSpPr/>
          <p:nvPr userDrawn="1"/>
        </p:nvGrpSpPr>
        <p:grpSpPr>
          <a:xfrm>
            <a:off x="376730" y="6299850"/>
            <a:ext cx="10528875" cy="434026"/>
            <a:chOff x="376730" y="6299850"/>
            <a:chExt cx="10528875" cy="434026"/>
          </a:xfrm>
        </p:grpSpPr>
        <p:cxnSp>
          <p:nvCxnSpPr>
            <p:cNvPr id="20" name="Straight Connector 19"/>
            <p:cNvCxnSpPr/>
            <p:nvPr/>
          </p:nvCxnSpPr>
          <p:spPr>
            <a:xfrm>
              <a:off x="3161712" y="6544331"/>
              <a:ext cx="752812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76730" y="6405832"/>
              <a:ext cx="2863733" cy="276999"/>
            </a:xfrm>
            <a:prstGeom prst="rect">
              <a:avLst/>
            </a:prstGeom>
            <a:noFill/>
            <a:ln>
              <a:noFill/>
            </a:ln>
          </p:spPr>
          <p:txBody>
            <a:bodyPr wrap="none" rtlCol="0">
              <a:spAutoFit/>
            </a:bodyPr>
            <a:lstStyle/>
            <a:p>
              <a:r>
                <a:rPr lang="en-IN" sz="1200" b="0" i="0" kern="1200" dirty="0">
                  <a:solidFill>
                    <a:schemeClr val="bg1"/>
                  </a:solidFill>
                  <a:effectLst/>
                  <a:latin typeface="+mn-lt"/>
                  <a:ea typeface="+mn-ea"/>
                  <a:cs typeface="+mn-cs"/>
                </a:rPr>
                <a:t>© 2021 Jigsaw Academy Education Pvt Ltd.</a:t>
              </a:r>
            </a:p>
          </p:txBody>
        </p:sp>
        <p:cxnSp>
          <p:nvCxnSpPr>
            <p:cNvPr id="31" name="Straight Connector 30"/>
            <p:cNvCxnSpPr/>
            <p:nvPr/>
          </p:nvCxnSpPr>
          <p:spPr>
            <a:xfrm>
              <a:off x="10905605" y="6299850"/>
              <a:ext cx="0" cy="43402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2050" name="Picture 2" descr="Indian Institute of Management Indore - Wikipedia"/>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Logo&#10;&#10;Description automatically generated with medium confidence"/>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4/2/2024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4/2/2024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4/2/2024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4/2/2024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4/2/2024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4/2/2024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Interim Slide">
    <p:spTree>
      <p:nvGrpSpPr>
        <p:cNvPr id="1" name=""/>
        <p:cNvGrpSpPr/>
        <p:nvPr/>
      </p:nvGrpSpPr>
      <p:grpSpPr>
        <a:xfrm>
          <a:off x="0" y="0"/>
          <a:ext cx="0" cy="0"/>
          <a:chOff x="0" y="0"/>
          <a:chExt cx="0" cy="0"/>
        </a:xfrm>
      </p:grpSpPr>
      <p:pic>
        <p:nvPicPr>
          <p:cNvPr id="14" name="Picture 13" descr="A blue rectangle with a white background&#10;&#10;Description automatically generated with low confidenc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2"/>
            <a:ext cx="12192000" cy="6871744"/>
          </a:xfrm>
          <a:prstGeom prst="rect">
            <a:avLst/>
          </a:prstGeom>
        </p:spPr>
      </p:pic>
      <p:sp>
        <p:nvSpPr>
          <p:cNvPr id="3" name="Date Placeholder 2"/>
          <p:cNvSpPr>
            <a:spLocks noGrp="1"/>
          </p:cNvSpPr>
          <p:nvPr>
            <p:ph type="dt" sz="half" idx="10"/>
          </p:nvPr>
        </p:nvSpPr>
        <p:spPr>
          <a:xfrm>
            <a:off x="510810" y="5913465"/>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4/2/2024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a:xfrm>
            <a:off x="4038600" y="5913465"/>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le 1"/>
          <p:cNvSpPr>
            <a:spLocks noGrp="1"/>
          </p:cNvSpPr>
          <p:nvPr>
            <p:ph type="title"/>
          </p:nvPr>
        </p:nvSpPr>
        <p:spPr>
          <a:xfrm>
            <a:off x="510810" y="2684611"/>
            <a:ext cx="10515600" cy="1325563"/>
          </a:xfrm>
        </p:spPr>
        <p:txBody>
          <a:bodyPr>
            <a:normAutofit/>
          </a:bodyPr>
          <a:lstStyle>
            <a:lvl1pPr>
              <a:defRPr sz="4400" b="1" baseline="0">
                <a:solidFill>
                  <a:schemeClr val="bg1"/>
                </a:solidFill>
                <a:latin typeface="Arial Narrow" panose="020B0606020202030204" pitchFamily="34" charset="0"/>
              </a:defRPr>
            </a:lvl1pPr>
          </a:lstStyle>
          <a:p>
            <a:r>
              <a:rPr lang="en-US" dirty="0"/>
              <a:t>Click to edit Master title style</a:t>
            </a:r>
          </a:p>
        </p:txBody>
      </p:sp>
      <p:sp>
        <p:nvSpPr>
          <p:cNvPr id="5" name="Slide Number Placeholder 4"/>
          <p:cNvSpPr>
            <a:spLocks noGrp="1"/>
          </p:cNvSpPr>
          <p:nvPr>
            <p:ph type="sldNum" sz="quarter" idx="12"/>
          </p:nvPr>
        </p:nvSpPr>
        <p:spPr>
          <a:xfrm>
            <a:off x="9004365" y="5913465"/>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9" name="Group 18"/>
          <p:cNvGrpSpPr/>
          <p:nvPr userDrawn="1"/>
        </p:nvGrpSpPr>
        <p:grpSpPr>
          <a:xfrm>
            <a:off x="376730" y="6299850"/>
            <a:ext cx="10528875" cy="434026"/>
            <a:chOff x="376730" y="6299850"/>
            <a:chExt cx="10528875" cy="434026"/>
          </a:xfrm>
        </p:grpSpPr>
        <p:cxnSp>
          <p:nvCxnSpPr>
            <p:cNvPr id="20" name="Straight Connector 19"/>
            <p:cNvCxnSpPr/>
            <p:nvPr/>
          </p:nvCxnSpPr>
          <p:spPr>
            <a:xfrm>
              <a:off x="3161712" y="6544331"/>
              <a:ext cx="752812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76730" y="6405832"/>
              <a:ext cx="2863733" cy="276999"/>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 2021 Jigsaw Academy Education Pvt Ltd.</a:t>
              </a:r>
            </a:p>
          </p:txBody>
        </p:sp>
        <p:cxnSp>
          <p:nvCxnSpPr>
            <p:cNvPr id="31" name="Straight Connector 30"/>
            <p:cNvCxnSpPr/>
            <p:nvPr/>
          </p:nvCxnSpPr>
          <p:spPr>
            <a:xfrm>
              <a:off x="10905605" y="6299850"/>
              <a:ext cx="0" cy="43402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2050" name="Picture 2" descr="Indian Institute of Management Indore - Wikipedia"/>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Logo&#10;&#10;Description automatically generated with medium confidence"/>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64120" y="5850651"/>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4/2/2024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a:xfrm>
            <a:off x="4048442" y="5881608"/>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a:xfrm>
            <a:off x="9004364" y="5884856"/>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8" name="Text Placeholder 14"/>
          <p:cNvSpPr>
            <a:spLocks noGrp="1"/>
          </p:cNvSpPr>
          <p:nvPr>
            <p:ph type="body" sz="quarter" idx="13"/>
          </p:nvPr>
        </p:nvSpPr>
        <p:spPr>
          <a:xfrm>
            <a:off x="463550" y="2155178"/>
            <a:ext cx="11260279" cy="3576431"/>
          </a:xfrm>
        </p:spPr>
        <p:txBody>
          <a:bodyPr/>
          <a:lstStyle>
            <a:lvl1pPr marL="228600" indent="-228600">
              <a:buFontTx/>
              <a:buBlip>
                <a:blip r:embed="rId2"/>
              </a:buBlip>
              <a:defRPr sz="1600">
                <a:solidFill>
                  <a:schemeClr val="tx1">
                    <a:lumMod val="85000"/>
                    <a:lumOff val="15000"/>
                  </a:schemeClr>
                </a:solidFill>
              </a:defRPr>
            </a:lvl1pPr>
            <a:lvl2pPr marL="685800" indent="-228600">
              <a:buFontTx/>
              <a:buBlip>
                <a:blip r:embed="rId3"/>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6" name="Text Placeholder 14"/>
          <p:cNvSpPr>
            <a:spLocks noGrp="1"/>
          </p:cNvSpPr>
          <p:nvPr>
            <p:ph type="body" sz="quarter" idx="14"/>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grpSp>
        <p:nvGrpSpPr>
          <p:cNvPr id="17" name="Group 16"/>
          <p:cNvGrpSpPr/>
          <p:nvPr userDrawn="1"/>
        </p:nvGrpSpPr>
        <p:grpSpPr>
          <a:xfrm>
            <a:off x="376730" y="6405832"/>
            <a:ext cx="10131613" cy="276999"/>
            <a:chOff x="376730" y="6405832"/>
            <a:chExt cx="10131613" cy="276999"/>
          </a:xfrm>
        </p:grpSpPr>
        <p:cxnSp>
          <p:nvCxnSpPr>
            <p:cNvPr id="20" name="Straight Connector 19"/>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76730" y="6405832"/>
              <a:ext cx="286373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2021 Jigsaw Academy Education Pvt Ltd.</a:t>
              </a:r>
            </a:p>
          </p:txBody>
        </p:sp>
      </p:grpSp>
      <p:sp>
        <p:nvSpPr>
          <p:cNvPr id="23"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4" name="Picture 2" descr="Indian Institute of Management Indore - Wikipedia"/>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10;&#10;Description automatically generated with medium confidence"/>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Slide_1">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8451914" y="2158426"/>
            <a:ext cx="3295650" cy="3138732"/>
          </a:xfrm>
        </p:spPr>
        <p:txBody>
          <a:bodyPr/>
          <a:lstStyle/>
          <a:p>
            <a:endParaRPr lang="en-US" dirty="0"/>
          </a:p>
        </p:txBody>
      </p:sp>
      <p:sp>
        <p:nvSpPr>
          <p:cNvPr id="18" name="Text Placeholder 14"/>
          <p:cNvSpPr>
            <a:spLocks noGrp="1"/>
          </p:cNvSpPr>
          <p:nvPr>
            <p:ph type="body" sz="quarter" idx="13"/>
          </p:nvPr>
        </p:nvSpPr>
        <p:spPr>
          <a:xfrm>
            <a:off x="463550" y="2155178"/>
            <a:ext cx="7439371" cy="315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9" name="Date Placeholder 2"/>
          <p:cNvSpPr>
            <a:spLocks noGrp="1"/>
          </p:cNvSpPr>
          <p:nvPr>
            <p:ph type="dt" sz="half" idx="10"/>
          </p:nvPr>
        </p:nvSpPr>
        <p:spPr>
          <a:xfrm>
            <a:off x="464120" y="5850651"/>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4/2/2024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2" name="Footer Placeholder 3"/>
          <p:cNvSpPr>
            <a:spLocks noGrp="1"/>
          </p:cNvSpPr>
          <p:nvPr>
            <p:ph type="ftr" sz="quarter" idx="11"/>
          </p:nvPr>
        </p:nvSpPr>
        <p:spPr>
          <a:xfrm>
            <a:off x="4048442" y="5881608"/>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3" name="Slide Number Placeholder 4"/>
          <p:cNvSpPr>
            <a:spLocks noGrp="1"/>
          </p:cNvSpPr>
          <p:nvPr>
            <p:ph type="sldNum" sz="quarter" idx="12"/>
          </p:nvPr>
        </p:nvSpPr>
        <p:spPr>
          <a:xfrm>
            <a:off x="9004364" y="5884856"/>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0" name="Text Placeholder 14"/>
          <p:cNvSpPr>
            <a:spLocks noGrp="1"/>
          </p:cNvSpPr>
          <p:nvPr>
            <p:ph type="body" sz="quarter" idx="16"/>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31"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3" name="Picture 12" descr="Logo&#10;&#10;Description automatically generated with medium confidenc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15" name="Group 14"/>
          <p:cNvGrpSpPr/>
          <p:nvPr userDrawn="1"/>
        </p:nvGrpSpPr>
        <p:grpSpPr>
          <a:xfrm>
            <a:off x="376730" y="6405832"/>
            <a:ext cx="10131613" cy="276999"/>
            <a:chOff x="376730" y="6405832"/>
            <a:chExt cx="10131613" cy="276999"/>
          </a:xfrm>
        </p:grpSpPr>
        <p:cxnSp>
          <p:nvCxnSpPr>
            <p:cNvPr id="16" name="Straight Connector 15"/>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76730" y="6405832"/>
              <a:ext cx="286373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2021 Jigsaw Academy Education Pvt Ltd.</a:t>
              </a: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Slide_2">
    <p:spTree>
      <p:nvGrpSpPr>
        <p:cNvPr id="1" name=""/>
        <p:cNvGrpSpPr/>
        <p:nvPr/>
      </p:nvGrpSpPr>
      <p:grpSpPr>
        <a:xfrm>
          <a:off x="0" y="0"/>
          <a:ext cx="0" cy="0"/>
          <a:chOff x="0" y="0"/>
          <a:chExt cx="0" cy="0"/>
        </a:xfrm>
      </p:grpSpPr>
      <p:sp>
        <p:nvSpPr>
          <p:cNvPr id="24" name="Picture Placeholder 16"/>
          <p:cNvSpPr>
            <a:spLocks noGrp="1"/>
          </p:cNvSpPr>
          <p:nvPr>
            <p:ph type="pic" sz="quarter" idx="14"/>
          </p:nvPr>
        </p:nvSpPr>
        <p:spPr>
          <a:xfrm>
            <a:off x="463550" y="2155178"/>
            <a:ext cx="3295650" cy="3156004"/>
          </a:xfrm>
        </p:spPr>
        <p:txBody>
          <a:bodyPr/>
          <a:lstStyle/>
          <a:p>
            <a:endParaRPr lang="en-US" dirty="0"/>
          </a:p>
        </p:txBody>
      </p:sp>
      <p:sp>
        <p:nvSpPr>
          <p:cNvPr id="26" name="Text Placeholder 14"/>
          <p:cNvSpPr>
            <a:spLocks noGrp="1"/>
          </p:cNvSpPr>
          <p:nvPr>
            <p:ph type="body" sz="quarter" idx="13"/>
          </p:nvPr>
        </p:nvSpPr>
        <p:spPr>
          <a:xfrm>
            <a:off x="4308763" y="2155178"/>
            <a:ext cx="7439371" cy="315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20" name="Text Placeholder 14"/>
          <p:cNvSpPr>
            <a:spLocks noGrp="1"/>
          </p:cNvSpPr>
          <p:nvPr>
            <p:ph type="body" sz="quarter" idx="16"/>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28" name="Date Placeholder 2"/>
          <p:cNvSpPr>
            <a:spLocks noGrp="1"/>
          </p:cNvSpPr>
          <p:nvPr>
            <p:ph type="dt" sz="half" idx="10"/>
          </p:nvPr>
        </p:nvSpPr>
        <p:spPr>
          <a:xfrm>
            <a:off x="464120" y="5850651"/>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4/2/2024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9" name="Footer Placeholder 3"/>
          <p:cNvSpPr>
            <a:spLocks noGrp="1"/>
          </p:cNvSpPr>
          <p:nvPr>
            <p:ph type="ftr" sz="quarter" idx="11"/>
          </p:nvPr>
        </p:nvSpPr>
        <p:spPr>
          <a:xfrm>
            <a:off x="4048442" y="5881608"/>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0" name="Slide Number Placeholder 4"/>
          <p:cNvSpPr>
            <a:spLocks noGrp="1"/>
          </p:cNvSpPr>
          <p:nvPr>
            <p:ph type="sldNum" sz="quarter" idx="12"/>
          </p:nvPr>
        </p:nvSpPr>
        <p:spPr>
          <a:xfrm>
            <a:off x="9004364" y="5884856"/>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3"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3" name="Picture 12" descr="Logo&#10;&#10;Description automatically generated with medium confidenc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14" name="Group 13"/>
          <p:cNvGrpSpPr/>
          <p:nvPr userDrawn="1"/>
        </p:nvGrpSpPr>
        <p:grpSpPr>
          <a:xfrm>
            <a:off x="376730" y="6405832"/>
            <a:ext cx="10131613" cy="276999"/>
            <a:chOff x="376730" y="6405832"/>
            <a:chExt cx="10131613" cy="276999"/>
          </a:xfrm>
        </p:grpSpPr>
        <p:cxnSp>
          <p:nvCxnSpPr>
            <p:cNvPr id="15" name="Straight Connector 14"/>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6730" y="6405832"/>
              <a:ext cx="286373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2021 Jigsaw Academy Education Pvt Ltd.</a:t>
              </a: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64120" y="5850651"/>
            <a:ext cx="2743200" cy="365125"/>
          </a:xfrm>
        </p:spPr>
        <p:txBody>
          <a:bodyPr/>
          <a:lstStyle/>
          <a:p>
            <a:fld id="{516E5C65-A6A4-4D7E-A8A9-35240D7FED8F}" type="datetimeFigureOut">
              <a:rPr lang="en-US" smtClean="0"/>
              <a:t>4/2/2024</a:t>
            </a:fld>
            <a:endParaRPr lang="en-US" dirty="0"/>
          </a:p>
        </p:txBody>
      </p:sp>
      <p:sp>
        <p:nvSpPr>
          <p:cNvPr id="4" name="Footer Placeholder 3"/>
          <p:cNvSpPr>
            <a:spLocks noGrp="1"/>
          </p:cNvSpPr>
          <p:nvPr>
            <p:ph type="ftr" sz="quarter" idx="11"/>
          </p:nvPr>
        </p:nvSpPr>
        <p:spPr>
          <a:xfrm>
            <a:off x="4048442" y="5881608"/>
            <a:ext cx="4114800" cy="365125"/>
          </a:xfrm>
        </p:spPr>
        <p:txBody>
          <a:bodyPr/>
          <a:lstStyle/>
          <a:p>
            <a:endParaRPr lang="en-US" dirty="0"/>
          </a:p>
        </p:txBody>
      </p:sp>
      <p:sp>
        <p:nvSpPr>
          <p:cNvPr id="5" name="Slide Number Placeholder 4"/>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dirty="0"/>
          </a:p>
        </p:txBody>
      </p:sp>
      <p:sp>
        <p:nvSpPr>
          <p:cNvPr id="18" name="Text Placeholder 14"/>
          <p:cNvSpPr>
            <a:spLocks noGrp="1"/>
          </p:cNvSpPr>
          <p:nvPr>
            <p:ph type="body" sz="quarter" idx="13"/>
          </p:nvPr>
        </p:nvSpPr>
        <p:spPr>
          <a:xfrm>
            <a:off x="463550" y="2155178"/>
            <a:ext cx="11260279" cy="3576431"/>
          </a:xfrm>
        </p:spPr>
        <p:txBody>
          <a:bodyPr/>
          <a:lstStyle>
            <a:lvl1pPr marL="228600" indent="-228600">
              <a:buFontTx/>
              <a:buBlip>
                <a:blip r:embed="rId2"/>
              </a:buBlip>
              <a:defRPr sz="1600">
                <a:solidFill>
                  <a:schemeClr val="tx1">
                    <a:lumMod val="85000"/>
                    <a:lumOff val="15000"/>
                  </a:schemeClr>
                </a:solidFill>
              </a:defRPr>
            </a:lvl1pPr>
            <a:lvl2pPr marL="685800" indent="-228600">
              <a:buFontTx/>
              <a:buBlip>
                <a:blip r:embed="rId3"/>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6" name="Text Placeholder 14"/>
          <p:cNvSpPr>
            <a:spLocks noGrp="1"/>
          </p:cNvSpPr>
          <p:nvPr>
            <p:ph type="body" sz="quarter" idx="14"/>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grpSp>
        <p:nvGrpSpPr>
          <p:cNvPr id="17" name="Group 16"/>
          <p:cNvGrpSpPr/>
          <p:nvPr userDrawn="1"/>
        </p:nvGrpSpPr>
        <p:grpSpPr>
          <a:xfrm>
            <a:off x="376730" y="6405832"/>
            <a:ext cx="10131613" cy="276999"/>
            <a:chOff x="376730" y="6405832"/>
            <a:chExt cx="10131613" cy="276999"/>
          </a:xfrm>
        </p:grpSpPr>
        <p:cxnSp>
          <p:nvCxnSpPr>
            <p:cNvPr id="20" name="Straight Connector 19"/>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
        <p:nvSpPr>
          <p:cNvPr id="23"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4" name="Picture 2" descr="Indian Institute of Management Indore - Wikipedia"/>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10;&#10;Description automatically generated with medium confidence"/>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con Slide_1">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657513" y="2737918"/>
            <a:ext cx="1212850" cy="977390"/>
          </a:xfrm>
        </p:spPr>
        <p:txBody>
          <a:bodyPr>
            <a:normAutofit/>
          </a:bodyPr>
          <a:lstStyle>
            <a:lvl1pPr>
              <a:defRPr sz="1800"/>
            </a:lvl1pPr>
          </a:lstStyle>
          <a:p>
            <a:endParaRPr lang="en-US" dirty="0"/>
          </a:p>
        </p:txBody>
      </p:sp>
      <p:sp>
        <p:nvSpPr>
          <p:cNvPr id="23" name="Text Placeholder 22"/>
          <p:cNvSpPr>
            <a:spLocks noGrp="1"/>
          </p:cNvSpPr>
          <p:nvPr>
            <p:ph type="body" sz="quarter" idx="19"/>
          </p:nvPr>
        </p:nvSpPr>
        <p:spPr>
          <a:xfrm>
            <a:off x="463549" y="4080356"/>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4" name="Text Placeholder 22"/>
          <p:cNvSpPr>
            <a:spLocks noGrp="1"/>
          </p:cNvSpPr>
          <p:nvPr>
            <p:ph type="body" sz="quarter" idx="20"/>
          </p:nvPr>
        </p:nvSpPr>
        <p:spPr>
          <a:xfrm>
            <a:off x="2747754" y="4077042"/>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5" name="Text Placeholder 22"/>
          <p:cNvSpPr>
            <a:spLocks noGrp="1"/>
          </p:cNvSpPr>
          <p:nvPr>
            <p:ph type="body" sz="quarter" idx="21"/>
          </p:nvPr>
        </p:nvSpPr>
        <p:spPr>
          <a:xfrm>
            <a:off x="5031959" y="4073728"/>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6" name="Text Placeholder 22"/>
          <p:cNvSpPr>
            <a:spLocks noGrp="1"/>
          </p:cNvSpPr>
          <p:nvPr>
            <p:ph type="body" sz="quarter" idx="22"/>
          </p:nvPr>
        </p:nvSpPr>
        <p:spPr>
          <a:xfrm>
            <a:off x="7316164" y="4065775"/>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7" name="Text Placeholder 22"/>
          <p:cNvSpPr>
            <a:spLocks noGrp="1"/>
          </p:cNvSpPr>
          <p:nvPr>
            <p:ph type="body" sz="quarter" idx="23"/>
          </p:nvPr>
        </p:nvSpPr>
        <p:spPr>
          <a:xfrm>
            <a:off x="9600369" y="4067100"/>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30" name="Picture Placeholder 16"/>
          <p:cNvSpPr>
            <a:spLocks noGrp="1"/>
          </p:cNvSpPr>
          <p:nvPr>
            <p:ph type="pic" sz="quarter" idx="24"/>
          </p:nvPr>
        </p:nvSpPr>
        <p:spPr>
          <a:xfrm>
            <a:off x="2996851" y="2737918"/>
            <a:ext cx="1212850" cy="977390"/>
          </a:xfrm>
        </p:spPr>
        <p:txBody>
          <a:bodyPr>
            <a:normAutofit/>
          </a:bodyPr>
          <a:lstStyle>
            <a:lvl1pPr>
              <a:defRPr sz="1800"/>
            </a:lvl1pPr>
          </a:lstStyle>
          <a:p>
            <a:endParaRPr lang="en-US" dirty="0"/>
          </a:p>
        </p:txBody>
      </p:sp>
      <p:sp>
        <p:nvSpPr>
          <p:cNvPr id="31" name="Picture Placeholder 16"/>
          <p:cNvSpPr>
            <a:spLocks noGrp="1"/>
          </p:cNvSpPr>
          <p:nvPr>
            <p:ph type="pic" sz="quarter" idx="25"/>
          </p:nvPr>
        </p:nvSpPr>
        <p:spPr>
          <a:xfrm>
            <a:off x="5336189" y="2737918"/>
            <a:ext cx="1212850" cy="977390"/>
          </a:xfrm>
        </p:spPr>
        <p:txBody>
          <a:bodyPr>
            <a:normAutofit/>
          </a:bodyPr>
          <a:lstStyle>
            <a:lvl1pPr>
              <a:defRPr sz="1800"/>
            </a:lvl1pPr>
          </a:lstStyle>
          <a:p>
            <a:endParaRPr lang="en-US" dirty="0"/>
          </a:p>
        </p:txBody>
      </p:sp>
      <p:sp>
        <p:nvSpPr>
          <p:cNvPr id="32" name="Picture Placeholder 16"/>
          <p:cNvSpPr>
            <a:spLocks noGrp="1"/>
          </p:cNvSpPr>
          <p:nvPr>
            <p:ph type="pic" sz="quarter" idx="26"/>
          </p:nvPr>
        </p:nvSpPr>
        <p:spPr>
          <a:xfrm>
            <a:off x="7565261" y="2737918"/>
            <a:ext cx="1212850" cy="977390"/>
          </a:xfrm>
        </p:spPr>
        <p:txBody>
          <a:bodyPr>
            <a:normAutofit/>
          </a:bodyPr>
          <a:lstStyle>
            <a:lvl1pPr>
              <a:defRPr sz="1800"/>
            </a:lvl1pPr>
          </a:lstStyle>
          <a:p>
            <a:endParaRPr lang="en-US" dirty="0"/>
          </a:p>
        </p:txBody>
      </p:sp>
      <p:sp>
        <p:nvSpPr>
          <p:cNvPr id="33" name="Picture Placeholder 16"/>
          <p:cNvSpPr>
            <a:spLocks noGrp="1"/>
          </p:cNvSpPr>
          <p:nvPr>
            <p:ph type="pic" sz="quarter" idx="27"/>
          </p:nvPr>
        </p:nvSpPr>
        <p:spPr>
          <a:xfrm>
            <a:off x="9849466" y="2737918"/>
            <a:ext cx="1212850" cy="977390"/>
          </a:xfrm>
        </p:spPr>
        <p:txBody>
          <a:bodyPr>
            <a:normAutofit/>
          </a:bodyPr>
          <a:lstStyle>
            <a:lvl1pPr>
              <a:defRPr sz="1800"/>
            </a:lvl1pPr>
          </a:lstStyle>
          <a:p>
            <a:endParaRPr lang="en-US" dirty="0"/>
          </a:p>
        </p:txBody>
      </p:sp>
      <p:sp>
        <p:nvSpPr>
          <p:cNvPr id="29" name="Date Placeholder 2"/>
          <p:cNvSpPr>
            <a:spLocks noGrp="1"/>
          </p:cNvSpPr>
          <p:nvPr>
            <p:ph type="dt" sz="half" idx="10"/>
          </p:nvPr>
        </p:nvSpPr>
        <p:spPr>
          <a:xfrm>
            <a:off x="464120" y="5850651"/>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4/2/2024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5" name="Footer Placeholder 3"/>
          <p:cNvSpPr>
            <a:spLocks noGrp="1"/>
          </p:cNvSpPr>
          <p:nvPr>
            <p:ph type="ftr" sz="quarter" idx="11"/>
          </p:nvPr>
        </p:nvSpPr>
        <p:spPr>
          <a:xfrm>
            <a:off x="4048442" y="5881608"/>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8" name="Slide Number Placeholder 4"/>
          <p:cNvSpPr>
            <a:spLocks noGrp="1"/>
          </p:cNvSpPr>
          <p:nvPr>
            <p:ph type="sldNum" sz="quarter" idx="12"/>
          </p:nvPr>
        </p:nvSpPr>
        <p:spPr>
          <a:xfrm>
            <a:off x="9004364" y="5884856"/>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0" name="Text Placeholder 14"/>
          <p:cNvSpPr>
            <a:spLocks noGrp="1"/>
          </p:cNvSpPr>
          <p:nvPr>
            <p:ph type="body" sz="quarter" idx="29"/>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45"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21" name="Picture 20" descr="Logo&#10;&#10;Description automatically generated with medium confidenc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22" name="Group 21"/>
          <p:cNvGrpSpPr/>
          <p:nvPr userDrawn="1"/>
        </p:nvGrpSpPr>
        <p:grpSpPr>
          <a:xfrm>
            <a:off x="376730" y="6405832"/>
            <a:ext cx="10131613" cy="276999"/>
            <a:chOff x="376730" y="6405832"/>
            <a:chExt cx="10131613" cy="276999"/>
          </a:xfrm>
        </p:grpSpPr>
        <p:cxnSp>
          <p:nvCxnSpPr>
            <p:cNvPr id="28" name="Straight Connector 27"/>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76730" y="6405832"/>
              <a:ext cx="286373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2021 Jigsaw Academy Education Pvt Ltd.</a:t>
              </a: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15" name="Text Placeholder 14"/>
          <p:cNvSpPr>
            <a:spLocks noGrp="1"/>
          </p:cNvSpPr>
          <p:nvPr>
            <p:ph type="body" sz="quarter" idx="13"/>
          </p:nvPr>
        </p:nvSpPr>
        <p:spPr>
          <a:xfrm>
            <a:off x="5971309" y="2161314"/>
            <a:ext cx="5776255" cy="276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9" name="Media Placeholder 18"/>
          <p:cNvSpPr>
            <a:spLocks noGrp="1"/>
          </p:cNvSpPr>
          <p:nvPr>
            <p:ph type="media" sz="quarter" idx="15"/>
          </p:nvPr>
        </p:nvSpPr>
        <p:spPr>
          <a:xfrm>
            <a:off x="463550" y="2161314"/>
            <a:ext cx="4939724" cy="2766001"/>
          </a:xfrm>
        </p:spPr>
        <p:txBody>
          <a:bodyPr/>
          <a:lstStyle/>
          <a:p>
            <a:endParaRPr lang="en-US" dirty="0"/>
          </a:p>
        </p:txBody>
      </p:sp>
      <p:sp>
        <p:nvSpPr>
          <p:cNvPr id="18" name="Date Placeholder 2"/>
          <p:cNvSpPr>
            <a:spLocks noGrp="1"/>
          </p:cNvSpPr>
          <p:nvPr>
            <p:ph type="dt" sz="half" idx="10"/>
          </p:nvPr>
        </p:nvSpPr>
        <p:spPr>
          <a:xfrm>
            <a:off x="464120" y="5850651"/>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4/2/2024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1" name="Footer Placeholder 3"/>
          <p:cNvSpPr>
            <a:spLocks noGrp="1"/>
          </p:cNvSpPr>
          <p:nvPr>
            <p:ph type="ftr" sz="quarter" idx="11"/>
          </p:nvPr>
        </p:nvSpPr>
        <p:spPr>
          <a:xfrm>
            <a:off x="4048442" y="5881608"/>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4" name="Slide Number Placeholder 4"/>
          <p:cNvSpPr>
            <a:spLocks noGrp="1"/>
          </p:cNvSpPr>
          <p:nvPr>
            <p:ph type="sldNum" sz="quarter" idx="12"/>
          </p:nvPr>
        </p:nvSpPr>
        <p:spPr>
          <a:xfrm>
            <a:off x="9004364" y="5884856"/>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6" name="Text Placeholder 14"/>
          <p:cNvSpPr>
            <a:spLocks noGrp="1"/>
          </p:cNvSpPr>
          <p:nvPr>
            <p:ph type="body" sz="quarter" idx="17"/>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31"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3" name="Picture 12" descr="Logo&#10;&#10;Description automatically generated with medium confidenc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14" name="Group 13"/>
          <p:cNvGrpSpPr/>
          <p:nvPr userDrawn="1"/>
        </p:nvGrpSpPr>
        <p:grpSpPr>
          <a:xfrm>
            <a:off x="376730" y="6405832"/>
            <a:ext cx="10131613" cy="276999"/>
            <a:chOff x="376730" y="6405832"/>
            <a:chExt cx="10131613" cy="276999"/>
          </a:xfrm>
        </p:grpSpPr>
        <p:cxnSp>
          <p:nvCxnSpPr>
            <p:cNvPr id="16" name="Straight Connector 15"/>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6730" y="6405832"/>
              <a:ext cx="286373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2021 Jigsaw Academy Education Pvt Ltd.</a:t>
              </a: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16E5C65-A6A4-4D7E-A8A9-35240D7FED8F}"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7FEF7F-D85A-4201-B820-A0FEA3130C3A}" type="slidenum">
              <a:rPr lang="en-US" smtClean="0"/>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nterim Slide">
    <p:spTree>
      <p:nvGrpSpPr>
        <p:cNvPr id="1" name=""/>
        <p:cNvGrpSpPr/>
        <p:nvPr/>
      </p:nvGrpSpPr>
      <p:grpSpPr>
        <a:xfrm>
          <a:off x="0" y="0"/>
          <a:ext cx="0" cy="0"/>
          <a:chOff x="0" y="0"/>
          <a:chExt cx="0" cy="0"/>
        </a:xfrm>
      </p:grpSpPr>
      <p:pic>
        <p:nvPicPr>
          <p:cNvPr id="14" name="Picture 13" descr="A blue rectangle with a white background&#10;&#10;Description automatically generated with low confidenc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2"/>
            <a:ext cx="12192000" cy="6871744"/>
          </a:xfrm>
          <a:prstGeom prst="rect">
            <a:avLst/>
          </a:prstGeom>
        </p:spPr>
      </p:pic>
      <p:sp>
        <p:nvSpPr>
          <p:cNvPr id="3" name="Date Placeholder 2"/>
          <p:cNvSpPr>
            <a:spLocks noGrp="1"/>
          </p:cNvSpPr>
          <p:nvPr>
            <p:ph type="dt" sz="half" idx="10"/>
          </p:nvPr>
        </p:nvSpPr>
        <p:spPr>
          <a:xfrm>
            <a:off x="510810" y="5913465"/>
            <a:ext cx="2743200" cy="365125"/>
          </a:xfrm>
        </p:spPr>
        <p:txBody>
          <a:bodyPr/>
          <a:lstStyle/>
          <a:p>
            <a:fld id="{516E5C65-A6A4-4D7E-A8A9-35240D7FED8F}" type="datetimeFigureOut">
              <a:rPr lang="en-US" smtClean="0"/>
              <a:t>4/2/2024</a:t>
            </a:fld>
            <a:endParaRPr lang="en-US" dirty="0"/>
          </a:p>
        </p:txBody>
      </p:sp>
      <p:sp>
        <p:nvSpPr>
          <p:cNvPr id="4" name="Footer Placeholder 3"/>
          <p:cNvSpPr>
            <a:spLocks noGrp="1"/>
          </p:cNvSpPr>
          <p:nvPr>
            <p:ph type="ftr" sz="quarter" idx="11"/>
          </p:nvPr>
        </p:nvSpPr>
        <p:spPr>
          <a:xfrm>
            <a:off x="4038600" y="5913465"/>
            <a:ext cx="4114800" cy="365125"/>
          </a:xfrm>
        </p:spPr>
        <p:txBody>
          <a:bodyPr/>
          <a:lstStyle/>
          <a:p>
            <a:endParaRPr lang="en-US" dirty="0"/>
          </a:p>
        </p:txBody>
      </p:sp>
      <p:sp>
        <p:nvSpPr>
          <p:cNvPr id="2" name="Title 1"/>
          <p:cNvSpPr>
            <a:spLocks noGrp="1"/>
          </p:cNvSpPr>
          <p:nvPr>
            <p:ph type="title"/>
          </p:nvPr>
        </p:nvSpPr>
        <p:spPr>
          <a:xfrm>
            <a:off x="510810" y="2684611"/>
            <a:ext cx="10515600" cy="1325563"/>
          </a:xfrm>
        </p:spPr>
        <p:txBody>
          <a:bodyPr>
            <a:normAutofit/>
          </a:bodyPr>
          <a:lstStyle>
            <a:lvl1pPr>
              <a:defRPr sz="4400" b="1" baseline="0">
                <a:solidFill>
                  <a:schemeClr val="bg1"/>
                </a:solidFill>
                <a:latin typeface="Arial Narrow" panose="020B0606020202030204" pitchFamily="34" charset="0"/>
              </a:defRPr>
            </a:lvl1pPr>
          </a:lstStyle>
          <a:p>
            <a:r>
              <a:rPr lang="en-US" dirty="0"/>
              <a:t>Click to edit Master title style</a:t>
            </a:r>
          </a:p>
        </p:txBody>
      </p:sp>
      <p:sp>
        <p:nvSpPr>
          <p:cNvPr id="5" name="Slide Number Placeholder 4"/>
          <p:cNvSpPr>
            <a:spLocks noGrp="1"/>
          </p:cNvSpPr>
          <p:nvPr>
            <p:ph type="sldNum" sz="quarter" idx="12"/>
          </p:nvPr>
        </p:nvSpPr>
        <p:spPr>
          <a:xfrm>
            <a:off x="9004365" y="5913465"/>
            <a:ext cx="2743200" cy="365125"/>
          </a:xfrm>
        </p:spPr>
        <p:txBody>
          <a:bodyPr/>
          <a:lstStyle/>
          <a:p>
            <a:fld id="{7F7FEF7F-D85A-4201-B820-A0FEA3130C3A}" type="slidenum">
              <a:rPr lang="en-US" smtClean="0"/>
              <a:t>‹#›</a:t>
            </a:fld>
            <a:endParaRPr lang="en-US" dirty="0"/>
          </a:p>
        </p:txBody>
      </p:sp>
      <p:grpSp>
        <p:nvGrpSpPr>
          <p:cNvPr id="19" name="Group 18"/>
          <p:cNvGrpSpPr/>
          <p:nvPr userDrawn="1"/>
        </p:nvGrpSpPr>
        <p:grpSpPr>
          <a:xfrm>
            <a:off x="376730" y="6299850"/>
            <a:ext cx="10528875" cy="434026"/>
            <a:chOff x="376730" y="6299850"/>
            <a:chExt cx="10528875" cy="434026"/>
          </a:xfrm>
        </p:grpSpPr>
        <p:cxnSp>
          <p:nvCxnSpPr>
            <p:cNvPr id="20" name="Straight Connector 19"/>
            <p:cNvCxnSpPr/>
            <p:nvPr/>
          </p:nvCxnSpPr>
          <p:spPr>
            <a:xfrm>
              <a:off x="3161712" y="6544331"/>
              <a:ext cx="752812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76730" y="6405832"/>
              <a:ext cx="2863733" cy="276999"/>
            </a:xfrm>
            <a:prstGeom prst="rect">
              <a:avLst/>
            </a:prstGeom>
            <a:noFill/>
            <a:ln>
              <a:noFill/>
            </a:ln>
          </p:spPr>
          <p:txBody>
            <a:bodyPr wrap="none" rtlCol="0">
              <a:spAutoFit/>
            </a:bodyPr>
            <a:lstStyle/>
            <a:p>
              <a:r>
                <a:rPr lang="en-IN" sz="1200" b="0" i="0" kern="1200" dirty="0">
                  <a:solidFill>
                    <a:schemeClr val="bg1"/>
                  </a:solidFill>
                  <a:effectLst/>
                  <a:latin typeface="+mn-lt"/>
                  <a:ea typeface="+mn-ea"/>
                  <a:cs typeface="+mn-cs"/>
                </a:rPr>
                <a:t>© 2021 Jigsaw Academy Education Pvt Ltd.</a:t>
              </a:r>
            </a:p>
          </p:txBody>
        </p:sp>
        <p:cxnSp>
          <p:nvCxnSpPr>
            <p:cNvPr id="31" name="Straight Connector 30"/>
            <p:cNvCxnSpPr/>
            <p:nvPr/>
          </p:nvCxnSpPr>
          <p:spPr>
            <a:xfrm>
              <a:off x="10905605" y="6299850"/>
              <a:ext cx="0" cy="43402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2050" name="Picture 2" descr="Indian Institute of Management Indore - Wikipedia"/>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Logo&#10;&#10;Description automatically generated with medium confidence"/>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64120" y="5850651"/>
            <a:ext cx="2743200" cy="365125"/>
          </a:xfrm>
        </p:spPr>
        <p:txBody>
          <a:bodyPr/>
          <a:lstStyle/>
          <a:p>
            <a:fld id="{516E5C65-A6A4-4D7E-A8A9-35240D7FED8F}" type="datetimeFigureOut">
              <a:rPr lang="en-US" smtClean="0"/>
              <a:t>4/2/2024</a:t>
            </a:fld>
            <a:endParaRPr lang="en-US" dirty="0"/>
          </a:p>
        </p:txBody>
      </p:sp>
      <p:sp>
        <p:nvSpPr>
          <p:cNvPr id="4" name="Footer Placeholder 3"/>
          <p:cNvSpPr>
            <a:spLocks noGrp="1"/>
          </p:cNvSpPr>
          <p:nvPr>
            <p:ph type="ftr" sz="quarter" idx="11"/>
          </p:nvPr>
        </p:nvSpPr>
        <p:spPr>
          <a:xfrm>
            <a:off x="4048442" y="5881608"/>
            <a:ext cx="4114800" cy="365125"/>
          </a:xfrm>
        </p:spPr>
        <p:txBody>
          <a:bodyPr/>
          <a:lstStyle/>
          <a:p>
            <a:endParaRPr lang="en-US" dirty="0"/>
          </a:p>
        </p:txBody>
      </p:sp>
      <p:sp>
        <p:nvSpPr>
          <p:cNvPr id="5" name="Slide Number Placeholder 4"/>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dirty="0"/>
          </a:p>
        </p:txBody>
      </p:sp>
      <p:sp>
        <p:nvSpPr>
          <p:cNvPr id="18" name="Text Placeholder 14"/>
          <p:cNvSpPr>
            <a:spLocks noGrp="1"/>
          </p:cNvSpPr>
          <p:nvPr>
            <p:ph type="body" sz="quarter" idx="13"/>
          </p:nvPr>
        </p:nvSpPr>
        <p:spPr>
          <a:xfrm>
            <a:off x="463550" y="2155178"/>
            <a:ext cx="11260279" cy="3576431"/>
          </a:xfrm>
        </p:spPr>
        <p:txBody>
          <a:bodyPr/>
          <a:lstStyle>
            <a:lvl1pPr marL="228600" indent="-228600">
              <a:buFontTx/>
              <a:buBlip>
                <a:blip r:embed="rId2"/>
              </a:buBlip>
              <a:defRPr sz="1600">
                <a:solidFill>
                  <a:schemeClr val="tx1">
                    <a:lumMod val="85000"/>
                    <a:lumOff val="15000"/>
                  </a:schemeClr>
                </a:solidFill>
              </a:defRPr>
            </a:lvl1pPr>
            <a:lvl2pPr marL="685800" indent="-228600">
              <a:buFontTx/>
              <a:buBlip>
                <a:blip r:embed="rId3"/>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6" name="Text Placeholder 14"/>
          <p:cNvSpPr>
            <a:spLocks noGrp="1"/>
          </p:cNvSpPr>
          <p:nvPr>
            <p:ph type="body" sz="quarter" idx="14"/>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grpSp>
        <p:nvGrpSpPr>
          <p:cNvPr id="17" name="Group 16"/>
          <p:cNvGrpSpPr/>
          <p:nvPr userDrawn="1"/>
        </p:nvGrpSpPr>
        <p:grpSpPr>
          <a:xfrm>
            <a:off x="376730" y="6405832"/>
            <a:ext cx="10131613" cy="276999"/>
            <a:chOff x="376730" y="6405832"/>
            <a:chExt cx="10131613" cy="276999"/>
          </a:xfrm>
        </p:grpSpPr>
        <p:cxnSp>
          <p:nvCxnSpPr>
            <p:cNvPr id="20" name="Straight Connector 19"/>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
        <p:nvSpPr>
          <p:cNvPr id="23"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4" name="Picture 2" descr="Indian Institute of Management Indore - Wikipedia"/>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10;&#10;Description automatically generated with medium confidence"/>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Slide_1">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8451914" y="2158426"/>
            <a:ext cx="3295650" cy="3138732"/>
          </a:xfrm>
        </p:spPr>
        <p:txBody>
          <a:bodyPr/>
          <a:lstStyle/>
          <a:p>
            <a:endParaRPr lang="en-US" dirty="0"/>
          </a:p>
        </p:txBody>
      </p:sp>
      <p:sp>
        <p:nvSpPr>
          <p:cNvPr id="18" name="Text Placeholder 14"/>
          <p:cNvSpPr>
            <a:spLocks noGrp="1"/>
          </p:cNvSpPr>
          <p:nvPr>
            <p:ph type="body" sz="quarter" idx="13"/>
          </p:nvPr>
        </p:nvSpPr>
        <p:spPr>
          <a:xfrm>
            <a:off x="463550" y="2155178"/>
            <a:ext cx="7439371" cy="315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9" name="Date Placeholder 2"/>
          <p:cNvSpPr>
            <a:spLocks noGrp="1"/>
          </p:cNvSpPr>
          <p:nvPr>
            <p:ph type="dt" sz="half" idx="10"/>
          </p:nvPr>
        </p:nvSpPr>
        <p:spPr>
          <a:xfrm>
            <a:off x="464120" y="5850651"/>
            <a:ext cx="2743200" cy="365125"/>
          </a:xfrm>
        </p:spPr>
        <p:txBody>
          <a:bodyPr/>
          <a:lstStyle/>
          <a:p>
            <a:fld id="{516E5C65-A6A4-4D7E-A8A9-35240D7FED8F}" type="datetimeFigureOut">
              <a:rPr lang="en-US" smtClean="0"/>
              <a:t>4/2/2024</a:t>
            </a:fld>
            <a:endParaRPr lang="en-US" dirty="0"/>
          </a:p>
        </p:txBody>
      </p:sp>
      <p:sp>
        <p:nvSpPr>
          <p:cNvPr id="22" name="Footer Placeholder 3"/>
          <p:cNvSpPr>
            <a:spLocks noGrp="1"/>
          </p:cNvSpPr>
          <p:nvPr>
            <p:ph type="ftr" sz="quarter" idx="11"/>
          </p:nvPr>
        </p:nvSpPr>
        <p:spPr>
          <a:xfrm>
            <a:off x="4048442" y="5881608"/>
            <a:ext cx="4114800" cy="365125"/>
          </a:xfrm>
        </p:spPr>
        <p:txBody>
          <a:bodyPr/>
          <a:lstStyle/>
          <a:p>
            <a:endParaRPr lang="en-US" dirty="0"/>
          </a:p>
        </p:txBody>
      </p:sp>
      <p:sp>
        <p:nvSpPr>
          <p:cNvPr id="23" name="Slide Number Placeholder 4"/>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dirty="0"/>
          </a:p>
        </p:txBody>
      </p:sp>
      <p:sp>
        <p:nvSpPr>
          <p:cNvPr id="30" name="Text Placeholder 14"/>
          <p:cNvSpPr>
            <a:spLocks noGrp="1"/>
          </p:cNvSpPr>
          <p:nvPr>
            <p:ph type="body" sz="quarter" idx="16"/>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31"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3" name="Picture 12" descr="Logo&#10;&#10;Description automatically generated with medium confidenc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15" name="Group 14"/>
          <p:cNvGrpSpPr/>
          <p:nvPr userDrawn="1"/>
        </p:nvGrpSpPr>
        <p:grpSpPr>
          <a:xfrm>
            <a:off x="376730" y="6405832"/>
            <a:ext cx="10131613" cy="276999"/>
            <a:chOff x="376730" y="6405832"/>
            <a:chExt cx="10131613" cy="276999"/>
          </a:xfrm>
        </p:grpSpPr>
        <p:cxnSp>
          <p:nvCxnSpPr>
            <p:cNvPr id="16" name="Straight Connector 15"/>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 Slide_2">
    <p:spTree>
      <p:nvGrpSpPr>
        <p:cNvPr id="1" name=""/>
        <p:cNvGrpSpPr/>
        <p:nvPr/>
      </p:nvGrpSpPr>
      <p:grpSpPr>
        <a:xfrm>
          <a:off x="0" y="0"/>
          <a:ext cx="0" cy="0"/>
          <a:chOff x="0" y="0"/>
          <a:chExt cx="0" cy="0"/>
        </a:xfrm>
      </p:grpSpPr>
      <p:sp>
        <p:nvSpPr>
          <p:cNvPr id="24" name="Picture Placeholder 16"/>
          <p:cNvSpPr>
            <a:spLocks noGrp="1"/>
          </p:cNvSpPr>
          <p:nvPr>
            <p:ph type="pic" sz="quarter" idx="14"/>
          </p:nvPr>
        </p:nvSpPr>
        <p:spPr>
          <a:xfrm>
            <a:off x="463550" y="2155178"/>
            <a:ext cx="3295650" cy="3156004"/>
          </a:xfrm>
        </p:spPr>
        <p:txBody>
          <a:bodyPr/>
          <a:lstStyle/>
          <a:p>
            <a:endParaRPr lang="en-US" dirty="0"/>
          </a:p>
        </p:txBody>
      </p:sp>
      <p:sp>
        <p:nvSpPr>
          <p:cNvPr id="26" name="Text Placeholder 14"/>
          <p:cNvSpPr>
            <a:spLocks noGrp="1"/>
          </p:cNvSpPr>
          <p:nvPr>
            <p:ph type="body" sz="quarter" idx="13"/>
          </p:nvPr>
        </p:nvSpPr>
        <p:spPr>
          <a:xfrm>
            <a:off x="4308763" y="2155178"/>
            <a:ext cx="7439371" cy="315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20" name="Text Placeholder 14"/>
          <p:cNvSpPr>
            <a:spLocks noGrp="1"/>
          </p:cNvSpPr>
          <p:nvPr>
            <p:ph type="body" sz="quarter" idx="16"/>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28" name="Date Placeholder 2"/>
          <p:cNvSpPr>
            <a:spLocks noGrp="1"/>
          </p:cNvSpPr>
          <p:nvPr>
            <p:ph type="dt" sz="half" idx="10"/>
          </p:nvPr>
        </p:nvSpPr>
        <p:spPr>
          <a:xfrm>
            <a:off x="464120" y="5850651"/>
            <a:ext cx="2743200" cy="365125"/>
          </a:xfrm>
        </p:spPr>
        <p:txBody>
          <a:bodyPr/>
          <a:lstStyle/>
          <a:p>
            <a:fld id="{516E5C65-A6A4-4D7E-A8A9-35240D7FED8F}" type="datetimeFigureOut">
              <a:rPr lang="en-US" smtClean="0"/>
              <a:t>4/2/2024</a:t>
            </a:fld>
            <a:endParaRPr lang="en-US" dirty="0"/>
          </a:p>
        </p:txBody>
      </p:sp>
      <p:sp>
        <p:nvSpPr>
          <p:cNvPr id="29" name="Footer Placeholder 3"/>
          <p:cNvSpPr>
            <a:spLocks noGrp="1"/>
          </p:cNvSpPr>
          <p:nvPr>
            <p:ph type="ftr" sz="quarter" idx="11"/>
          </p:nvPr>
        </p:nvSpPr>
        <p:spPr>
          <a:xfrm>
            <a:off x="4048442" y="5881608"/>
            <a:ext cx="4114800" cy="365125"/>
          </a:xfrm>
        </p:spPr>
        <p:txBody>
          <a:bodyPr/>
          <a:lstStyle/>
          <a:p>
            <a:endParaRPr lang="en-US" dirty="0"/>
          </a:p>
        </p:txBody>
      </p:sp>
      <p:sp>
        <p:nvSpPr>
          <p:cNvPr id="30" name="Slide Number Placeholder 4"/>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dirty="0"/>
          </a:p>
        </p:txBody>
      </p:sp>
      <p:sp>
        <p:nvSpPr>
          <p:cNvPr id="33"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3" name="Picture 12" descr="Logo&#10;&#10;Description automatically generated with medium confidenc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14" name="Group 13"/>
          <p:cNvGrpSpPr/>
          <p:nvPr userDrawn="1"/>
        </p:nvGrpSpPr>
        <p:grpSpPr>
          <a:xfrm>
            <a:off x="376730" y="6405832"/>
            <a:ext cx="10131613" cy="276999"/>
            <a:chOff x="376730" y="6405832"/>
            <a:chExt cx="10131613" cy="276999"/>
          </a:xfrm>
        </p:grpSpPr>
        <p:cxnSp>
          <p:nvCxnSpPr>
            <p:cNvPr id="15" name="Straight Connector 14"/>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con Slide_1">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657513" y="2737918"/>
            <a:ext cx="1212850" cy="977390"/>
          </a:xfrm>
        </p:spPr>
        <p:txBody>
          <a:bodyPr>
            <a:normAutofit/>
          </a:bodyPr>
          <a:lstStyle>
            <a:lvl1pPr>
              <a:defRPr sz="1800"/>
            </a:lvl1pPr>
          </a:lstStyle>
          <a:p>
            <a:endParaRPr lang="en-US" dirty="0"/>
          </a:p>
        </p:txBody>
      </p:sp>
      <p:sp>
        <p:nvSpPr>
          <p:cNvPr id="23" name="Text Placeholder 22"/>
          <p:cNvSpPr>
            <a:spLocks noGrp="1"/>
          </p:cNvSpPr>
          <p:nvPr>
            <p:ph type="body" sz="quarter" idx="19"/>
          </p:nvPr>
        </p:nvSpPr>
        <p:spPr>
          <a:xfrm>
            <a:off x="463549" y="4080356"/>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4" name="Text Placeholder 22"/>
          <p:cNvSpPr>
            <a:spLocks noGrp="1"/>
          </p:cNvSpPr>
          <p:nvPr>
            <p:ph type="body" sz="quarter" idx="20"/>
          </p:nvPr>
        </p:nvSpPr>
        <p:spPr>
          <a:xfrm>
            <a:off x="2747754" y="4077042"/>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5" name="Text Placeholder 22"/>
          <p:cNvSpPr>
            <a:spLocks noGrp="1"/>
          </p:cNvSpPr>
          <p:nvPr>
            <p:ph type="body" sz="quarter" idx="21"/>
          </p:nvPr>
        </p:nvSpPr>
        <p:spPr>
          <a:xfrm>
            <a:off x="5031959" y="4073728"/>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6" name="Text Placeholder 22"/>
          <p:cNvSpPr>
            <a:spLocks noGrp="1"/>
          </p:cNvSpPr>
          <p:nvPr>
            <p:ph type="body" sz="quarter" idx="22"/>
          </p:nvPr>
        </p:nvSpPr>
        <p:spPr>
          <a:xfrm>
            <a:off x="7316164" y="4065775"/>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7" name="Text Placeholder 22"/>
          <p:cNvSpPr>
            <a:spLocks noGrp="1"/>
          </p:cNvSpPr>
          <p:nvPr>
            <p:ph type="body" sz="quarter" idx="23"/>
          </p:nvPr>
        </p:nvSpPr>
        <p:spPr>
          <a:xfrm>
            <a:off x="9600369" y="4067100"/>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30" name="Picture Placeholder 16"/>
          <p:cNvSpPr>
            <a:spLocks noGrp="1"/>
          </p:cNvSpPr>
          <p:nvPr>
            <p:ph type="pic" sz="quarter" idx="24"/>
          </p:nvPr>
        </p:nvSpPr>
        <p:spPr>
          <a:xfrm>
            <a:off x="2996851" y="2737918"/>
            <a:ext cx="1212850" cy="977390"/>
          </a:xfrm>
        </p:spPr>
        <p:txBody>
          <a:bodyPr>
            <a:normAutofit/>
          </a:bodyPr>
          <a:lstStyle>
            <a:lvl1pPr>
              <a:defRPr sz="1800"/>
            </a:lvl1pPr>
          </a:lstStyle>
          <a:p>
            <a:endParaRPr lang="en-US" dirty="0"/>
          </a:p>
        </p:txBody>
      </p:sp>
      <p:sp>
        <p:nvSpPr>
          <p:cNvPr id="31" name="Picture Placeholder 16"/>
          <p:cNvSpPr>
            <a:spLocks noGrp="1"/>
          </p:cNvSpPr>
          <p:nvPr>
            <p:ph type="pic" sz="quarter" idx="25"/>
          </p:nvPr>
        </p:nvSpPr>
        <p:spPr>
          <a:xfrm>
            <a:off x="5336189" y="2737918"/>
            <a:ext cx="1212850" cy="977390"/>
          </a:xfrm>
        </p:spPr>
        <p:txBody>
          <a:bodyPr>
            <a:normAutofit/>
          </a:bodyPr>
          <a:lstStyle>
            <a:lvl1pPr>
              <a:defRPr sz="1800"/>
            </a:lvl1pPr>
          </a:lstStyle>
          <a:p>
            <a:endParaRPr lang="en-US" dirty="0"/>
          </a:p>
        </p:txBody>
      </p:sp>
      <p:sp>
        <p:nvSpPr>
          <p:cNvPr id="32" name="Picture Placeholder 16"/>
          <p:cNvSpPr>
            <a:spLocks noGrp="1"/>
          </p:cNvSpPr>
          <p:nvPr>
            <p:ph type="pic" sz="quarter" idx="26"/>
          </p:nvPr>
        </p:nvSpPr>
        <p:spPr>
          <a:xfrm>
            <a:off x="7565261" y="2737918"/>
            <a:ext cx="1212850" cy="977390"/>
          </a:xfrm>
        </p:spPr>
        <p:txBody>
          <a:bodyPr>
            <a:normAutofit/>
          </a:bodyPr>
          <a:lstStyle>
            <a:lvl1pPr>
              <a:defRPr sz="1800"/>
            </a:lvl1pPr>
          </a:lstStyle>
          <a:p>
            <a:endParaRPr lang="en-US" dirty="0"/>
          </a:p>
        </p:txBody>
      </p:sp>
      <p:sp>
        <p:nvSpPr>
          <p:cNvPr id="33" name="Picture Placeholder 16"/>
          <p:cNvSpPr>
            <a:spLocks noGrp="1"/>
          </p:cNvSpPr>
          <p:nvPr>
            <p:ph type="pic" sz="quarter" idx="27"/>
          </p:nvPr>
        </p:nvSpPr>
        <p:spPr>
          <a:xfrm>
            <a:off x="9849466" y="2737918"/>
            <a:ext cx="1212850" cy="977390"/>
          </a:xfrm>
        </p:spPr>
        <p:txBody>
          <a:bodyPr>
            <a:normAutofit/>
          </a:bodyPr>
          <a:lstStyle>
            <a:lvl1pPr>
              <a:defRPr sz="1800"/>
            </a:lvl1pPr>
          </a:lstStyle>
          <a:p>
            <a:endParaRPr lang="en-US" dirty="0"/>
          </a:p>
        </p:txBody>
      </p:sp>
      <p:sp>
        <p:nvSpPr>
          <p:cNvPr id="29" name="Date Placeholder 2"/>
          <p:cNvSpPr>
            <a:spLocks noGrp="1"/>
          </p:cNvSpPr>
          <p:nvPr>
            <p:ph type="dt" sz="half" idx="10"/>
          </p:nvPr>
        </p:nvSpPr>
        <p:spPr>
          <a:xfrm>
            <a:off x="464120" y="5850651"/>
            <a:ext cx="2743200" cy="365125"/>
          </a:xfrm>
        </p:spPr>
        <p:txBody>
          <a:bodyPr/>
          <a:lstStyle/>
          <a:p>
            <a:fld id="{516E5C65-A6A4-4D7E-A8A9-35240D7FED8F}" type="datetimeFigureOut">
              <a:rPr lang="en-US" smtClean="0"/>
              <a:t>4/2/2024</a:t>
            </a:fld>
            <a:endParaRPr lang="en-US" dirty="0"/>
          </a:p>
        </p:txBody>
      </p:sp>
      <p:sp>
        <p:nvSpPr>
          <p:cNvPr id="35" name="Footer Placeholder 3"/>
          <p:cNvSpPr>
            <a:spLocks noGrp="1"/>
          </p:cNvSpPr>
          <p:nvPr>
            <p:ph type="ftr" sz="quarter" idx="11"/>
          </p:nvPr>
        </p:nvSpPr>
        <p:spPr>
          <a:xfrm>
            <a:off x="4048442" y="5881608"/>
            <a:ext cx="4114800" cy="365125"/>
          </a:xfrm>
        </p:spPr>
        <p:txBody>
          <a:bodyPr/>
          <a:lstStyle/>
          <a:p>
            <a:endParaRPr lang="en-US" dirty="0"/>
          </a:p>
        </p:txBody>
      </p:sp>
      <p:sp>
        <p:nvSpPr>
          <p:cNvPr id="38" name="Slide Number Placeholder 4"/>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dirty="0"/>
          </a:p>
        </p:txBody>
      </p:sp>
      <p:sp>
        <p:nvSpPr>
          <p:cNvPr id="40" name="Text Placeholder 14"/>
          <p:cNvSpPr>
            <a:spLocks noGrp="1"/>
          </p:cNvSpPr>
          <p:nvPr>
            <p:ph type="body" sz="quarter" idx="29"/>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45"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21" name="Picture 20" descr="Logo&#10;&#10;Description automatically generated with medium confidenc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22" name="Group 21"/>
          <p:cNvGrpSpPr/>
          <p:nvPr userDrawn="1"/>
        </p:nvGrpSpPr>
        <p:grpSpPr>
          <a:xfrm>
            <a:off x="376730" y="6405832"/>
            <a:ext cx="10131613" cy="276999"/>
            <a:chOff x="376730" y="6405832"/>
            <a:chExt cx="10131613" cy="276999"/>
          </a:xfrm>
        </p:grpSpPr>
        <p:cxnSp>
          <p:nvCxnSpPr>
            <p:cNvPr id="28" name="Straight Connector 27"/>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15" name="Text Placeholder 14"/>
          <p:cNvSpPr>
            <a:spLocks noGrp="1"/>
          </p:cNvSpPr>
          <p:nvPr>
            <p:ph type="body" sz="quarter" idx="13"/>
          </p:nvPr>
        </p:nvSpPr>
        <p:spPr>
          <a:xfrm>
            <a:off x="5971309" y="2161314"/>
            <a:ext cx="5776255" cy="276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9" name="Media Placeholder 18"/>
          <p:cNvSpPr>
            <a:spLocks noGrp="1"/>
          </p:cNvSpPr>
          <p:nvPr>
            <p:ph type="media" sz="quarter" idx="15"/>
          </p:nvPr>
        </p:nvSpPr>
        <p:spPr>
          <a:xfrm>
            <a:off x="463550" y="2161314"/>
            <a:ext cx="4939724" cy="2766001"/>
          </a:xfrm>
        </p:spPr>
        <p:txBody>
          <a:bodyPr/>
          <a:lstStyle/>
          <a:p>
            <a:endParaRPr lang="en-US" dirty="0"/>
          </a:p>
        </p:txBody>
      </p:sp>
      <p:sp>
        <p:nvSpPr>
          <p:cNvPr id="18" name="Date Placeholder 2"/>
          <p:cNvSpPr>
            <a:spLocks noGrp="1"/>
          </p:cNvSpPr>
          <p:nvPr>
            <p:ph type="dt" sz="half" idx="10"/>
          </p:nvPr>
        </p:nvSpPr>
        <p:spPr>
          <a:xfrm>
            <a:off x="464120" y="5850651"/>
            <a:ext cx="2743200" cy="365125"/>
          </a:xfrm>
        </p:spPr>
        <p:txBody>
          <a:bodyPr/>
          <a:lstStyle/>
          <a:p>
            <a:fld id="{516E5C65-A6A4-4D7E-A8A9-35240D7FED8F}" type="datetimeFigureOut">
              <a:rPr lang="en-US" smtClean="0"/>
              <a:t>4/2/2024</a:t>
            </a:fld>
            <a:endParaRPr lang="en-US" dirty="0"/>
          </a:p>
        </p:txBody>
      </p:sp>
      <p:sp>
        <p:nvSpPr>
          <p:cNvPr id="21" name="Footer Placeholder 3"/>
          <p:cNvSpPr>
            <a:spLocks noGrp="1"/>
          </p:cNvSpPr>
          <p:nvPr>
            <p:ph type="ftr" sz="quarter" idx="11"/>
          </p:nvPr>
        </p:nvSpPr>
        <p:spPr>
          <a:xfrm>
            <a:off x="4048442" y="5881608"/>
            <a:ext cx="4114800" cy="365125"/>
          </a:xfrm>
        </p:spPr>
        <p:txBody>
          <a:bodyPr/>
          <a:lstStyle/>
          <a:p>
            <a:endParaRPr lang="en-US" dirty="0"/>
          </a:p>
        </p:txBody>
      </p:sp>
      <p:sp>
        <p:nvSpPr>
          <p:cNvPr id="24" name="Slide Number Placeholder 4"/>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dirty="0"/>
          </a:p>
        </p:txBody>
      </p:sp>
      <p:sp>
        <p:nvSpPr>
          <p:cNvPr id="26" name="Text Placeholder 14"/>
          <p:cNvSpPr>
            <a:spLocks noGrp="1"/>
          </p:cNvSpPr>
          <p:nvPr>
            <p:ph type="body" sz="quarter" idx="17"/>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31"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3" name="Picture 12" descr="Logo&#10;&#10;Description automatically generated with medium confidenc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14" name="Group 13"/>
          <p:cNvGrpSpPr/>
          <p:nvPr userDrawn="1"/>
        </p:nvGrpSpPr>
        <p:grpSpPr>
          <a:xfrm>
            <a:off x="376730" y="6405832"/>
            <a:ext cx="10131613" cy="276999"/>
            <a:chOff x="376730" y="6405832"/>
            <a:chExt cx="10131613" cy="276999"/>
          </a:xfrm>
        </p:grpSpPr>
        <p:cxnSp>
          <p:nvCxnSpPr>
            <p:cNvPr id="16" name="Straight Connector 15"/>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16E5C65-A6A4-4D7E-A8A9-35240D7FED8F}"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7FEF7F-D85A-4201-B820-A0FEA3130C3A}"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Slide_1">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8451914" y="2158426"/>
            <a:ext cx="3295650" cy="3138732"/>
          </a:xfrm>
        </p:spPr>
        <p:txBody>
          <a:bodyPr/>
          <a:lstStyle/>
          <a:p>
            <a:endParaRPr lang="en-US" dirty="0"/>
          </a:p>
        </p:txBody>
      </p:sp>
      <p:sp>
        <p:nvSpPr>
          <p:cNvPr id="18" name="Text Placeholder 14"/>
          <p:cNvSpPr>
            <a:spLocks noGrp="1"/>
          </p:cNvSpPr>
          <p:nvPr>
            <p:ph type="body" sz="quarter" idx="13"/>
          </p:nvPr>
        </p:nvSpPr>
        <p:spPr>
          <a:xfrm>
            <a:off x="463550" y="2155178"/>
            <a:ext cx="7439371" cy="315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9" name="Date Placeholder 2"/>
          <p:cNvSpPr>
            <a:spLocks noGrp="1"/>
          </p:cNvSpPr>
          <p:nvPr>
            <p:ph type="dt" sz="half" idx="10"/>
          </p:nvPr>
        </p:nvSpPr>
        <p:spPr>
          <a:xfrm>
            <a:off x="464120" y="5850651"/>
            <a:ext cx="2743200" cy="365125"/>
          </a:xfrm>
        </p:spPr>
        <p:txBody>
          <a:bodyPr/>
          <a:lstStyle/>
          <a:p>
            <a:fld id="{516E5C65-A6A4-4D7E-A8A9-35240D7FED8F}" type="datetimeFigureOut">
              <a:rPr lang="en-US" smtClean="0"/>
              <a:t>4/2/2024</a:t>
            </a:fld>
            <a:endParaRPr lang="en-US" dirty="0"/>
          </a:p>
        </p:txBody>
      </p:sp>
      <p:sp>
        <p:nvSpPr>
          <p:cNvPr id="22" name="Footer Placeholder 3"/>
          <p:cNvSpPr>
            <a:spLocks noGrp="1"/>
          </p:cNvSpPr>
          <p:nvPr>
            <p:ph type="ftr" sz="quarter" idx="11"/>
          </p:nvPr>
        </p:nvSpPr>
        <p:spPr>
          <a:xfrm>
            <a:off x="4048442" y="5881608"/>
            <a:ext cx="4114800" cy="365125"/>
          </a:xfrm>
        </p:spPr>
        <p:txBody>
          <a:bodyPr/>
          <a:lstStyle/>
          <a:p>
            <a:endParaRPr lang="en-US" dirty="0"/>
          </a:p>
        </p:txBody>
      </p:sp>
      <p:sp>
        <p:nvSpPr>
          <p:cNvPr id="23" name="Slide Number Placeholder 4"/>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dirty="0"/>
          </a:p>
        </p:txBody>
      </p:sp>
      <p:sp>
        <p:nvSpPr>
          <p:cNvPr id="30" name="Text Placeholder 14"/>
          <p:cNvSpPr>
            <a:spLocks noGrp="1"/>
          </p:cNvSpPr>
          <p:nvPr>
            <p:ph type="body" sz="quarter" idx="16"/>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31"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3" name="Picture 12" descr="Logo&#10;&#10;Description automatically generated with medium confidenc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15" name="Group 14"/>
          <p:cNvGrpSpPr/>
          <p:nvPr userDrawn="1"/>
        </p:nvGrpSpPr>
        <p:grpSpPr>
          <a:xfrm>
            <a:off x="376730" y="6405832"/>
            <a:ext cx="10131613" cy="276999"/>
            <a:chOff x="376730" y="6405832"/>
            <a:chExt cx="10131613" cy="276999"/>
          </a:xfrm>
        </p:grpSpPr>
        <p:cxnSp>
          <p:nvCxnSpPr>
            <p:cNvPr id="16" name="Straight Connector 15"/>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nterim Slide">
    <p:spTree>
      <p:nvGrpSpPr>
        <p:cNvPr id="1" name=""/>
        <p:cNvGrpSpPr/>
        <p:nvPr/>
      </p:nvGrpSpPr>
      <p:grpSpPr>
        <a:xfrm>
          <a:off x="0" y="0"/>
          <a:ext cx="0" cy="0"/>
          <a:chOff x="0" y="0"/>
          <a:chExt cx="0" cy="0"/>
        </a:xfrm>
      </p:grpSpPr>
      <p:pic>
        <p:nvPicPr>
          <p:cNvPr id="14" name="Picture 13" descr="A blue rectangle with a white background&#10;&#10;Description automatically generated with low confidenc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2"/>
            <a:ext cx="12192000" cy="6871744"/>
          </a:xfrm>
          <a:prstGeom prst="rect">
            <a:avLst/>
          </a:prstGeom>
        </p:spPr>
      </p:pic>
      <p:sp>
        <p:nvSpPr>
          <p:cNvPr id="3" name="Date Placeholder 2"/>
          <p:cNvSpPr>
            <a:spLocks noGrp="1"/>
          </p:cNvSpPr>
          <p:nvPr>
            <p:ph type="dt" sz="half" idx="10"/>
          </p:nvPr>
        </p:nvSpPr>
        <p:spPr>
          <a:xfrm>
            <a:off x="510810" y="5913465"/>
            <a:ext cx="2743200" cy="365125"/>
          </a:xfrm>
        </p:spPr>
        <p:txBody>
          <a:bodyPr/>
          <a:lstStyle/>
          <a:p>
            <a:fld id="{516E5C65-A6A4-4D7E-A8A9-35240D7FED8F}" type="datetimeFigureOut">
              <a:rPr lang="en-US" smtClean="0"/>
              <a:t>4/2/2024</a:t>
            </a:fld>
            <a:endParaRPr lang="en-US" dirty="0"/>
          </a:p>
        </p:txBody>
      </p:sp>
      <p:sp>
        <p:nvSpPr>
          <p:cNvPr id="4" name="Footer Placeholder 3"/>
          <p:cNvSpPr>
            <a:spLocks noGrp="1"/>
          </p:cNvSpPr>
          <p:nvPr>
            <p:ph type="ftr" sz="quarter" idx="11"/>
          </p:nvPr>
        </p:nvSpPr>
        <p:spPr>
          <a:xfrm>
            <a:off x="4038600" y="5913465"/>
            <a:ext cx="4114800" cy="365125"/>
          </a:xfrm>
        </p:spPr>
        <p:txBody>
          <a:bodyPr/>
          <a:lstStyle/>
          <a:p>
            <a:endParaRPr lang="en-US" dirty="0"/>
          </a:p>
        </p:txBody>
      </p:sp>
      <p:sp>
        <p:nvSpPr>
          <p:cNvPr id="2" name="Title 1"/>
          <p:cNvSpPr>
            <a:spLocks noGrp="1"/>
          </p:cNvSpPr>
          <p:nvPr>
            <p:ph type="title"/>
          </p:nvPr>
        </p:nvSpPr>
        <p:spPr>
          <a:xfrm>
            <a:off x="510810" y="2684611"/>
            <a:ext cx="10515600" cy="1325563"/>
          </a:xfrm>
        </p:spPr>
        <p:txBody>
          <a:bodyPr>
            <a:normAutofit/>
          </a:bodyPr>
          <a:lstStyle>
            <a:lvl1pPr>
              <a:defRPr sz="4400" b="1" baseline="0">
                <a:solidFill>
                  <a:schemeClr val="bg1"/>
                </a:solidFill>
                <a:latin typeface="Arial Narrow" panose="020B0606020202030204" pitchFamily="34" charset="0"/>
              </a:defRPr>
            </a:lvl1pPr>
          </a:lstStyle>
          <a:p>
            <a:r>
              <a:rPr lang="en-US" dirty="0"/>
              <a:t>Click to edit Master title style</a:t>
            </a:r>
          </a:p>
        </p:txBody>
      </p:sp>
      <p:sp>
        <p:nvSpPr>
          <p:cNvPr id="5" name="Slide Number Placeholder 4"/>
          <p:cNvSpPr>
            <a:spLocks noGrp="1"/>
          </p:cNvSpPr>
          <p:nvPr>
            <p:ph type="sldNum" sz="quarter" idx="12"/>
          </p:nvPr>
        </p:nvSpPr>
        <p:spPr>
          <a:xfrm>
            <a:off x="9004365" y="5913465"/>
            <a:ext cx="2743200" cy="365125"/>
          </a:xfrm>
        </p:spPr>
        <p:txBody>
          <a:bodyPr/>
          <a:lstStyle/>
          <a:p>
            <a:fld id="{7F7FEF7F-D85A-4201-B820-A0FEA3130C3A}" type="slidenum">
              <a:rPr lang="en-US" smtClean="0"/>
              <a:t>‹#›</a:t>
            </a:fld>
            <a:endParaRPr lang="en-US" dirty="0"/>
          </a:p>
        </p:txBody>
      </p:sp>
      <p:grpSp>
        <p:nvGrpSpPr>
          <p:cNvPr id="19" name="Group 18"/>
          <p:cNvGrpSpPr/>
          <p:nvPr userDrawn="1"/>
        </p:nvGrpSpPr>
        <p:grpSpPr>
          <a:xfrm>
            <a:off x="376730" y="6299850"/>
            <a:ext cx="10528875" cy="434026"/>
            <a:chOff x="376730" y="6299850"/>
            <a:chExt cx="10528875" cy="434026"/>
          </a:xfrm>
        </p:grpSpPr>
        <p:cxnSp>
          <p:nvCxnSpPr>
            <p:cNvPr id="20" name="Straight Connector 19"/>
            <p:cNvCxnSpPr/>
            <p:nvPr/>
          </p:nvCxnSpPr>
          <p:spPr>
            <a:xfrm>
              <a:off x="3161712" y="6544331"/>
              <a:ext cx="752812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76730" y="6405832"/>
              <a:ext cx="2863733" cy="276999"/>
            </a:xfrm>
            <a:prstGeom prst="rect">
              <a:avLst/>
            </a:prstGeom>
            <a:noFill/>
            <a:ln>
              <a:noFill/>
            </a:ln>
          </p:spPr>
          <p:txBody>
            <a:bodyPr wrap="none" rtlCol="0">
              <a:spAutoFit/>
            </a:bodyPr>
            <a:lstStyle/>
            <a:p>
              <a:r>
                <a:rPr lang="en-IN" sz="1200" b="0" i="0" kern="1200" dirty="0">
                  <a:solidFill>
                    <a:schemeClr val="bg1"/>
                  </a:solidFill>
                  <a:effectLst/>
                  <a:latin typeface="+mn-lt"/>
                  <a:ea typeface="+mn-ea"/>
                  <a:cs typeface="+mn-cs"/>
                </a:rPr>
                <a:t>© 2021 Jigsaw Academy Education Pvt Ltd.</a:t>
              </a:r>
            </a:p>
          </p:txBody>
        </p:sp>
        <p:cxnSp>
          <p:nvCxnSpPr>
            <p:cNvPr id="31" name="Straight Connector 30"/>
            <p:cNvCxnSpPr/>
            <p:nvPr/>
          </p:nvCxnSpPr>
          <p:spPr>
            <a:xfrm>
              <a:off x="10905605" y="6299850"/>
              <a:ext cx="0" cy="43402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2050" name="Picture 2" descr="Indian Institute of Management Indore - Wikipedia"/>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Logo&#10;&#10;Description automatically generated with medium confidence"/>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64120" y="5850651"/>
            <a:ext cx="2743200" cy="365125"/>
          </a:xfrm>
        </p:spPr>
        <p:txBody>
          <a:bodyPr/>
          <a:lstStyle/>
          <a:p>
            <a:fld id="{516E5C65-A6A4-4D7E-A8A9-35240D7FED8F}" type="datetimeFigureOut">
              <a:rPr lang="en-US" smtClean="0"/>
              <a:t>4/2/2024</a:t>
            </a:fld>
            <a:endParaRPr lang="en-US" dirty="0"/>
          </a:p>
        </p:txBody>
      </p:sp>
      <p:sp>
        <p:nvSpPr>
          <p:cNvPr id="4" name="Footer Placeholder 3"/>
          <p:cNvSpPr>
            <a:spLocks noGrp="1"/>
          </p:cNvSpPr>
          <p:nvPr>
            <p:ph type="ftr" sz="quarter" idx="11"/>
          </p:nvPr>
        </p:nvSpPr>
        <p:spPr>
          <a:xfrm>
            <a:off x="4048442" y="5881608"/>
            <a:ext cx="4114800" cy="365125"/>
          </a:xfrm>
        </p:spPr>
        <p:txBody>
          <a:bodyPr/>
          <a:lstStyle/>
          <a:p>
            <a:endParaRPr lang="en-US" dirty="0"/>
          </a:p>
        </p:txBody>
      </p:sp>
      <p:sp>
        <p:nvSpPr>
          <p:cNvPr id="5" name="Slide Number Placeholder 4"/>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dirty="0"/>
          </a:p>
        </p:txBody>
      </p:sp>
      <p:sp>
        <p:nvSpPr>
          <p:cNvPr id="18" name="Text Placeholder 14"/>
          <p:cNvSpPr>
            <a:spLocks noGrp="1"/>
          </p:cNvSpPr>
          <p:nvPr>
            <p:ph type="body" sz="quarter" idx="13"/>
          </p:nvPr>
        </p:nvSpPr>
        <p:spPr>
          <a:xfrm>
            <a:off x="463550" y="2155178"/>
            <a:ext cx="11260279" cy="3576431"/>
          </a:xfrm>
        </p:spPr>
        <p:txBody>
          <a:bodyPr/>
          <a:lstStyle>
            <a:lvl1pPr marL="228600" indent="-228600">
              <a:buFontTx/>
              <a:buBlip>
                <a:blip r:embed="rId2"/>
              </a:buBlip>
              <a:defRPr sz="1600">
                <a:solidFill>
                  <a:schemeClr val="tx1">
                    <a:lumMod val="85000"/>
                    <a:lumOff val="15000"/>
                  </a:schemeClr>
                </a:solidFill>
              </a:defRPr>
            </a:lvl1pPr>
            <a:lvl2pPr marL="685800" indent="-228600">
              <a:buFontTx/>
              <a:buBlip>
                <a:blip r:embed="rId3"/>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6" name="Text Placeholder 14"/>
          <p:cNvSpPr>
            <a:spLocks noGrp="1"/>
          </p:cNvSpPr>
          <p:nvPr>
            <p:ph type="body" sz="quarter" idx="14"/>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grpSp>
        <p:nvGrpSpPr>
          <p:cNvPr id="17" name="Group 16"/>
          <p:cNvGrpSpPr/>
          <p:nvPr userDrawn="1"/>
        </p:nvGrpSpPr>
        <p:grpSpPr>
          <a:xfrm>
            <a:off x="376730" y="6405832"/>
            <a:ext cx="10131613" cy="276999"/>
            <a:chOff x="376730" y="6405832"/>
            <a:chExt cx="10131613" cy="276999"/>
          </a:xfrm>
        </p:grpSpPr>
        <p:cxnSp>
          <p:nvCxnSpPr>
            <p:cNvPr id="20" name="Straight Connector 19"/>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
        <p:nvSpPr>
          <p:cNvPr id="23"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4" name="Picture 2" descr="Indian Institute of Management Indore - Wikipedia"/>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10;&#10;Description automatically generated with medium confidence"/>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 Slide_1">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8451914" y="2158426"/>
            <a:ext cx="3295650" cy="3138732"/>
          </a:xfrm>
        </p:spPr>
        <p:txBody>
          <a:bodyPr/>
          <a:lstStyle/>
          <a:p>
            <a:endParaRPr lang="en-US" dirty="0"/>
          </a:p>
        </p:txBody>
      </p:sp>
      <p:sp>
        <p:nvSpPr>
          <p:cNvPr id="18" name="Text Placeholder 14"/>
          <p:cNvSpPr>
            <a:spLocks noGrp="1"/>
          </p:cNvSpPr>
          <p:nvPr>
            <p:ph type="body" sz="quarter" idx="13"/>
          </p:nvPr>
        </p:nvSpPr>
        <p:spPr>
          <a:xfrm>
            <a:off x="463550" y="2155178"/>
            <a:ext cx="7439371" cy="315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9" name="Date Placeholder 2"/>
          <p:cNvSpPr>
            <a:spLocks noGrp="1"/>
          </p:cNvSpPr>
          <p:nvPr>
            <p:ph type="dt" sz="half" idx="10"/>
          </p:nvPr>
        </p:nvSpPr>
        <p:spPr>
          <a:xfrm>
            <a:off x="464120" y="5850651"/>
            <a:ext cx="2743200" cy="365125"/>
          </a:xfrm>
        </p:spPr>
        <p:txBody>
          <a:bodyPr/>
          <a:lstStyle/>
          <a:p>
            <a:fld id="{516E5C65-A6A4-4D7E-A8A9-35240D7FED8F}" type="datetimeFigureOut">
              <a:rPr lang="en-US" smtClean="0"/>
              <a:t>4/2/2024</a:t>
            </a:fld>
            <a:endParaRPr lang="en-US" dirty="0"/>
          </a:p>
        </p:txBody>
      </p:sp>
      <p:sp>
        <p:nvSpPr>
          <p:cNvPr id="22" name="Footer Placeholder 3"/>
          <p:cNvSpPr>
            <a:spLocks noGrp="1"/>
          </p:cNvSpPr>
          <p:nvPr>
            <p:ph type="ftr" sz="quarter" idx="11"/>
          </p:nvPr>
        </p:nvSpPr>
        <p:spPr>
          <a:xfrm>
            <a:off x="4048442" y="5881608"/>
            <a:ext cx="4114800" cy="365125"/>
          </a:xfrm>
        </p:spPr>
        <p:txBody>
          <a:bodyPr/>
          <a:lstStyle/>
          <a:p>
            <a:endParaRPr lang="en-US" dirty="0"/>
          </a:p>
        </p:txBody>
      </p:sp>
      <p:sp>
        <p:nvSpPr>
          <p:cNvPr id="23" name="Slide Number Placeholder 4"/>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dirty="0"/>
          </a:p>
        </p:txBody>
      </p:sp>
      <p:sp>
        <p:nvSpPr>
          <p:cNvPr id="30" name="Text Placeholder 14"/>
          <p:cNvSpPr>
            <a:spLocks noGrp="1"/>
          </p:cNvSpPr>
          <p:nvPr>
            <p:ph type="body" sz="quarter" idx="16"/>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31"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3" name="Picture 12" descr="Logo&#10;&#10;Description automatically generated with medium confidenc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15" name="Group 14"/>
          <p:cNvGrpSpPr/>
          <p:nvPr userDrawn="1"/>
        </p:nvGrpSpPr>
        <p:grpSpPr>
          <a:xfrm>
            <a:off x="376730" y="6405832"/>
            <a:ext cx="10131613" cy="276999"/>
            <a:chOff x="376730" y="6405832"/>
            <a:chExt cx="10131613" cy="276999"/>
          </a:xfrm>
        </p:grpSpPr>
        <p:cxnSp>
          <p:nvCxnSpPr>
            <p:cNvPr id="16" name="Straight Connector 15"/>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ge Slide_2">
    <p:spTree>
      <p:nvGrpSpPr>
        <p:cNvPr id="1" name=""/>
        <p:cNvGrpSpPr/>
        <p:nvPr/>
      </p:nvGrpSpPr>
      <p:grpSpPr>
        <a:xfrm>
          <a:off x="0" y="0"/>
          <a:ext cx="0" cy="0"/>
          <a:chOff x="0" y="0"/>
          <a:chExt cx="0" cy="0"/>
        </a:xfrm>
      </p:grpSpPr>
      <p:sp>
        <p:nvSpPr>
          <p:cNvPr id="24" name="Picture Placeholder 16"/>
          <p:cNvSpPr>
            <a:spLocks noGrp="1"/>
          </p:cNvSpPr>
          <p:nvPr>
            <p:ph type="pic" sz="quarter" idx="14"/>
          </p:nvPr>
        </p:nvSpPr>
        <p:spPr>
          <a:xfrm>
            <a:off x="463550" y="2155178"/>
            <a:ext cx="3295650" cy="3156004"/>
          </a:xfrm>
        </p:spPr>
        <p:txBody>
          <a:bodyPr/>
          <a:lstStyle/>
          <a:p>
            <a:endParaRPr lang="en-US" dirty="0"/>
          </a:p>
        </p:txBody>
      </p:sp>
      <p:sp>
        <p:nvSpPr>
          <p:cNvPr id="26" name="Text Placeholder 14"/>
          <p:cNvSpPr>
            <a:spLocks noGrp="1"/>
          </p:cNvSpPr>
          <p:nvPr>
            <p:ph type="body" sz="quarter" idx="13"/>
          </p:nvPr>
        </p:nvSpPr>
        <p:spPr>
          <a:xfrm>
            <a:off x="4308763" y="2155178"/>
            <a:ext cx="7439371" cy="315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20" name="Text Placeholder 14"/>
          <p:cNvSpPr>
            <a:spLocks noGrp="1"/>
          </p:cNvSpPr>
          <p:nvPr>
            <p:ph type="body" sz="quarter" idx="16"/>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28" name="Date Placeholder 2"/>
          <p:cNvSpPr>
            <a:spLocks noGrp="1"/>
          </p:cNvSpPr>
          <p:nvPr>
            <p:ph type="dt" sz="half" idx="10"/>
          </p:nvPr>
        </p:nvSpPr>
        <p:spPr>
          <a:xfrm>
            <a:off x="464120" y="5850651"/>
            <a:ext cx="2743200" cy="365125"/>
          </a:xfrm>
        </p:spPr>
        <p:txBody>
          <a:bodyPr/>
          <a:lstStyle/>
          <a:p>
            <a:fld id="{516E5C65-A6A4-4D7E-A8A9-35240D7FED8F}" type="datetimeFigureOut">
              <a:rPr lang="en-US" smtClean="0"/>
              <a:t>4/2/2024</a:t>
            </a:fld>
            <a:endParaRPr lang="en-US" dirty="0"/>
          </a:p>
        </p:txBody>
      </p:sp>
      <p:sp>
        <p:nvSpPr>
          <p:cNvPr id="29" name="Footer Placeholder 3"/>
          <p:cNvSpPr>
            <a:spLocks noGrp="1"/>
          </p:cNvSpPr>
          <p:nvPr>
            <p:ph type="ftr" sz="quarter" idx="11"/>
          </p:nvPr>
        </p:nvSpPr>
        <p:spPr>
          <a:xfrm>
            <a:off x="4048442" y="5881608"/>
            <a:ext cx="4114800" cy="365125"/>
          </a:xfrm>
        </p:spPr>
        <p:txBody>
          <a:bodyPr/>
          <a:lstStyle/>
          <a:p>
            <a:endParaRPr lang="en-US" dirty="0"/>
          </a:p>
        </p:txBody>
      </p:sp>
      <p:sp>
        <p:nvSpPr>
          <p:cNvPr id="30" name="Slide Number Placeholder 4"/>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dirty="0"/>
          </a:p>
        </p:txBody>
      </p:sp>
      <p:sp>
        <p:nvSpPr>
          <p:cNvPr id="33"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3" name="Picture 12" descr="Logo&#10;&#10;Description automatically generated with medium confidenc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14" name="Group 13"/>
          <p:cNvGrpSpPr/>
          <p:nvPr userDrawn="1"/>
        </p:nvGrpSpPr>
        <p:grpSpPr>
          <a:xfrm>
            <a:off x="376730" y="6405832"/>
            <a:ext cx="10131613" cy="276999"/>
            <a:chOff x="376730" y="6405832"/>
            <a:chExt cx="10131613" cy="276999"/>
          </a:xfrm>
        </p:grpSpPr>
        <p:cxnSp>
          <p:nvCxnSpPr>
            <p:cNvPr id="15" name="Straight Connector 14"/>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con Slide_1">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657513" y="2737918"/>
            <a:ext cx="1212850" cy="977390"/>
          </a:xfrm>
        </p:spPr>
        <p:txBody>
          <a:bodyPr>
            <a:normAutofit/>
          </a:bodyPr>
          <a:lstStyle>
            <a:lvl1pPr>
              <a:defRPr sz="1800"/>
            </a:lvl1pPr>
          </a:lstStyle>
          <a:p>
            <a:endParaRPr lang="en-US" dirty="0"/>
          </a:p>
        </p:txBody>
      </p:sp>
      <p:sp>
        <p:nvSpPr>
          <p:cNvPr id="23" name="Text Placeholder 22"/>
          <p:cNvSpPr>
            <a:spLocks noGrp="1"/>
          </p:cNvSpPr>
          <p:nvPr>
            <p:ph type="body" sz="quarter" idx="19"/>
          </p:nvPr>
        </p:nvSpPr>
        <p:spPr>
          <a:xfrm>
            <a:off x="463549" y="4080356"/>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4" name="Text Placeholder 22"/>
          <p:cNvSpPr>
            <a:spLocks noGrp="1"/>
          </p:cNvSpPr>
          <p:nvPr>
            <p:ph type="body" sz="quarter" idx="20"/>
          </p:nvPr>
        </p:nvSpPr>
        <p:spPr>
          <a:xfrm>
            <a:off x="2747754" y="4077042"/>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5" name="Text Placeholder 22"/>
          <p:cNvSpPr>
            <a:spLocks noGrp="1"/>
          </p:cNvSpPr>
          <p:nvPr>
            <p:ph type="body" sz="quarter" idx="21"/>
          </p:nvPr>
        </p:nvSpPr>
        <p:spPr>
          <a:xfrm>
            <a:off x="5031959" y="4073728"/>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6" name="Text Placeholder 22"/>
          <p:cNvSpPr>
            <a:spLocks noGrp="1"/>
          </p:cNvSpPr>
          <p:nvPr>
            <p:ph type="body" sz="quarter" idx="22"/>
          </p:nvPr>
        </p:nvSpPr>
        <p:spPr>
          <a:xfrm>
            <a:off x="7316164" y="4065775"/>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7" name="Text Placeholder 22"/>
          <p:cNvSpPr>
            <a:spLocks noGrp="1"/>
          </p:cNvSpPr>
          <p:nvPr>
            <p:ph type="body" sz="quarter" idx="23"/>
          </p:nvPr>
        </p:nvSpPr>
        <p:spPr>
          <a:xfrm>
            <a:off x="9600369" y="4067100"/>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30" name="Picture Placeholder 16"/>
          <p:cNvSpPr>
            <a:spLocks noGrp="1"/>
          </p:cNvSpPr>
          <p:nvPr>
            <p:ph type="pic" sz="quarter" idx="24"/>
          </p:nvPr>
        </p:nvSpPr>
        <p:spPr>
          <a:xfrm>
            <a:off x="2996851" y="2737918"/>
            <a:ext cx="1212850" cy="977390"/>
          </a:xfrm>
        </p:spPr>
        <p:txBody>
          <a:bodyPr>
            <a:normAutofit/>
          </a:bodyPr>
          <a:lstStyle>
            <a:lvl1pPr>
              <a:defRPr sz="1800"/>
            </a:lvl1pPr>
          </a:lstStyle>
          <a:p>
            <a:endParaRPr lang="en-US" dirty="0"/>
          </a:p>
        </p:txBody>
      </p:sp>
      <p:sp>
        <p:nvSpPr>
          <p:cNvPr id="31" name="Picture Placeholder 16"/>
          <p:cNvSpPr>
            <a:spLocks noGrp="1"/>
          </p:cNvSpPr>
          <p:nvPr>
            <p:ph type="pic" sz="quarter" idx="25"/>
          </p:nvPr>
        </p:nvSpPr>
        <p:spPr>
          <a:xfrm>
            <a:off x="5336189" y="2737918"/>
            <a:ext cx="1212850" cy="977390"/>
          </a:xfrm>
        </p:spPr>
        <p:txBody>
          <a:bodyPr>
            <a:normAutofit/>
          </a:bodyPr>
          <a:lstStyle>
            <a:lvl1pPr>
              <a:defRPr sz="1800"/>
            </a:lvl1pPr>
          </a:lstStyle>
          <a:p>
            <a:endParaRPr lang="en-US" dirty="0"/>
          </a:p>
        </p:txBody>
      </p:sp>
      <p:sp>
        <p:nvSpPr>
          <p:cNvPr id="32" name="Picture Placeholder 16"/>
          <p:cNvSpPr>
            <a:spLocks noGrp="1"/>
          </p:cNvSpPr>
          <p:nvPr>
            <p:ph type="pic" sz="quarter" idx="26"/>
          </p:nvPr>
        </p:nvSpPr>
        <p:spPr>
          <a:xfrm>
            <a:off x="7565261" y="2737918"/>
            <a:ext cx="1212850" cy="977390"/>
          </a:xfrm>
        </p:spPr>
        <p:txBody>
          <a:bodyPr>
            <a:normAutofit/>
          </a:bodyPr>
          <a:lstStyle>
            <a:lvl1pPr>
              <a:defRPr sz="1800"/>
            </a:lvl1pPr>
          </a:lstStyle>
          <a:p>
            <a:endParaRPr lang="en-US" dirty="0"/>
          </a:p>
        </p:txBody>
      </p:sp>
      <p:sp>
        <p:nvSpPr>
          <p:cNvPr id="33" name="Picture Placeholder 16"/>
          <p:cNvSpPr>
            <a:spLocks noGrp="1"/>
          </p:cNvSpPr>
          <p:nvPr>
            <p:ph type="pic" sz="quarter" idx="27"/>
          </p:nvPr>
        </p:nvSpPr>
        <p:spPr>
          <a:xfrm>
            <a:off x="9849466" y="2737918"/>
            <a:ext cx="1212850" cy="977390"/>
          </a:xfrm>
        </p:spPr>
        <p:txBody>
          <a:bodyPr>
            <a:normAutofit/>
          </a:bodyPr>
          <a:lstStyle>
            <a:lvl1pPr>
              <a:defRPr sz="1800"/>
            </a:lvl1pPr>
          </a:lstStyle>
          <a:p>
            <a:endParaRPr lang="en-US" dirty="0"/>
          </a:p>
        </p:txBody>
      </p:sp>
      <p:sp>
        <p:nvSpPr>
          <p:cNvPr id="29" name="Date Placeholder 2"/>
          <p:cNvSpPr>
            <a:spLocks noGrp="1"/>
          </p:cNvSpPr>
          <p:nvPr>
            <p:ph type="dt" sz="half" idx="10"/>
          </p:nvPr>
        </p:nvSpPr>
        <p:spPr>
          <a:xfrm>
            <a:off x="464120" y="5850651"/>
            <a:ext cx="2743200" cy="365125"/>
          </a:xfrm>
        </p:spPr>
        <p:txBody>
          <a:bodyPr/>
          <a:lstStyle/>
          <a:p>
            <a:fld id="{516E5C65-A6A4-4D7E-A8A9-35240D7FED8F}" type="datetimeFigureOut">
              <a:rPr lang="en-US" smtClean="0"/>
              <a:t>4/2/2024</a:t>
            </a:fld>
            <a:endParaRPr lang="en-US" dirty="0"/>
          </a:p>
        </p:txBody>
      </p:sp>
      <p:sp>
        <p:nvSpPr>
          <p:cNvPr id="35" name="Footer Placeholder 3"/>
          <p:cNvSpPr>
            <a:spLocks noGrp="1"/>
          </p:cNvSpPr>
          <p:nvPr>
            <p:ph type="ftr" sz="quarter" idx="11"/>
          </p:nvPr>
        </p:nvSpPr>
        <p:spPr>
          <a:xfrm>
            <a:off x="4048442" y="5881608"/>
            <a:ext cx="4114800" cy="365125"/>
          </a:xfrm>
        </p:spPr>
        <p:txBody>
          <a:bodyPr/>
          <a:lstStyle/>
          <a:p>
            <a:endParaRPr lang="en-US" dirty="0"/>
          </a:p>
        </p:txBody>
      </p:sp>
      <p:sp>
        <p:nvSpPr>
          <p:cNvPr id="38" name="Slide Number Placeholder 4"/>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dirty="0"/>
          </a:p>
        </p:txBody>
      </p:sp>
      <p:sp>
        <p:nvSpPr>
          <p:cNvPr id="40" name="Text Placeholder 14"/>
          <p:cNvSpPr>
            <a:spLocks noGrp="1"/>
          </p:cNvSpPr>
          <p:nvPr>
            <p:ph type="body" sz="quarter" idx="29"/>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45"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21" name="Picture 20" descr="Logo&#10;&#10;Description automatically generated with medium confidenc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22" name="Group 21"/>
          <p:cNvGrpSpPr/>
          <p:nvPr userDrawn="1"/>
        </p:nvGrpSpPr>
        <p:grpSpPr>
          <a:xfrm>
            <a:off x="376730" y="6405832"/>
            <a:ext cx="10131613" cy="276999"/>
            <a:chOff x="376730" y="6405832"/>
            <a:chExt cx="10131613" cy="276999"/>
          </a:xfrm>
        </p:grpSpPr>
        <p:cxnSp>
          <p:nvCxnSpPr>
            <p:cNvPr id="28" name="Straight Connector 27"/>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15" name="Text Placeholder 14"/>
          <p:cNvSpPr>
            <a:spLocks noGrp="1"/>
          </p:cNvSpPr>
          <p:nvPr>
            <p:ph type="body" sz="quarter" idx="13"/>
          </p:nvPr>
        </p:nvSpPr>
        <p:spPr>
          <a:xfrm>
            <a:off x="5971309" y="2161314"/>
            <a:ext cx="5776255" cy="276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9" name="Media Placeholder 18"/>
          <p:cNvSpPr>
            <a:spLocks noGrp="1"/>
          </p:cNvSpPr>
          <p:nvPr>
            <p:ph type="media" sz="quarter" idx="15"/>
          </p:nvPr>
        </p:nvSpPr>
        <p:spPr>
          <a:xfrm>
            <a:off x="463550" y="2161314"/>
            <a:ext cx="4939724" cy="2766001"/>
          </a:xfrm>
        </p:spPr>
        <p:txBody>
          <a:bodyPr/>
          <a:lstStyle/>
          <a:p>
            <a:endParaRPr lang="en-US" dirty="0"/>
          </a:p>
        </p:txBody>
      </p:sp>
      <p:sp>
        <p:nvSpPr>
          <p:cNvPr id="18" name="Date Placeholder 2"/>
          <p:cNvSpPr>
            <a:spLocks noGrp="1"/>
          </p:cNvSpPr>
          <p:nvPr>
            <p:ph type="dt" sz="half" idx="10"/>
          </p:nvPr>
        </p:nvSpPr>
        <p:spPr>
          <a:xfrm>
            <a:off x="464120" y="5850651"/>
            <a:ext cx="2743200" cy="365125"/>
          </a:xfrm>
        </p:spPr>
        <p:txBody>
          <a:bodyPr/>
          <a:lstStyle/>
          <a:p>
            <a:fld id="{516E5C65-A6A4-4D7E-A8A9-35240D7FED8F}" type="datetimeFigureOut">
              <a:rPr lang="en-US" smtClean="0"/>
              <a:t>4/2/2024</a:t>
            </a:fld>
            <a:endParaRPr lang="en-US" dirty="0"/>
          </a:p>
        </p:txBody>
      </p:sp>
      <p:sp>
        <p:nvSpPr>
          <p:cNvPr id="21" name="Footer Placeholder 3"/>
          <p:cNvSpPr>
            <a:spLocks noGrp="1"/>
          </p:cNvSpPr>
          <p:nvPr>
            <p:ph type="ftr" sz="quarter" idx="11"/>
          </p:nvPr>
        </p:nvSpPr>
        <p:spPr>
          <a:xfrm>
            <a:off x="4048442" y="5881608"/>
            <a:ext cx="4114800" cy="365125"/>
          </a:xfrm>
        </p:spPr>
        <p:txBody>
          <a:bodyPr/>
          <a:lstStyle/>
          <a:p>
            <a:endParaRPr lang="en-US" dirty="0"/>
          </a:p>
        </p:txBody>
      </p:sp>
      <p:sp>
        <p:nvSpPr>
          <p:cNvPr id="24" name="Slide Number Placeholder 4"/>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dirty="0"/>
          </a:p>
        </p:txBody>
      </p:sp>
      <p:sp>
        <p:nvSpPr>
          <p:cNvPr id="26" name="Text Placeholder 14"/>
          <p:cNvSpPr>
            <a:spLocks noGrp="1"/>
          </p:cNvSpPr>
          <p:nvPr>
            <p:ph type="body" sz="quarter" idx="17"/>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31"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3" name="Picture 12" descr="Logo&#10;&#10;Description automatically generated with medium confidenc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14" name="Group 13"/>
          <p:cNvGrpSpPr/>
          <p:nvPr userDrawn="1"/>
        </p:nvGrpSpPr>
        <p:grpSpPr>
          <a:xfrm>
            <a:off x="376730" y="6405832"/>
            <a:ext cx="10131613" cy="276999"/>
            <a:chOff x="376730" y="6405832"/>
            <a:chExt cx="10131613" cy="276999"/>
          </a:xfrm>
        </p:grpSpPr>
        <p:cxnSp>
          <p:nvCxnSpPr>
            <p:cNvPr id="16" name="Straight Connector 15"/>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16E5C65-A6A4-4D7E-A8A9-35240D7FED8F}"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7FEF7F-D85A-4201-B820-A0FEA3130C3A}" type="slidenum">
              <a:rPr lang="en-US" smtClean="0"/>
              <a:t>‹#›</a:t>
            </a:fld>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nterim Slide">
    <p:spTree>
      <p:nvGrpSpPr>
        <p:cNvPr id="1" name=""/>
        <p:cNvGrpSpPr/>
        <p:nvPr/>
      </p:nvGrpSpPr>
      <p:grpSpPr>
        <a:xfrm>
          <a:off x="0" y="0"/>
          <a:ext cx="0" cy="0"/>
          <a:chOff x="0" y="0"/>
          <a:chExt cx="0" cy="0"/>
        </a:xfrm>
      </p:grpSpPr>
      <p:pic>
        <p:nvPicPr>
          <p:cNvPr id="14" name="Picture 13" descr="A blue rectangle with a white background&#10;&#10;Description automatically generated with low confidenc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2"/>
            <a:ext cx="12192000" cy="6871744"/>
          </a:xfrm>
          <a:prstGeom prst="rect">
            <a:avLst/>
          </a:prstGeom>
        </p:spPr>
      </p:pic>
      <p:sp>
        <p:nvSpPr>
          <p:cNvPr id="3" name="Date Placeholder 2"/>
          <p:cNvSpPr>
            <a:spLocks noGrp="1"/>
          </p:cNvSpPr>
          <p:nvPr>
            <p:ph type="dt" sz="half" idx="10"/>
          </p:nvPr>
        </p:nvSpPr>
        <p:spPr>
          <a:xfrm>
            <a:off x="510810" y="5913465"/>
            <a:ext cx="2743200" cy="365125"/>
          </a:xfrm>
        </p:spPr>
        <p:txBody>
          <a:bodyPr/>
          <a:lstStyle/>
          <a:p>
            <a:fld id="{516E5C65-A6A4-4D7E-A8A9-35240D7FED8F}" type="datetimeFigureOut">
              <a:rPr lang="en-US" smtClean="0"/>
              <a:t>4/2/2024</a:t>
            </a:fld>
            <a:endParaRPr lang="en-US" dirty="0"/>
          </a:p>
        </p:txBody>
      </p:sp>
      <p:sp>
        <p:nvSpPr>
          <p:cNvPr id="4" name="Footer Placeholder 3"/>
          <p:cNvSpPr>
            <a:spLocks noGrp="1"/>
          </p:cNvSpPr>
          <p:nvPr>
            <p:ph type="ftr" sz="quarter" idx="11"/>
          </p:nvPr>
        </p:nvSpPr>
        <p:spPr>
          <a:xfrm>
            <a:off x="4038600" y="5913465"/>
            <a:ext cx="4114800" cy="365125"/>
          </a:xfrm>
        </p:spPr>
        <p:txBody>
          <a:bodyPr/>
          <a:lstStyle/>
          <a:p>
            <a:endParaRPr lang="en-US" dirty="0"/>
          </a:p>
        </p:txBody>
      </p:sp>
      <p:sp>
        <p:nvSpPr>
          <p:cNvPr id="2" name="Title 1"/>
          <p:cNvSpPr>
            <a:spLocks noGrp="1"/>
          </p:cNvSpPr>
          <p:nvPr>
            <p:ph type="title"/>
          </p:nvPr>
        </p:nvSpPr>
        <p:spPr>
          <a:xfrm>
            <a:off x="510810" y="2684611"/>
            <a:ext cx="10515600" cy="1325563"/>
          </a:xfrm>
        </p:spPr>
        <p:txBody>
          <a:bodyPr>
            <a:normAutofit/>
          </a:bodyPr>
          <a:lstStyle>
            <a:lvl1pPr>
              <a:defRPr sz="4400" b="1" baseline="0">
                <a:solidFill>
                  <a:schemeClr val="bg1"/>
                </a:solidFill>
                <a:latin typeface="Arial Narrow" panose="020B0606020202030204" pitchFamily="34" charset="0"/>
              </a:defRPr>
            </a:lvl1pPr>
          </a:lstStyle>
          <a:p>
            <a:r>
              <a:rPr lang="en-US" dirty="0"/>
              <a:t>Click to edit Master title style</a:t>
            </a:r>
          </a:p>
        </p:txBody>
      </p:sp>
      <p:sp>
        <p:nvSpPr>
          <p:cNvPr id="5" name="Slide Number Placeholder 4"/>
          <p:cNvSpPr>
            <a:spLocks noGrp="1"/>
          </p:cNvSpPr>
          <p:nvPr>
            <p:ph type="sldNum" sz="quarter" idx="12"/>
          </p:nvPr>
        </p:nvSpPr>
        <p:spPr>
          <a:xfrm>
            <a:off x="9004365" y="5913465"/>
            <a:ext cx="2743200" cy="365125"/>
          </a:xfrm>
        </p:spPr>
        <p:txBody>
          <a:bodyPr/>
          <a:lstStyle/>
          <a:p>
            <a:fld id="{7F7FEF7F-D85A-4201-B820-A0FEA3130C3A}" type="slidenum">
              <a:rPr lang="en-US" smtClean="0"/>
              <a:t>‹#›</a:t>
            </a:fld>
            <a:endParaRPr lang="en-US" dirty="0"/>
          </a:p>
        </p:txBody>
      </p:sp>
      <p:grpSp>
        <p:nvGrpSpPr>
          <p:cNvPr id="19" name="Group 18"/>
          <p:cNvGrpSpPr/>
          <p:nvPr userDrawn="1"/>
        </p:nvGrpSpPr>
        <p:grpSpPr>
          <a:xfrm>
            <a:off x="376730" y="6299850"/>
            <a:ext cx="10528875" cy="434026"/>
            <a:chOff x="376730" y="6299850"/>
            <a:chExt cx="10528875" cy="434026"/>
          </a:xfrm>
        </p:grpSpPr>
        <p:cxnSp>
          <p:nvCxnSpPr>
            <p:cNvPr id="20" name="Straight Connector 19"/>
            <p:cNvCxnSpPr/>
            <p:nvPr/>
          </p:nvCxnSpPr>
          <p:spPr>
            <a:xfrm>
              <a:off x="3161712" y="6544331"/>
              <a:ext cx="752812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76730" y="6405832"/>
              <a:ext cx="2863733" cy="276999"/>
            </a:xfrm>
            <a:prstGeom prst="rect">
              <a:avLst/>
            </a:prstGeom>
            <a:noFill/>
            <a:ln>
              <a:noFill/>
            </a:ln>
          </p:spPr>
          <p:txBody>
            <a:bodyPr wrap="none" rtlCol="0">
              <a:spAutoFit/>
            </a:bodyPr>
            <a:lstStyle/>
            <a:p>
              <a:r>
                <a:rPr lang="en-IN" sz="1200" b="0" i="0" kern="1200" dirty="0">
                  <a:solidFill>
                    <a:schemeClr val="bg1"/>
                  </a:solidFill>
                  <a:effectLst/>
                  <a:latin typeface="+mn-lt"/>
                  <a:ea typeface="+mn-ea"/>
                  <a:cs typeface="+mn-cs"/>
                </a:rPr>
                <a:t>© 2021 Jigsaw Academy Education Pvt Ltd.</a:t>
              </a:r>
            </a:p>
          </p:txBody>
        </p:sp>
        <p:cxnSp>
          <p:nvCxnSpPr>
            <p:cNvPr id="31" name="Straight Connector 30"/>
            <p:cNvCxnSpPr/>
            <p:nvPr/>
          </p:nvCxnSpPr>
          <p:spPr>
            <a:xfrm>
              <a:off x="10905605" y="6299850"/>
              <a:ext cx="0" cy="43402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2050" name="Picture 2" descr="Indian Institute of Management Indore - Wikipedia"/>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Logo&#10;&#10;Description automatically generated with medium confidence"/>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64120" y="5850651"/>
            <a:ext cx="2743200" cy="365125"/>
          </a:xfrm>
        </p:spPr>
        <p:txBody>
          <a:bodyPr/>
          <a:lstStyle/>
          <a:p>
            <a:fld id="{516E5C65-A6A4-4D7E-A8A9-35240D7FED8F}" type="datetimeFigureOut">
              <a:rPr lang="en-US" smtClean="0"/>
              <a:t>4/2/2024</a:t>
            </a:fld>
            <a:endParaRPr lang="en-US" dirty="0"/>
          </a:p>
        </p:txBody>
      </p:sp>
      <p:sp>
        <p:nvSpPr>
          <p:cNvPr id="4" name="Footer Placeholder 3"/>
          <p:cNvSpPr>
            <a:spLocks noGrp="1"/>
          </p:cNvSpPr>
          <p:nvPr>
            <p:ph type="ftr" sz="quarter" idx="11"/>
          </p:nvPr>
        </p:nvSpPr>
        <p:spPr>
          <a:xfrm>
            <a:off x="4048442" y="5881608"/>
            <a:ext cx="4114800" cy="365125"/>
          </a:xfrm>
        </p:spPr>
        <p:txBody>
          <a:bodyPr/>
          <a:lstStyle/>
          <a:p>
            <a:endParaRPr lang="en-US" dirty="0"/>
          </a:p>
        </p:txBody>
      </p:sp>
      <p:sp>
        <p:nvSpPr>
          <p:cNvPr id="5" name="Slide Number Placeholder 4"/>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dirty="0"/>
          </a:p>
        </p:txBody>
      </p:sp>
      <p:sp>
        <p:nvSpPr>
          <p:cNvPr id="18" name="Text Placeholder 14"/>
          <p:cNvSpPr>
            <a:spLocks noGrp="1"/>
          </p:cNvSpPr>
          <p:nvPr>
            <p:ph type="body" sz="quarter" idx="13"/>
          </p:nvPr>
        </p:nvSpPr>
        <p:spPr>
          <a:xfrm>
            <a:off x="463550" y="2155178"/>
            <a:ext cx="11260279" cy="3576431"/>
          </a:xfrm>
        </p:spPr>
        <p:txBody>
          <a:bodyPr/>
          <a:lstStyle>
            <a:lvl1pPr marL="228600" indent="-228600">
              <a:buFontTx/>
              <a:buBlip>
                <a:blip r:embed="rId2"/>
              </a:buBlip>
              <a:defRPr sz="1600">
                <a:solidFill>
                  <a:schemeClr val="tx1">
                    <a:lumMod val="85000"/>
                    <a:lumOff val="15000"/>
                  </a:schemeClr>
                </a:solidFill>
              </a:defRPr>
            </a:lvl1pPr>
            <a:lvl2pPr marL="685800" indent="-228600">
              <a:buFontTx/>
              <a:buBlip>
                <a:blip r:embed="rId3"/>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6" name="Text Placeholder 14"/>
          <p:cNvSpPr>
            <a:spLocks noGrp="1"/>
          </p:cNvSpPr>
          <p:nvPr>
            <p:ph type="body" sz="quarter" idx="14"/>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grpSp>
        <p:nvGrpSpPr>
          <p:cNvPr id="17" name="Group 16"/>
          <p:cNvGrpSpPr/>
          <p:nvPr userDrawn="1"/>
        </p:nvGrpSpPr>
        <p:grpSpPr>
          <a:xfrm>
            <a:off x="376730" y="6405832"/>
            <a:ext cx="10131613" cy="276999"/>
            <a:chOff x="376730" y="6405832"/>
            <a:chExt cx="10131613" cy="276999"/>
          </a:xfrm>
        </p:grpSpPr>
        <p:cxnSp>
          <p:nvCxnSpPr>
            <p:cNvPr id="20" name="Straight Connector 19"/>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
        <p:nvSpPr>
          <p:cNvPr id="23"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4" name="Picture 2" descr="Indian Institute of Management Indore - Wikipedia"/>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10;&#10;Description automatically generated with medium confidence"/>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 Slide_1">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8451914" y="2158426"/>
            <a:ext cx="3295650" cy="3138732"/>
          </a:xfrm>
        </p:spPr>
        <p:txBody>
          <a:bodyPr/>
          <a:lstStyle/>
          <a:p>
            <a:endParaRPr lang="en-US" dirty="0"/>
          </a:p>
        </p:txBody>
      </p:sp>
      <p:sp>
        <p:nvSpPr>
          <p:cNvPr id="18" name="Text Placeholder 14"/>
          <p:cNvSpPr>
            <a:spLocks noGrp="1"/>
          </p:cNvSpPr>
          <p:nvPr>
            <p:ph type="body" sz="quarter" idx="13"/>
          </p:nvPr>
        </p:nvSpPr>
        <p:spPr>
          <a:xfrm>
            <a:off x="463550" y="2155178"/>
            <a:ext cx="7439371" cy="315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9" name="Date Placeholder 2"/>
          <p:cNvSpPr>
            <a:spLocks noGrp="1"/>
          </p:cNvSpPr>
          <p:nvPr>
            <p:ph type="dt" sz="half" idx="10"/>
          </p:nvPr>
        </p:nvSpPr>
        <p:spPr>
          <a:xfrm>
            <a:off x="464120" y="5850651"/>
            <a:ext cx="2743200" cy="365125"/>
          </a:xfrm>
        </p:spPr>
        <p:txBody>
          <a:bodyPr/>
          <a:lstStyle/>
          <a:p>
            <a:fld id="{516E5C65-A6A4-4D7E-A8A9-35240D7FED8F}" type="datetimeFigureOut">
              <a:rPr lang="en-US" smtClean="0"/>
              <a:t>4/2/2024</a:t>
            </a:fld>
            <a:endParaRPr lang="en-US" dirty="0"/>
          </a:p>
        </p:txBody>
      </p:sp>
      <p:sp>
        <p:nvSpPr>
          <p:cNvPr id="22" name="Footer Placeholder 3"/>
          <p:cNvSpPr>
            <a:spLocks noGrp="1"/>
          </p:cNvSpPr>
          <p:nvPr>
            <p:ph type="ftr" sz="quarter" idx="11"/>
          </p:nvPr>
        </p:nvSpPr>
        <p:spPr>
          <a:xfrm>
            <a:off x="4048442" y="5881608"/>
            <a:ext cx="4114800" cy="365125"/>
          </a:xfrm>
        </p:spPr>
        <p:txBody>
          <a:bodyPr/>
          <a:lstStyle/>
          <a:p>
            <a:endParaRPr lang="en-US" dirty="0"/>
          </a:p>
        </p:txBody>
      </p:sp>
      <p:sp>
        <p:nvSpPr>
          <p:cNvPr id="23" name="Slide Number Placeholder 4"/>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dirty="0"/>
          </a:p>
        </p:txBody>
      </p:sp>
      <p:sp>
        <p:nvSpPr>
          <p:cNvPr id="30" name="Text Placeholder 14"/>
          <p:cNvSpPr>
            <a:spLocks noGrp="1"/>
          </p:cNvSpPr>
          <p:nvPr>
            <p:ph type="body" sz="quarter" idx="16"/>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31"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3" name="Picture 12" descr="Logo&#10;&#10;Description automatically generated with medium confidenc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15" name="Group 14"/>
          <p:cNvGrpSpPr/>
          <p:nvPr userDrawn="1"/>
        </p:nvGrpSpPr>
        <p:grpSpPr>
          <a:xfrm>
            <a:off x="376730" y="6405832"/>
            <a:ext cx="10131613" cy="276999"/>
            <a:chOff x="376730" y="6405832"/>
            <a:chExt cx="10131613" cy="276999"/>
          </a:xfrm>
        </p:grpSpPr>
        <p:cxnSp>
          <p:nvCxnSpPr>
            <p:cNvPr id="16" name="Straight Connector 15"/>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Slide_2">
    <p:spTree>
      <p:nvGrpSpPr>
        <p:cNvPr id="1" name=""/>
        <p:cNvGrpSpPr/>
        <p:nvPr/>
      </p:nvGrpSpPr>
      <p:grpSpPr>
        <a:xfrm>
          <a:off x="0" y="0"/>
          <a:ext cx="0" cy="0"/>
          <a:chOff x="0" y="0"/>
          <a:chExt cx="0" cy="0"/>
        </a:xfrm>
      </p:grpSpPr>
      <p:sp>
        <p:nvSpPr>
          <p:cNvPr id="24" name="Picture Placeholder 16"/>
          <p:cNvSpPr>
            <a:spLocks noGrp="1"/>
          </p:cNvSpPr>
          <p:nvPr>
            <p:ph type="pic" sz="quarter" idx="14"/>
          </p:nvPr>
        </p:nvSpPr>
        <p:spPr>
          <a:xfrm>
            <a:off x="463550" y="2155178"/>
            <a:ext cx="3295650" cy="3156004"/>
          </a:xfrm>
        </p:spPr>
        <p:txBody>
          <a:bodyPr/>
          <a:lstStyle/>
          <a:p>
            <a:endParaRPr lang="en-US" dirty="0"/>
          </a:p>
        </p:txBody>
      </p:sp>
      <p:sp>
        <p:nvSpPr>
          <p:cNvPr id="26" name="Text Placeholder 14"/>
          <p:cNvSpPr>
            <a:spLocks noGrp="1"/>
          </p:cNvSpPr>
          <p:nvPr>
            <p:ph type="body" sz="quarter" idx="13"/>
          </p:nvPr>
        </p:nvSpPr>
        <p:spPr>
          <a:xfrm>
            <a:off x="4308763" y="2155178"/>
            <a:ext cx="7439371" cy="315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20" name="Text Placeholder 14"/>
          <p:cNvSpPr>
            <a:spLocks noGrp="1"/>
          </p:cNvSpPr>
          <p:nvPr>
            <p:ph type="body" sz="quarter" idx="16"/>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28" name="Date Placeholder 2"/>
          <p:cNvSpPr>
            <a:spLocks noGrp="1"/>
          </p:cNvSpPr>
          <p:nvPr>
            <p:ph type="dt" sz="half" idx="10"/>
          </p:nvPr>
        </p:nvSpPr>
        <p:spPr>
          <a:xfrm>
            <a:off x="464120" y="5850651"/>
            <a:ext cx="2743200" cy="365125"/>
          </a:xfrm>
        </p:spPr>
        <p:txBody>
          <a:bodyPr/>
          <a:lstStyle/>
          <a:p>
            <a:fld id="{516E5C65-A6A4-4D7E-A8A9-35240D7FED8F}" type="datetimeFigureOut">
              <a:rPr lang="en-US" smtClean="0"/>
              <a:t>4/2/2024</a:t>
            </a:fld>
            <a:endParaRPr lang="en-US" dirty="0"/>
          </a:p>
        </p:txBody>
      </p:sp>
      <p:sp>
        <p:nvSpPr>
          <p:cNvPr id="29" name="Footer Placeholder 3"/>
          <p:cNvSpPr>
            <a:spLocks noGrp="1"/>
          </p:cNvSpPr>
          <p:nvPr>
            <p:ph type="ftr" sz="quarter" idx="11"/>
          </p:nvPr>
        </p:nvSpPr>
        <p:spPr>
          <a:xfrm>
            <a:off x="4048442" y="5881608"/>
            <a:ext cx="4114800" cy="365125"/>
          </a:xfrm>
        </p:spPr>
        <p:txBody>
          <a:bodyPr/>
          <a:lstStyle/>
          <a:p>
            <a:endParaRPr lang="en-US" dirty="0"/>
          </a:p>
        </p:txBody>
      </p:sp>
      <p:sp>
        <p:nvSpPr>
          <p:cNvPr id="30" name="Slide Number Placeholder 4"/>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dirty="0"/>
          </a:p>
        </p:txBody>
      </p:sp>
      <p:sp>
        <p:nvSpPr>
          <p:cNvPr id="33"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3" name="Picture 12" descr="Logo&#10;&#10;Description automatically generated with medium confidenc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14" name="Group 13"/>
          <p:cNvGrpSpPr/>
          <p:nvPr userDrawn="1"/>
        </p:nvGrpSpPr>
        <p:grpSpPr>
          <a:xfrm>
            <a:off x="376730" y="6405832"/>
            <a:ext cx="10131613" cy="276999"/>
            <a:chOff x="376730" y="6405832"/>
            <a:chExt cx="10131613" cy="276999"/>
          </a:xfrm>
        </p:grpSpPr>
        <p:cxnSp>
          <p:nvCxnSpPr>
            <p:cNvPr id="15" name="Straight Connector 14"/>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 Slide_2">
    <p:spTree>
      <p:nvGrpSpPr>
        <p:cNvPr id="1" name=""/>
        <p:cNvGrpSpPr/>
        <p:nvPr/>
      </p:nvGrpSpPr>
      <p:grpSpPr>
        <a:xfrm>
          <a:off x="0" y="0"/>
          <a:ext cx="0" cy="0"/>
          <a:chOff x="0" y="0"/>
          <a:chExt cx="0" cy="0"/>
        </a:xfrm>
      </p:grpSpPr>
      <p:sp>
        <p:nvSpPr>
          <p:cNvPr id="24" name="Picture Placeholder 16"/>
          <p:cNvSpPr>
            <a:spLocks noGrp="1"/>
          </p:cNvSpPr>
          <p:nvPr>
            <p:ph type="pic" sz="quarter" idx="14"/>
          </p:nvPr>
        </p:nvSpPr>
        <p:spPr>
          <a:xfrm>
            <a:off x="463550" y="2155178"/>
            <a:ext cx="3295650" cy="3156004"/>
          </a:xfrm>
        </p:spPr>
        <p:txBody>
          <a:bodyPr/>
          <a:lstStyle/>
          <a:p>
            <a:endParaRPr lang="en-US" dirty="0"/>
          </a:p>
        </p:txBody>
      </p:sp>
      <p:sp>
        <p:nvSpPr>
          <p:cNvPr id="26" name="Text Placeholder 14"/>
          <p:cNvSpPr>
            <a:spLocks noGrp="1"/>
          </p:cNvSpPr>
          <p:nvPr>
            <p:ph type="body" sz="quarter" idx="13"/>
          </p:nvPr>
        </p:nvSpPr>
        <p:spPr>
          <a:xfrm>
            <a:off x="4308763" y="2155178"/>
            <a:ext cx="7439371" cy="315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20" name="Text Placeholder 14"/>
          <p:cNvSpPr>
            <a:spLocks noGrp="1"/>
          </p:cNvSpPr>
          <p:nvPr>
            <p:ph type="body" sz="quarter" idx="16"/>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28" name="Date Placeholder 2"/>
          <p:cNvSpPr>
            <a:spLocks noGrp="1"/>
          </p:cNvSpPr>
          <p:nvPr>
            <p:ph type="dt" sz="half" idx="10"/>
          </p:nvPr>
        </p:nvSpPr>
        <p:spPr>
          <a:xfrm>
            <a:off x="464120" y="5850651"/>
            <a:ext cx="2743200" cy="365125"/>
          </a:xfrm>
        </p:spPr>
        <p:txBody>
          <a:bodyPr/>
          <a:lstStyle/>
          <a:p>
            <a:fld id="{516E5C65-A6A4-4D7E-A8A9-35240D7FED8F}" type="datetimeFigureOut">
              <a:rPr lang="en-US" smtClean="0"/>
              <a:t>4/2/2024</a:t>
            </a:fld>
            <a:endParaRPr lang="en-US" dirty="0"/>
          </a:p>
        </p:txBody>
      </p:sp>
      <p:sp>
        <p:nvSpPr>
          <p:cNvPr id="29" name="Footer Placeholder 3"/>
          <p:cNvSpPr>
            <a:spLocks noGrp="1"/>
          </p:cNvSpPr>
          <p:nvPr>
            <p:ph type="ftr" sz="quarter" idx="11"/>
          </p:nvPr>
        </p:nvSpPr>
        <p:spPr>
          <a:xfrm>
            <a:off x="4048442" y="5881608"/>
            <a:ext cx="4114800" cy="365125"/>
          </a:xfrm>
        </p:spPr>
        <p:txBody>
          <a:bodyPr/>
          <a:lstStyle/>
          <a:p>
            <a:endParaRPr lang="en-US" dirty="0"/>
          </a:p>
        </p:txBody>
      </p:sp>
      <p:sp>
        <p:nvSpPr>
          <p:cNvPr id="30" name="Slide Number Placeholder 4"/>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dirty="0"/>
          </a:p>
        </p:txBody>
      </p:sp>
      <p:sp>
        <p:nvSpPr>
          <p:cNvPr id="33"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3" name="Picture 12" descr="Logo&#10;&#10;Description automatically generated with medium confidenc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14" name="Group 13"/>
          <p:cNvGrpSpPr/>
          <p:nvPr userDrawn="1"/>
        </p:nvGrpSpPr>
        <p:grpSpPr>
          <a:xfrm>
            <a:off x="376730" y="6405832"/>
            <a:ext cx="10131613" cy="276999"/>
            <a:chOff x="376730" y="6405832"/>
            <a:chExt cx="10131613" cy="276999"/>
          </a:xfrm>
        </p:grpSpPr>
        <p:cxnSp>
          <p:nvCxnSpPr>
            <p:cNvPr id="15" name="Straight Connector 14"/>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con Slide_1">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657513" y="2737918"/>
            <a:ext cx="1212850" cy="977390"/>
          </a:xfrm>
        </p:spPr>
        <p:txBody>
          <a:bodyPr>
            <a:normAutofit/>
          </a:bodyPr>
          <a:lstStyle>
            <a:lvl1pPr>
              <a:defRPr sz="1800"/>
            </a:lvl1pPr>
          </a:lstStyle>
          <a:p>
            <a:endParaRPr lang="en-US" dirty="0"/>
          </a:p>
        </p:txBody>
      </p:sp>
      <p:sp>
        <p:nvSpPr>
          <p:cNvPr id="23" name="Text Placeholder 22"/>
          <p:cNvSpPr>
            <a:spLocks noGrp="1"/>
          </p:cNvSpPr>
          <p:nvPr>
            <p:ph type="body" sz="quarter" idx="19"/>
          </p:nvPr>
        </p:nvSpPr>
        <p:spPr>
          <a:xfrm>
            <a:off x="463549" y="4080356"/>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4" name="Text Placeholder 22"/>
          <p:cNvSpPr>
            <a:spLocks noGrp="1"/>
          </p:cNvSpPr>
          <p:nvPr>
            <p:ph type="body" sz="quarter" idx="20"/>
          </p:nvPr>
        </p:nvSpPr>
        <p:spPr>
          <a:xfrm>
            <a:off x="2747754" y="4077042"/>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5" name="Text Placeholder 22"/>
          <p:cNvSpPr>
            <a:spLocks noGrp="1"/>
          </p:cNvSpPr>
          <p:nvPr>
            <p:ph type="body" sz="quarter" idx="21"/>
          </p:nvPr>
        </p:nvSpPr>
        <p:spPr>
          <a:xfrm>
            <a:off x="5031959" y="4073728"/>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6" name="Text Placeholder 22"/>
          <p:cNvSpPr>
            <a:spLocks noGrp="1"/>
          </p:cNvSpPr>
          <p:nvPr>
            <p:ph type="body" sz="quarter" idx="22"/>
          </p:nvPr>
        </p:nvSpPr>
        <p:spPr>
          <a:xfrm>
            <a:off x="7316164" y="4065775"/>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7" name="Text Placeholder 22"/>
          <p:cNvSpPr>
            <a:spLocks noGrp="1"/>
          </p:cNvSpPr>
          <p:nvPr>
            <p:ph type="body" sz="quarter" idx="23"/>
          </p:nvPr>
        </p:nvSpPr>
        <p:spPr>
          <a:xfrm>
            <a:off x="9600369" y="4067100"/>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30" name="Picture Placeholder 16"/>
          <p:cNvSpPr>
            <a:spLocks noGrp="1"/>
          </p:cNvSpPr>
          <p:nvPr>
            <p:ph type="pic" sz="quarter" idx="24"/>
          </p:nvPr>
        </p:nvSpPr>
        <p:spPr>
          <a:xfrm>
            <a:off x="2996851" y="2737918"/>
            <a:ext cx="1212850" cy="977390"/>
          </a:xfrm>
        </p:spPr>
        <p:txBody>
          <a:bodyPr>
            <a:normAutofit/>
          </a:bodyPr>
          <a:lstStyle>
            <a:lvl1pPr>
              <a:defRPr sz="1800"/>
            </a:lvl1pPr>
          </a:lstStyle>
          <a:p>
            <a:endParaRPr lang="en-US" dirty="0"/>
          </a:p>
        </p:txBody>
      </p:sp>
      <p:sp>
        <p:nvSpPr>
          <p:cNvPr id="31" name="Picture Placeholder 16"/>
          <p:cNvSpPr>
            <a:spLocks noGrp="1"/>
          </p:cNvSpPr>
          <p:nvPr>
            <p:ph type="pic" sz="quarter" idx="25"/>
          </p:nvPr>
        </p:nvSpPr>
        <p:spPr>
          <a:xfrm>
            <a:off x="5336189" y="2737918"/>
            <a:ext cx="1212850" cy="977390"/>
          </a:xfrm>
        </p:spPr>
        <p:txBody>
          <a:bodyPr>
            <a:normAutofit/>
          </a:bodyPr>
          <a:lstStyle>
            <a:lvl1pPr>
              <a:defRPr sz="1800"/>
            </a:lvl1pPr>
          </a:lstStyle>
          <a:p>
            <a:endParaRPr lang="en-US" dirty="0"/>
          </a:p>
        </p:txBody>
      </p:sp>
      <p:sp>
        <p:nvSpPr>
          <p:cNvPr id="32" name="Picture Placeholder 16"/>
          <p:cNvSpPr>
            <a:spLocks noGrp="1"/>
          </p:cNvSpPr>
          <p:nvPr>
            <p:ph type="pic" sz="quarter" idx="26"/>
          </p:nvPr>
        </p:nvSpPr>
        <p:spPr>
          <a:xfrm>
            <a:off x="7565261" y="2737918"/>
            <a:ext cx="1212850" cy="977390"/>
          </a:xfrm>
        </p:spPr>
        <p:txBody>
          <a:bodyPr>
            <a:normAutofit/>
          </a:bodyPr>
          <a:lstStyle>
            <a:lvl1pPr>
              <a:defRPr sz="1800"/>
            </a:lvl1pPr>
          </a:lstStyle>
          <a:p>
            <a:endParaRPr lang="en-US" dirty="0"/>
          </a:p>
        </p:txBody>
      </p:sp>
      <p:sp>
        <p:nvSpPr>
          <p:cNvPr id="33" name="Picture Placeholder 16"/>
          <p:cNvSpPr>
            <a:spLocks noGrp="1"/>
          </p:cNvSpPr>
          <p:nvPr>
            <p:ph type="pic" sz="quarter" idx="27"/>
          </p:nvPr>
        </p:nvSpPr>
        <p:spPr>
          <a:xfrm>
            <a:off x="9849466" y="2737918"/>
            <a:ext cx="1212850" cy="977390"/>
          </a:xfrm>
        </p:spPr>
        <p:txBody>
          <a:bodyPr>
            <a:normAutofit/>
          </a:bodyPr>
          <a:lstStyle>
            <a:lvl1pPr>
              <a:defRPr sz="1800"/>
            </a:lvl1pPr>
          </a:lstStyle>
          <a:p>
            <a:endParaRPr lang="en-US" dirty="0"/>
          </a:p>
        </p:txBody>
      </p:sp>
      <p:sp>
        <p:nvSpPr>
          <p:cNvPr id="29" name="Date Placeholder 2"/>
          <p:cNvSpPr>
            <a:spLocks noGrp="1"/>
          </p:cNvSpPr>
          <p:nvPr>
            <p:ph type="dt" sz="half" idx="10"/>
          </p:nvPr>
        </p:nvSpPr>
        <p:spPr>
          <a:xfrm>
            <a:off x="464120" y="5850651"/>
            <a:ext cx="2743200" cy="365125"/>
          </a:xfrm>
        </p:spPr>
        <p:txBody>
          <a:bodyPr/>
          <a:lstStyle/>
          <a:p>
            <a:fld id="{516E5C65-A6A4-4D7E-A8A9-35240D7FED8F}" type="datetimeFigureOut">
              <a:rPr lang="en-US" smtClean="0"/>
              <a:t>4/2/2024</a:t>
            </a:fld>
            <a:endParaRPr lang="en-US" dirty="0"/>
          </a:p>
        </p:txBody>
      </p:sp>
      <p:sp>
        <p:nvSpPr>
          <p:cNvPr id="35" name="Footer Placeholder 3"/>
          <p:cNvSpPr>
            <a:spLocks noGrp="1"/>
          </p:cNvSpPr>
          <p:nvPr>
            <p:ph type="ftr" sz="quarter" idx="11"/>
          </p:nvPr>
        </p:nvSpPr>
        <p:spPr>
          <a:xfrm>
            <a:off x="4048442" y="5881608"/>
            <a:ext cx="4114800" cy="365125"/>
          </a:xfrm>
        </p:spPr>
        <p:txBody>
          <a:bodyPr/>
          <a:lstStyle/>
          <a:p>
            <a:endParaRPr lang="en-US" dirty="0"/>
          </a:p>
        </p:txBody>
      </p:sp>
      <p:sp>
        <p:nvSpPr>
          <p:cNvPr id="38" name="Slide Number Placeholder 4"/>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dirty="0"/>
          </a:p>
        </p:txBody>
      </p:sp>
      <p:sp>
        <p:nvSpPr>
          <p:cNvPr id="40" name="Text Placeholder 14"/>
          <p:cNvSpPr>
            <a:spLocks noGrp="1"/>
          </p:cNvSpPr>
          <p:nvPr>
            <p:ph type="body" sz="quarter" idx="29"/>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45"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21" name="Picture 20" descr="Logo&#10;&#10;Description automatically generated with medium confidenc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22" name="Group 21"/>
          <p:cNvGrpSpPr/>
          <p:nvPr userDrawn="1"/>
        </p:nvGrpSpPr>
        <p:grpSpPr>
          <a:xfrm>
            <a:off x="376730" y="6405832"/>
            <a:ext cx="10131613" cy="276999"/>
            <a:chOff x="376730" y="6405832"/>
            <a:chExt cx="10131613" cy="276999"/>
          </a:xfrm>
        </p:grpSpPr>
        <p:cxnSp>
          <p:nvCxnSpPr>
            <p:cNvPr id="28" name="Straight Connector 27"/>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15" name="Text Placeholder 14"/>
          <p:cNvSpPr>
            <a:spLocks noGrp="1"/>
          </p:cNvSpPr>
          <p:nvPr>
            <p:ph type="body" sz="quarter" idx="13"/>
          </p:nvPr>
        </p:nvSpPr>
        <p:spPr>
          <a:xfrm>
            <a:off x="5971309" y="2161314"/>
            <a:ext cx="5776255" cy="276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9" name="Media Placeholder 18"/>
          <p:cNvSpPr>
            <a:spLocks noGrp="1"/>
          </p:cNvSpPr>
          <p:nvPr>
            <p:ph type="media" sz="quarter" idx="15"/>
          </p:nvPr>
        </p:nvSpPr>
        <p:spPr>
          <a:xfrm>
            <a:off x="463550" y="2161314"/>
            <a:ext cx="4939724" cy="2766001"/>
          </a:xfrm>
        </p:spPr>
        <p:txBody>
          <a:bodyPr/>
          <a:lstStyle/>
          <a:p>
            <a:endParaRPr lang="en-US" dirty="0"/>
          </a:p>
        </p:txBody>
      </p:sp>
      <p:sp>
        <p:nvSpPr>
          <p:cNvPr id="18" name="Date Placeholder 2"/>
          <p:cNvSpPr>
            <a:spLocks noGrp="1"/>
          </p:cNvSpPr>
          <p:nvPr>
            <p:ph type="dt" sz="half" idx="10"/>
          </p:nvPr>
        </p:nvSpPr>
        <p:spPr>
          <a:xfrm>
            <a:off x="464120" y="5850651"/>
            <a:ext cx="2743200" cy="365125"/>
          </a:xfrm>
        </p:spPr>
        <p:txBody>
          <a:bodyPr/>
          <a:lstStyle/>
          <a:p>
            <a:fld id="{516E5C65-A6A4-4D7E-A8A9-35240D7FED8F}" type="datetimeFigureOut">
              <a:rPr lang="en-US" smtClean="0"/>
              <a:t>4/2/2024</a:t>
            </a:fld>
            <a:endParaRPr lang="en-US" dirty="0"/>
          </a:p>
        </p:txBody>
      </p:sp>
      <p:sp>
        <p:nvSpPr>
          <p:cNvPr id="21" name="Footer Placeholder 3"/>
          <p:cNvSpPr>
            <a:spLocks noGrp="1"/>
          </p:cNvSpPr>
          <p:nvPr>
            <p:ph type="ftr" sz="quarter" idx="11"/>
          </p:nvPr>
        </p:nvSpPr>
        <p:spPr>
          <a:xfrm>
            <a:off x="4048442" y="5881608"/>
            <a:ext cx="4114800" cy="365125"/>
          </a:xfrm>
        </p:spPr>
        <p:txBody>
          <a:bodyPr/>
          <a:lstStyle/>
          <a:p>
            <a:endParaRPr lang="en-US" dirty="0"/>
          </a:p>
        </p:txBody>
      </p:sp>
      <p:sp>
        <p:nvSpPr>
          <p:cNvPr id="24" name="Slide Number Placeholder 4"/>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dirty="0"/>
          </a:p>
        </p:txBody>
      </p:sp>
      <p:sp>
        <p:nvSpPr>
          <p:cNvPr id="26" name="Text Placeholder 14"/>
          <p:cNvSpPr>
            <a:spLocks noGrp="1"/>
          </p:cNvSpPr>
          <p:nvPr>
            <p:ph type="body" sz="quarter" idx="17"/>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31"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3" name="Picture 12" descr="Logo&#10;&#10;Description automatically generated with medium confidenc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14" name="Group 13"/>
          <p:cNvGrpSpPr/>
          <p:nvPr userDrawn="1"/>
        </p:nvGrpSpPr>
        <p:grpSpPr>
          <a:xfrm>
            <a:off x="376730" y="6405832"/>
            <a:ext cx="10131613" cy="276999"/>
            <a:chOff x="376730" y="6405832"/>
            <a:chExt cx="10131613" cy="276999"/>
          </a:xfrm>
        </p:grpSpPr>
        <p:cxnSp>
          <p:nvCxnSpPr>
            <p:cNvPr id="16" name="Straight Connector 15"/>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4/2/2024</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6551265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nterim Slide">
    <p:spTree>
      <p:nvGrpSpPr>
        <p:cNvPr id="1" name=""/>
        <p:cNvGrpSpPr/>
        <p:nvPr/>
      </p:nvGrpSpPr>
      <p:grpSpPr>
        <a:xfrm>
          <a:off x="0" y="0"/>
          <a:ext cx="0" cy="0"/>
          <a:chOff x="0" y="0"/>
          <a:chExt cx="0" cy="0"/>
        </a:xfrm>
      </p:grpSpPr>
      <p:pic>
        <p:nvPicPr>
          <p:cNvPr id="14" name="Picture 13" descr="A blue rectangle with a white background&#10;&#10;Description automatically generated with low confidenc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2"/>
            <a:ext cx="12192000" cy="6871744"/>
          </a:xfrm>
          <a:prstGeom prst="rect">
            <a:avLst/>
          </a:prstGeom>
        </p:spPr>
      </p:pic>
      <p:sp>
        <p:nvSpPr>
          <p:cNvPr id="3" name="Date Placeholder 2"/>
          <p:cNvSpPr>
            <a:spLocks noGrp="1"/>
          </p:cNvSpPr>
          <p:nvPr>
            <p:ph type="dt" sz="half" idx="10"/>
          </p:nvPr>
        </p:nvSpPr>
        <p:spPr>
          <a:xfrm>
            <a:off x="510810" y="5913465"/>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4/2/2024</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a:xfrm>
            <a:off x="4038600" y="5913465"/>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2" name="Title 1"/>
          <p:cNvSpPr>
            <a:spLocks noGrp="1"/>
          </p:cNvSpPr>
          <p:nvPr>
            <p:ph type="title"/>
          </p:nvPr>
        </p:nvSpPr>
        <p:spPr>
          <a:xfrm>
            <a:off x="510810" y="2684611"/>
            <a:ext cx="10515600" cy="1325563"/>
          </a:xfrm>
        </p:spPr>
        <p:txBody>
          <a:bodyPr>
            <a:normAutofit/>
          </a:bodyPr>
          <a:lstStyle>
            <a:lvl1pPr>
              <a:defRPr sz="4400" b="1" baseline="0">
                <a:solidFill>
                  <a:schemeClr val="bg1"/>
                </a:solidFill>
                <a:latin typeface="Arial Narrow" panose="020B0606020202030204" pitchFamily="34" charset="0"/>
              </a:defRPr>
            </a:lvl1pPr>
          </a:lstStyle>
          <a:p>
            <a:r>
              <a:rPr lang="en-US" dirty="0"/>
              <a:t>Click to edit Master title style</a:t>
            </a:r>
          </a:p>
        </p:txBody>
      </p:sp>
      <p:sp>
        <p:nvSpPr>
          <p:cNvPr id="5" name="Slide Number Placeholder 4"/>
          <p:cNvSpPr>
            <a:spLocks noGrp="1"/>
          </p:cNvSpPr>
          <p:nvPr>
            <p:ph type="sldNum" sz="quarter" idx="12"/>
          </p:nvPr>
        </p:nvSpPr>
        <p:spPr>
          <a:xfrm>
            <a:off x="9004365" y="5913465"/>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grpSp>
        <p:nvGrpSpPr>
          <p:cNvPr id="19" name="Group 18"/>
          <p:cNvGrpSpPr/>
          <p:nvPr userDrawn="1"/>
        </p:nvGrpSpPr>
        <p:grpSpPr>
          <a:xfrm>
            <a:off x="376730" y="6299850"/>
            <a:ext cx="10528875" cy="434026"/>
            <a:chOff x="376730" y="6299850"/>
            <a:chExt cx="10528875" cy="434026"/>
          </a:xfrm>
        </p:grpSpPr>
        <p:cxnSp>
          <p:nvCxnSpPr>
            <p:cNvPr id="20" name="Straight Connector 19"/>
            <p:cNvCxnSpPr/>
            <p:nvPr/>
          </p:nvCxnSpPr>
          <p:spPr>
            <a:xfrm>
              <a:off x="3161712" y="6544331"/>
              <a:ext cx="752812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76730" y="6405832"/>
              <a:ext cx="2863733" cy="276999"/>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a:ea typeface="+mn-ea"/>
                  <a:cs typeface="+mn-cs"/>
                </a:rPr>
                <a:t>© 2021 Jigsaw Academy Education Pvt Ltd.</a:t>
              </a:r>
            </a:p>
          </p:txBody>
        </p:sp>
        <p:cxnSp>
          <p:nvCxnSpPr>
            <p:cNvPr id="31" name="Straight Connector 30"/>
            <p:cNvCxnSpPr/>
            <p:nvPr/>
          </p:nvCxnSpPr>
          <p:spPr>
            <a:xfrm>
              <a:off x="10905605" y="6299850"/>
              <a:ext cx="0" cy="43402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2050" name="Picture 2" descr="Indian Institute of Management Indore - Wikipedia"/>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Logo&#10;&#10;Description automatically generated with medium confidence"/>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extLst>
      <p:ext uri="{BB962C8B-B14F-4D97-AF65-F5344CB8AC3E}">
        <p14:creationId xmlns:p14="http://schemas.microsoft.com/office/powerpoint/2010/main" val="5525204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64120" y="5850651"/>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4/2/2024</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a:xfrm>
            <a:off x="4048442" y="5881608"/>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a:xfrm>
            <a:off x="9004364" y="5884856"/>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8" name="Text Placeholder 14"/>
          <p:cNvSpPr>
            <a:spLocks noGrp="1"/>
          </p:cNvSpPr>
          <p:nvPr>
            <p:ph type="body" sz="quarter" idx="13"/>
          </p:nvPr>
        </p:nvSpPr>
        <p:spPr>
          <a:xfrm>
            <a:off x="463550" y="2155178"/>
            <a:ext cx="11260279" cy="3576431"/>
          </a:xfrm>
        </p:spPr>
        <p:txBody>
          <a:bodyPr/>
          <a:lstStyle>
            <a:lvl1pPr marL="228600" indent="-228600">
              <a:buFontTx/>
              <a:buBlip>
                <a:blip r:embed="rId2"/>
              </a:buBlip>
              <a:defRPr sz="1600">
                <a:solidFill>
                  <a:schemeClr val="tx1">
                    <a:lumMod val="85000"/>
                    <a:lumOff val="15000"/>
                  </a:schemeClr>
                </a:solidFill>
              </a:defRPr>
            </a:lvl1pPr>
            <a:lvl2pPr marL="685800" indent="-228600">
              <a:buFontTx/>
              <a:buBlip>
                <a:blip r:embed="rId3"/>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6" name="Text Placeholder 14"/>
          <p:cNvSpPr>
            <a:spLocks noGrp="1"/>
          </p:cNvSpPr>
          <p:nvPr>
            <p:ph type="body" sz="quarter" idx="14"/>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grpSp>
        <p:nvGrpSpPr>
          <p:cNvPr id="17" name="Group 16"/>
          <p:cNvGrpSpPr/>
          <p:nvPr userDrawn="1"/>
        </p:nvGrpSpPr>
        <p:grpSpPr>
          <a:xfrm>
            <a:off x="376730" y="6405832"/>
            <a:ext cx="10131613" cy="276999"/>
            <a:chOff x="376730" y="6405832"/>
            <a:chExt cx="10131613" cy="276999"/>
          </a:xfrm>
        </p:grpSpPr>
        <p:cxnSp>
          <p:nvCxnSpPr>
            <p:cNvPr id="20" name="Straight Connector 19"/>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76730" y="6405832"/>
              <a:ext cx="286373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a:ea typeface="+mn-ea"/>
                  <a:cs typeface="+mn-cs"/>
                </a:rPr>
                <a:t>© 2021 Jigsaw Academy Education Pvt Ltd.</a:t>
              </a:r>
            </a:p>
          </p:txBody>
        </p:sp>
      </p:grpSp>
      <p:sp>
        <p:nvSpPr>
          <p:cNvPr id="23"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4" name="Picture 2" descr="Indian Institute of Management Indore - Wikipedia"/>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10;&#10;Description automatically generated with medium confidence"/>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extLst>
      <p:ext uri="{BB962C8B-B14F-4D97-AF65-F5344CB8AC3E}">
        <p14:creationId xmlns:p14="http://schemas.microsoft.com/office/powerpoint/2010/main" val="257423341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mage Slide_1">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8451914" y="2158426"/>
            <a:ext cx="3295650" cy="3138732"/>
          </a:xfrm>
        </p:spPr>
        <p:txBody>
          <a:bodyPr/>
          <a:lstStyle/>
          <a:p>
            <a:endParaRPr lang="en-US" dirty="0"/>
          </a:p>
        </p:txBody>
      </p:sp>
      <p:sp>
        <p:nvSpPr>
          <p:cNvPr id="18" name="Text Placeholder 14"/>
          <p:cNvSpPr>
            <a:spLocks noGrp="1"/>
          </p:cNvSpPr>
          <p:nvPr>
            <p:ph type="body" sz="quarter" idx="13"/>
          </p:nvPr>
        </p:nvSpPr>
        <p:spPr>
          <a:xfrm>
            <a:off x="463550" y="2155178"/>
            <a:ext cx="7439371" cy="315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9" name="Date Placeholder 2"/>
          <p:cNvSpPr>
            <a:spLocks noGrp="1"/>
          </p:cNvSpPr>
          <p:nvPr>
            <p:ph type="dt" sz="half" idx="10"/>
          </p:nvPr>
        </p:nvSpPr>
        <p:spPr>
          <a:xfrm>
            <a:off x="464120" y="5850651"/>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4/2/2024</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22" name="Footer Placeholder 3"/>
          <p:cNvSpPr>
            <a:spLocks noGrp="1"/>
          </p:cNvSpPr>
          <p:nvPr>
            <p:ph type="ftr" sz="quarter" idx="11"/>
          </p:nvPr>
        </p:nvSpPr>
        <p:spPr>
          <a:xfrm>
            <a:off x="4048442" y="5881608"/>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23" name="Slide Number Placeholder 4"/>
          <p:cNvSpPr>
            <a:spLocks noGrp="1"/>
          </p:cNvSpPr>
          <p:nvPr>
            <p:ph type="sldNum" sz="quarter" idx="12"/>
          </p:nvPr>
        </p:nvSpPr>
        <p:spPr>
          <a:xfrm>
            <a:off x="9004364" y="5884856"/>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0" name="Text Placeholder 14"/>
          <p:cNvSpPr>
            <a:spLocks noGrp="1"/>
          </p:cNvSpPr>
          <p:nvPr>
            <p:ph type="body" sz="quarter" idx="16"/>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31"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3" name="Picture 12" descr="Logo&#10;&#10;Description automatically generated with medium confidenc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15" name="Group 14"/>
          <p:cNvGrpSpPr/>
          <p:nvPr userDrawn="1"/>
        </p:nvGrpSpPr>
        <p:grpSpPr>
          <a:xfrm>
            <a:off x="376730" y="6405832"/>
            <a:ext cx="10131613" cy="276999"/>
            <a:chOff x="376730" y="6405832"/>
            <a:chExt cx="10131613" cy="276999"/>
          </a:xfrm>
        </p:grpSpPr>
        <p:cxnSp>
          <p:nvCxnSpPr>
            <p:cNvPr id="16" name="Straight Connector 15"/>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76730" y="6405832"/>
              <a:ext cx="286373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a:ea typeface="+mn-ea"/>
                  <a:cs typeface="+mn-cs"/>
                </a:rPr>
                <a:t>© 2021 Jigsaw Academy Education Pvt Ltd.</a:t>
              </a:r>
            </a:p>
          </p:txBody>
        </p:sp>
      </p:grpSp>
    </p:spTree>
    <p:extLst>
      <p:ext uri="{BB962C8B-B14F-4D97-AF65-F5344CB8AC3E}">
        <p14:creationId xmlns:p14="http://schemas.microsoft.com/office/powerpoint/2010/main" val="247165227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mage Slide_2">
    <p:spTree>
      <p:nvGrpSpPr>
        <p:cNvPr id="1" name=""/>
        <p:cNvGrpSpPr/>
        <p:nvPr/>
      </p:nvGrpSpPr>
      <p:grpSpPr>
        <a:xfrm>
          <a:off x="0" y="0"/>
          <a:ext cx="0" cy="0"/>
          <a:chOff x="0" y="0"/>
          <a:chExt cx="0" cy="0"/>
        </a:xfrm>
      </p:grpSpPr>
      <p:sp>
        <p:nvSpPr>
          <p:cNvPr id="24" name="Picture Placeholder 16"/>
          <p:cNvSpPr>
            <a:spLocks noGrp="1"/>
          </p:cNvSpPr>
          <p:nvPr>
            <p:ph type="pic" sz="quarter" idx="14"/>
          </p:nvPr>
        </p:nvSpPr>
        <p:spPr>
          <a:xfrm>
            <a:off x="463550" y="2155178"/>
            <a:ext cx="3295650" cy="3156004"/>
          </a:xfrm>
        </p:spPr>
        <p:txBody>
          <a:bodyPr/>
          <a:lstStyle/>
          <a:p>
            <a:endParaRPr lang="en-US" dirty="0"/>
          </a:p>
        </p:txBody>
      </p:sp>
      <p:sp>
        <p:nvSpPr>
          <p:cNvPr id="26" name="Text Placeholder 14"/>
          <p:cNvSpPr>
            <a:spLocks noGrp="1"/>
          </p:cNvSpPr>
          <p:nvPr>
            <p:ph type="body" sz="quarter" idx="13"/>
          </p:nvPr>
        </p:nvSpPr>
        <p:spPr>
          <a:xfrm>
            <a:off x="4308763" y="2155178"/>
            <a:ext cx="7439371" cy="315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20" name="Text Placeholder 14"/>
          <p:cNvSpPr>
            <a:spLocks noGrp="1"/>
          </p:cNvSpPr>
          <p:nvPr>
            <p:ph type="body" sz="quarter" idx="16"/>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28" name="Date Placeholder 2"/>
          <p:cNvSpPr>
            <a:spLocks noGrp="1"/>
          </p:cNvSpPr>
          <p:nvPr>
            <p:ph type="dt" sz="half" idx="10"/>
          </p:nvPr>
        </p:nvSpPr>
        <p:spPr>
          <a:xfrm>
            <a:off x="464120" y="5850651"/>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4/2/2024</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29" name="Footer Placeholder 3"/>
          <p:cNvSpPr>
            <a:spLocks noGrp="1"/>
          </p:cNvSpPr>
          <p:nvPr>
            <p:ph type="ftr" sz="quarter" idx="11"/>
          </p:nvPr>
        </p:nvSpPr>
        <p:spPr>
          <a:xfrm>
            <a:off x="4048442" y="5881608"/>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0" name="Slide Number Placeholder 4"/>
          <p:cNvSpPr>
            <a:spLocks noGrp="1"/>
          </p:cNvSpPr>
          <p:nvPr>
            <p:ph type="sldNum" sz="quarter" idx="12"/>
          </p:nvPr>
        </p:nvSpPr>
        <p:spPr>
          <a:xfrm>
            <a:off x="9004364" y="5884856"/>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3"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3" name="Picture 12" descr="Logo&#10;&#10;Description automatically generated with medium confidenc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14" name="Group 13"/>
          <p:cNvGrpSpPr/>
          <p:nvPr userDrawn="1"/>
        </p:nvGrpSpPr>
        <p:grpSpPr>
          <a:xfrm>
            <a:off x="376730" y="6405832"/>
            <a:ext cx="10131613" cy="276999"/>
            <a:chOff x="376730" y="6405832"/>
            <a:chExt cx="10131613" cy="276999"/>
          </a:xfrm>
        </p:grpSpPr>
        <p:cxnSp>
          <p:nvCxnSpPr>
            <p:cNvPr id="15" name="Straight Connector 14"/>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6730" y="6405832"/>
              <a:ext cx="286373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a:ea typeface="+mn-ea"/>
                  <a:cs typeface="+mn-cs"/>
                </a:rPr>
                <a:t>© 2021 Jigsaw Academy Education Pvt Ltd.</a:t>
              </a:r>
            </a:p>
          </p:txBody>
        </p:sp>
      </p:grpSp>
    </p:spTree>
    <p:extLst>
      <p:ext uri="{BB962C8B-B14F-4D97-AF65-F5344CB8AC3E}">
        <p14:creationId xmlns:p14="http://schemas.microsoft.com/office/powerpoint/2010/main" val="99993478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con Slide_1">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657513" y="2737918"/>
            <a:ext cx="1212850" cy="977390"/>
          </a:xfrm>
        </p:spPr>
        <p:txBody>
          <a:bodyPr>
            <a:normAutofit/>
          </a:bodyPr>
          <a:lstStyle>
            <a:lvl1pPr>
              <a:defRPr sz="1800"/>
            </a:lvl1pPr>
          </a:lstStyle>
          <a:p>
            <a:endParaRPr lang="en-US" dirty="0"/>
          </a:p>
        </p:txBody>
      </p:sp>
      <p:sp>
        <p:nvSpPr>
          <p:cNvPr id="23" name="Text Placeholder 22"/>
          <p:cNvSpPr>
            <a:spLocks noGrp="1"/>
          </p:cNvSpPr>
          <p:nvPr>
            <p:ph type="body" sz="quarter" idx="19"/>
          </p:nvPr>
        </p:nvSpPr>
        <p:spPr>
          <a:xfrm>
            <a:off x="463549" y="4080356"/>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4" name="Text Placeholder 22"/>
          <p:cNvSpPr>
            <a:spLocks noGrp="1"/>
          </p:cNvSpPr>
          <p:nvPr>
            <p:ph type="body" sz="quarter" idx="20"/>
          </p:nvPr>
        </p:nvSpPr>
        <p:spPr>
          <a:xfrm>
            <a:off x="2747754" y="4077042"/>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5" name="Text Placeholder 22"/>
          <p:cNvSpPr>
            <a:spLocks noGrp="1"/>
          </p:cNvSpPr>
          <p:nvPr>
            <p:ph type="body" sz="quarter" idx="21"/>
          </p:nvPr>
        </p:nvSpPr>
        <p:spPr>
          <a:xfrm>
            <a:off x="5031959" y="4073728"/>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6" name="Text Placeholder 22"/>
          <p:cNvSpPr>
            <a:spLocks noGrp="1"/>
          </p:cNvSpPr>
          <p:nvPr>
            <p:ph type="body" sz="quarter" idx="22"/>
          </p:nvPr>
        </p:nvSpPr>
        <p:spPr>
          <a:xfrm>
            <a:off x="7316164" y="4065775"/>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7" name="Text Placeholder 22"/>
          <p:cNvSpPr>
            <a:spLocks noGrp="1"/>
          </p:cNvSpPr>
          <p:nvPr>
            <p:ph type="body" sz="quarter" idx="23"/>
          </p:nvPr>
        </p:nvSpPr>
        <p:spPr>
          <a:xfrm>
            <a:off x="9600369" y="4067100"/>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30" name="Picture Placeholder 16"/>
          <p:cNvSpPr>
            <a:spLocks noGrp="1"/>
          </p:cNvSpPr>
          <p:nvPr>
            <p:ph type="pic" sz="quarter" idx="24"/>
          </p:nvPr>
        </p:nvSpPr>
        <p:spPr>
          <a:xfrm>
            <a:off x="2996851" y="2737918"/>
            <a:ext cx="1212850" cy="977390"/>
          </a:xfrm>
        </p:spPr>
        <p:txBody>
          <a:bodyPr>
            <a:normAutofit/>
          </a:bodyPr>
          <a:lstStyle>
            <a:lvl1pPr>
              <a:defRPr sz="1800"/>
            </a:lvl1pPr>
          </a:lstStyle>
          <a:p>
            <a:endParaRPr lang="en-US" dirty="0"/>
          </a:p>
        </p:txBody>
      </p:sp>
      <p:sp>
        <p:nvSpPr>
          <p:cNvPr id="31" name="Picture Placeholder 16"/>
          <p:cNvSpPr>
            <a:spLocks noGrp="1"/>
          </p:cNvSpPr>
          <p:nvPr>
            <p:ph type="pic" sz="quarter" idx="25"/>
          </p:nvPr>
        </p:nvSpPr>
        <p:spPr>
          <a:xfrm>
            <a:off x="5336189" y="2737918"/>
            <a:ext cx="1212850" cy="977390"/>
          </a:xfrm>
        </p:spPr>
        <p:txBody>
          <a:bodyPr>
            <a:normAutofit/>
          </a:bodyPr>
          <a:lstStyle>
            <a:lvl1pPr>
              <a:defRPr sz="1800"/>
            </a:lvl1pPr>
          </a:lstStyle>
          <a:p>
            <a:endParaRPr lang="en-US" dirty="0"/>
          </a:p>
        </p:txBody>
      </p:sp>
      <p:sp>
        <p:nvSpPr>
          <p:cNvPr id="32" name="Picture Placeholder 16"/>
          <p:cNvSpPr>
            <a:spLocks noGrp="1"/>
          </p:cNvSpPr>
          <p:nvPr>
            <p:ph type="pic" sz="quarter" idx="26"/>
          </p:nvPr>
        </p:nvSpPr>
        <p:spPr>
          <a:xfrm>
            <a:off x="7565261" y="2737918"/>
            <a:ext cx="1212850" cy="977390"/>
          </a:xfrm>
        </p:spPr>
        <p:txBody>
          <a:bodyPr>
            <a:normAutofit/>
          </a:bodyPr>
          <a:lstStyle>
            <a:lvl1pPr>
              <a:defRPr sz="1800"/>
            </a:lvl1pPr>
          </a:lstStyle>
          <a:p>
            <a:endParaRPr lang="en-US" dirty="0"/>
          </a:p>
        </p:txBody>
      </p:sp>
      <p:sp>
        <p:nvSpPr>
          <p:cNvPr id="33" name="Picture Placeholder 16"/>
          <p:cNvSpPr>
            <a:spLocks noGrp="1"/>
          </p:cNvSpPr>
          <p:nvPr>
            <p:ph type="pic" sz="quarter" idx="27"/>
          </p:nvPr>
        </p:nvSpPr>
        <p:spPr>
          <a:xfrm>
            <a:off x="9849466" y="2737918"/>
            <a:ext cx="1212850" cy="977390"/>
          </a:xfrm>
        </p:spPr>
        <p:txBody>
          <a:bodyPr>
            <a:normAutofit/>
          </a:bodyPr>
          <a:lstStyle>
            <a:lvl1pPr>
              <a:defRPr sz="1800"/>
            </a:lvl1pPr>
          </a:lstStyle>
          <a:p>
            <a:endParaRPr lang="en-US" dirty="0"/>
          </a:p>
        </p:txBody>
      </p:sp>
      <p:sp>
        <p:nvSpPr>
          <p:cNvPr id="29" name="Date Placeholder 2"/>
          <p:cNvSpPr>
            <a:spLocks noGrp="1"/>
          </p:cNvSpPr>
          <p:nvPr>
            <p:ph type="dt" sz="half" idx="10"/>
          </p:nvPr>
        </p:nvSpPr>
        <p:spPr>
          <a:xfrm>
            <a:off x="464120" y="5850651"/>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4/2/2024</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5" name="Footer Placeholder 3"/>
          <p:cNvSpPr>
            <a:spLocks noGrp="1"/>
          </p:cNvSpPr>
          <p:nvPr>
            <p:ph type="ftr" sz="quarter" idx="11"/>
          </p:nvPr>
        </p:nvSpPr>
        <p:spPr>
          <a:xfrm>
            <a:off x="4048442" y="5881608"/>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8" name="Slide Number Placeholder 4"/>
          <p:cNvSpPr>
            <a:spLocks noGrp="1"/>
          </p:cNvSpPr>
          <p:nvPr>
            <p:ph type="sldNum" sz="quarter" idx="12"/>
          </p:nvPr>
        </p:nvSpPr>
        <p:spPr>
          <a:xfrm>
            <a:off x="9004364" y="5884856"/>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0" name="Text Placeholder 14"/>
          <p:cNvSpPr>
            <a:spLocks noGrp="1"/>
          </p:cNvSpPr>
          <p:nvPr>
            <p:ph type="body" sz="quarter" idx="29"/>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45"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21" name="Picture 20" descr="Logo&#10;&#10;Description automatically generated with medium confidenc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22" name="Group 21"/>
          <p:cNvGrpSpPr/>
          <p:nvPr userDrawn="1"/>
        </p:nvGrpSpPr>
        <p:grpSpPr>
          <a:xfrm>
            <a:off x="376730" y="6405832"/>
            <a:ext cx="10131613" cy="276999"/>
            <a:chOff x="376730" y="6405832"/>
            <a:chExt cx="10131613" cy="276999"/>
          </a:xfrm>
        </p:grpSpPr>
        <p:cxnSp>
          <p:nvCxnSpPr>
            <p:cNvPr id="28" name="Straight Connector 27"/>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76730" y="6405832"/>
              <a:ext cx="286373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a:ea typeface="+mn-ea"/>
                  <a:cs typeface="+mn-cs"/>
                </a:rPr>
                <a:t>© 2021 Jigsaw Academy Education Pvt Ltd.</a:t>
              </a:r>
            </a:p>
          </p:txBody>
        </p:sp>
      </p:grpSp>
    </p:spTree>
    <p:extLst>
      <p:ext uri="{BB962C8B-B14F-4D97-AF65-F5344CB8AC3E}">
        <p14:creationId xmlns:p14="http://schemas.microsoft.com/office/powerpoint/2010/main" val="5962421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15" name="Text Placeholder 14"/>
          <p:cNvSpPr>
            <a:spLocks noGrp="1"/>
          </p:cNvSpPr>
          <p:nvPr>
            <p:ph type="body" sz="quarter" idx="13"/>
          </p:nvPr>
        </p:nvSpPr>
        <p:spPr>
          <a:xfrm>
            <a:off x="5971309" y="2161314"/>
            <a:ext cx="5776255" cy="276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9" name="Media Placeholder 18"/>
          <p:cNvSpPr>
            <a:spLocks noGrp="1"/>
          </p:cNvSpPr>
          <p:nvPr>
            <p:ph type="media" sz="quarter" idx="15"/>
          </p:nvPr>
        </p:nvSpPr>
        <p:spPr>
          <a:xfrm>
            <a:off x="463550" y="2161314"/>
            <a:ext cx="4939724" cy="2766001"/>
          </a:xfrm>
        </p:spPr>
        <p:txBody>
          <a:bodyPr/>
          <a:lstStyle/>
          <a:p>
            <a:endParaRPr lang="en-US" dirty="0"/>
          </a:p>
        </p:txBody>
      </p:sp>
      <p:sp>
        <p:nvSpPr>
          <p:cNvPr id="18" name="Date Placeholder 2"/>
          <p:cNvSpPr>
            <a:spLocks noGrp="1"/>
          </p:cNvSpPr>
          <p:nvPr>
            <p:ph type="dt" sz="half" idx="10"/>
          </p:nvPr>
        </p:nvSpPr>
        <p:spPr>
          <a:xfrm>
            <a:off x="464120" y="5850651"/>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4/2/2024</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21" name="Footer Placeholder 3"/>
          <p:cNvSpPr>
            <a:spLocks noGrp="1"/>
          </p:cNvSpPr>
          <p:nvPr>
            <p:ph type="ftr" sz="quarter" idx="11"/>
          </p:nvPr>
        </p:nvSpPr>
        <p:spPr>
          <a:xfrm>
            <a:off x="4048442" y="5881608"/>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24" name="Slide Number Placeholder 4"/>
          <p:cNvSpPr>
            <a:spLocks noGrp="1"/>
          </p:cNvSpPr>
          <p:nvPr>
            <p:ph type="sldNum" sz="quarter" idx="12"/>
          </p:nvPr>
        </p:nvSpPr>
        <p:spPr>
          <a:xfrm>
            <a:off x="9004364" y="5884856"/>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26" name="Text Placeholder 14"/>
          <p:cNvSpPr>
            <a:spLocks noGrp="1"/>
          </p:cNvSpPr>
          <p:nvPr>
            <p:ph type="body" sz="quarter" idx="17"/>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31"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3" name="Picture 12" descr="Logo&#10;&#10;Description automatically generated with medium confidenc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14" name="Group 13"/>
          <p:cNvGrpSpPr/>
          <p:nvPr userDrawn="1"/>
        </p:nvGrpSpPr>
        <p:grpSpPr>
          <a:xfrm>
            <a:off x="376730" y="6405832"/>
            <a:ext cx="10131613" cy="276999"/>
            <a:chOff x="376730" y="6405832"/>
            <a:chExt cx="10131613" cy="276999"/>
          </a:xfrm>
        </p:grpSpPr>
        <p:cxnSp>
          <p:nvCxnSpPr>
            <p:cNvPr id="16" name="Straight Connector 15"/>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6730" y="6405832"/>
              <a:ext cx="286373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a:ea typeface="+mn-ea"/>
                  <a:cs typeface="+mn-cs"/>
                </a:rPr>
                <a:t>© 2021 Jigsaw Academy Education Pvt Ltd.</a:t>
              </a:r>
            </a:p>
          </p:txBody>
        </p:sp>
      </p:grpSp>
    </p:spTree>
    <p:extLst>
      <p:ext uri="{BB962C8B-B14F-4D97-AF65-F5344CB8AC3E}">
        <p14:creationId xmlns:p14="http://schemas.microsoft.com/office/powerpoint/2010/main" val="4126355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Slide_1">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657513" y="2737918"/>
            <a:ext cx="1212850" cy="977390"/>
          </a:xfrm>
        </p:spPr>
        <p:txBody>
          <a:bodyPr>
            <a:normAutofit/>
          </a:bodyPr>
          <a:lstStyle>
            <a:lvl1pPr>
              <a:defRPr sz="1800"/>
            </a:lvl1pPr>
          </a:lstStyle>
          <a:p>
            <a:endParaRPr lang="en-US" dirty="0"/>
          </a:p>
        </p:txBody>
      </p:sp>
      <p:sp>
        <p:nvSpPr>
          <p:cNvPr id="23" name="Text Placeholder 22"/>
          <p:cNvSpPr>
            <a:spLocks noGrp="1"/>
          </p:cNvSpPr>
          <p:nvPr>
            <p:ph type="body" sz="quarter" idx="19"/>
          </p:nvPr>
        </p:nvSpPr>
        <p:spPr>
          <a:xfrm>
            <a:off x="463549" y="4080356"/>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4" name="Text Placeholder 22"/>
          <p:cNvSpPr>
            <a:spLocks noGrp="1"/>
          </p:cNvSpPr>
          <p:nvPr>
            <p:ph type="body" sz="quarter" idx="20"/>
          </p:nvPr>
        </p:nvSpPr>
        <p:spPr>
          <a:xfrm>
            <a:off x="2747754" y="4077042"/>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5" name="Text Placeholder 22"/>
          <p:cNvSpPr>
            <a:spLocks noGrp="1"/>
          </p:cNvSpPr>
          <p:nvPr>
            <p:ph type="body" sz="quarter" idx="21"/>
          </p:nvPr>
        </p:nvSpPr>
        <p:spPr>
          <a:xfrm>
            <a:off x="5031959" y="4073728"/>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6" name="Text Placeholder 22"/>
          <p:cNvSpPr>
            <a:spLocks noGrp="1"/>
          </p:cNvSpPr>
          <p:nvPr>
            <p:ph type="body" sz="quarter" idx="22"/>
          </p:nvPr>
        </p:nvSpPr>
        <p:spPr>
          <a:xfrm>
            <a:off x="7316164" y="4065775"/>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7" name="Text Placeholder 22"/>
          <p:cNvSpPr>
            <a:spLocks noGrp="1"/>
          </p:cNvSpPr>
          <p:nvPr>
            <p:ph type="body" sz="quarter" idx="23"/>
          </p:nvPr>
        </p:nvSpPr>
        <p:spPr>
          <a:xfrm>
            <a:off x="9600369" y="4067100"/>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30" name="Picture Placeholder 16"/>
          <p:cNvSpPr>
            <a:spLocks noGrp="1"/>
          </p:cNvSpPr>
          <p:nvPr>
            <p:ph type="pic" sz="quarter" idx="24"/>
          </p:nvPr>
        </p:nvSpPr>
        <p:spPr>
          <a:xfrm>
            <a:off x="2996851" y="2737918"/>
            <a:ext cx="1212850" cy="977390"/>
          </a:xfrm>
        </p:spPr>
        <p:txBody>
          <a:bodyPr>
            <a:normAutofit/>
          </a:bodyPr>
          <a:lstStyle>
            <a:lvl1pPr>
              <a:defRPr sz="1800"/>
            </a:lvl1pPr>
          </a:lstStyle>
          <a:p>
            <a:endParaRPr lang="en-US" dirty="0"/>
          </a:p>
        </p:txBody>
      </p:sp>
      <p:sp>
        <p:nvSpPr>
          <p:cNvPr id="31" name="Picture Placeholder 16"/>
          <p:cNvSpPr>
            <a:spLocks noGrp="1"/>
          </p:cNvSpPr>
          <p:nvPr>
            <p:ph type="pic" sz="quarter" idx="25"/>
          </p:nvPr>
        </p:nvSpPr>
        <p:spPr>
          <a:xfrm>
            <a:off x="5336189" y="2737918"/>
            <a:ext cx="1212850" cy="977390"/>
          </a:xfrm>
        </p:spPr>
        <p:txBody>
          <a:bodyPr>
            <a:normAutofit/>
          </a:bodyPr>
          <a:lstStyle>
            <a:lvl1pPr>
              <a:defRPr sz="1800"/>
            </a:lvl1pPr>
          </a:lstStyle>
          <a:p>
            <a:endParaRPr lang="en-US" dirty="0"/>
          </a:p>
        </p:txBody>
      </p:sp>
      <p:sp>
        <p:nvSpPr>
          <p:cNvPr id="32" name="Picture Placeholder 16"/>
          <p:cNvSpPr>
            <a:spLocks noGrp="1"/>
          </p:cNvSpPr>
          <p:nvPr>
            <p:ph type="pic" sz="quarter" idx="26"/>
          </p:nvPr>
        </p:nvSpPr>
        <p:spPr>
          <a:xfrm>
            <a:off x="7565261" y="2737918"/>
            <a:ext cx="1212850" cy="977390"/>
          </a:xfrm>
        </p:spPr>
        <p:txBody>
          <a:bodyPr>
            <a:normAutofit/>
          </a:bodyPr>
          <a:lstStyle>
            <a:lvl1pPr>
              <a:defRPr sz="1800"/>
            </a:lvl1pPr>
          </a:lstStyle>
          <a:p>
            <a:endParaRPr lang="en-US" dirty="0"/>
          </a:p>
        </p:txBody>
      </p:sp>
      <p:sp>
        <p:nvSpPr>
          <p:cNvPr id="33" name="Picture Placeholder 16"/>
          <p:cNvSpPr>
            <a:spLocks noGrp="1"/>
          </p:cNvSpPr>
          <p:nvPr>
            <p:ph type="pic" sz="quarter" idx="27"/>
          </p:nvPr>
        </p:nvSpPr>
        <p:spPr>
          <a:xfrm>
            <a:off x="9849466" y="2737918"/>
            <a:ext cx="1212850" cy="977390"/>
          </a:xfrm>
        </p:spPr>
        <p:txBody>
          <a:bodyPr>
            <a:normAutofit/>
          </a:bodyPr>
          <a:lstStyle>
            <a:lvl1pPr>
              <a:defRPr sz="1800"/>
            </a:lvl1pPr>
          </a:lstStyle>
          <a:p>
            <a:endParaRPr lang="en-US" dirty="0"/>
          </a:p>
        </p:txBody>
      </p:sp>
      <p:sp>
        <p:nvSpPr>
          <p:cNvPr id="29" name="Date Placeholder 2"/>
          <p:cNvSpPr>
            <a:spLocks noGrp="1"/>
          </p:cNvSpPr>
          <p:nvPr>
            <p:ph type="dt" sz="half" idx="10"/>
          </p:nvPr>
        </p:nvSpPr>
        <p:spPr>
          <a:xfrm>
            <a:off x="464120" y="5850651"/>
            <a:ext cx="2743200" cy="365125"/>
          </a:xfrm>
        </p:spPr>
        <p:txBody>
          <a:bodyPr/>
          <a:lstStyle/>
          <a:p>
            <a:fld id="{516E5C65-A6A4-4D7E-A8A9-35240D7FED8F}" type="datetimeFigureOut">
              <a:rPr lang="en-US" smtClean="0"/>
              <a:t>4/2/2024</a:t>
            </a:fld>
            <a:endParaRPr lang="en-US" dirty="0"/>
          </a:p>
        </p:txBody>
      </p:sp>
      <p:sp>
        <p:nvSpPr>
          <p:cNvPr id="35" name="Footer Placeholder 3"/>
          <p:cNvSpPr>
            <a:spLocks noGrp="1"/>
          </p:cNvSpPr>
          <p:nvPr>
            <p:ph type="ftr" sz="quarter" idx="11"/>
          </p:nvPr>
        </p:nvSpPr>
        <p:spPr>
          <a:xfrm>
            <a:off x="4048442" y="5881608"/>
            <a:ext cx="4114800" cy="365125"/>
          </a:xfrm>
        </p:spPr>
        <p:txBody>
          <a:bodyPr/>
          <a:lstStyle/>
          <a:p>
            <a:endParaRPr lang="en-US" dirty="0"/>
          </a:p>
        </p:txBody>
      </p:sp>
      <p:sp>
        <p:nvSpPr>
          <p:cNvPr id="38" name="Slide Number Placeholder 4"/>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dirty="0"/>
          </a:p>
        </p:txBody>
      </p:sp>
      <p:sp>
        <p:nvSpPr>
          <p:cNvPr id="40" name="Text Placeholder 14"/>
          <p:cNvSpPr>
            <a:spLocks noGrp="1"/>
          </p:cNvSpPr>
          <p:nvPr>
            <p:ph type="body" sz="quarter" idx="29"/>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45"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21" name="Picture 20" descr="Logo&#10;&#10;Description automatically generated with medium confidenc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22" name="Group 21"/>
          <p:cNvGrpSpPr/>
          <p:nvPr userDrawn="1"/>
        </p:nvGrpSpPr>
        <p:grpSpPr>
          <a:xfrm>
            <a:off x="376730" y="6405832"/>
            <a:ext cx="10131613" cy="276999"/>
            <a:chOff x="376730" y="6405832"/>
            <a:chExt cx="10131613" cy="276999"/>
          </a:xfrm>
        </p:grpSpPr>
        <p:cxnSp>
          <p:nvCxnSpPr>
            <p:cNvPr id="28" name="Straight Connector 27"/>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F91D-5567-442C-B014-2547046347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24BBA8-8B40-48D2-944C-09BAE91D37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217A9FC3-E0C2-4949-9D7A-193075E73E1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5D943AB-A2BA-4E7E-9171-5D2878D6299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492365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nterim Slide">
    <p:spTree>
      <p:nvGrpSpPr>
        <p:cNvPr id="1" name=""/>
        <p:cNvGrpSpPr/>
        <p:nvPr/>
      </p:nvGrpSpPr>
      <p:grpSpPr>
        <a:xfrm>
          <a:off x="0" y="0"/>
          <a:ext cx="0" cy="0"/>
          <a:chOff x="0" y="0"/>
          <a:chExt cx="0" cy="0"/>
        </a:xfrm>
      </p:grpSpPr>
      <p:pic>
        <p:nvPicPr>
          <p:cNvPr id="14" name="Picture 13" descr="A blue rectangle with a white background&#10;&#10;Description automatically generated with low confidence">
            <a:extLst>
              <a:ext uri="{FF2B5EF4-FFF2-40B4-BE49-F238E27FC236}">
                <a16:creationId xmlns:a16="http://schemas.microsoft.com/office/drawing/2014/main" id="{171E9132-3A86-4DCE-BD93-7897A21CA0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2"/>
            <a:ext cx="12192000" cy="6871744"/>
          </a:xfrm>
          <a:prstGeom prst="rect">
            <a:avLst/>
          </a:prstGeom>
        </p:spPr>
      </p:pic>
      <p:sp>
        <p:nvSpPr>
          <p:cNvPr id="3" name="Date Placeholder 2">
            <a:extLst>
              <a:ext uri="{FF2B5EF4-FFF2-40B4-BE49-F238E27FC236}">
                <a16:creationId xmlns:a16="http://schemas.microsoft.com/office/drawing/2014/main" id="{3E202F7A-1DFE-4A40-B47F-0F735F093476}"/>
              </a:ext>
            </a:extLst>
          </p:cNvPr>
          <p:cNvSpPr>
            <a:spLocks noGrp="1"/>
          </p:cNvSpPr>
          <p:nvPr>
            <p:ph type="dt" sz="half" idx="10"/>
          </p:nvPr>
        </p:nvSpPr>
        <p:spPr>
          <a:xfrm>
            <a:off x="510810" y="5913465"/>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42DEA5E1-DA1F-463C-BEC4-30B88F8D728D}"/>
              </a:ext>
            </a:extLst>
          </p:cNvPr>
          <p:cNvSpPr>
            <a:spLocks noGrp="1"/>
          </p:cNvSpPr>
          <p:nvPr>
            <p:ph type="ftr" sz="quarter" idx="11"/>
          </p:nvPr>
        </p:nvSpPr>
        <p:spPr>
          <a:xfrm>
            <a:off x="4038600" y="5913465"/>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BE1159-3199-4E54-B6F1-014DC1FAF65F}"/>
              </a:ext>
            </a:extLst>
          </p:cNvPr>
          <p:cNvSpPr>
            <a:spLocks noGrp="1"/>
          </p:cNvSpPr>
          <p:nvPr>
            <p:ph type="title"/>
          </p:nvPr>
        </p:nvSpPr>
        <p:spPr>
          <a:xfrm>
            <a:off x="510810" y="2684611"/>
            <a:ext cx="10515600" cy="1325563"/>
          </a:xfrm>
        </p:spPr>
        <p:txBody>
          <a:bodyPr>
            <a:normAutofit/>
          </a:bodyPr>
          <a:lstStyle>
            <a:lvl1pPr>
              <a:defRPr sz="4400" b="1" baseline="0">
                <a:solidFill>
                  <a:schemeClr val="bg1"/>
                </a:solidFill>
                <a:latin typeface="Arial Narrow" panose="020B0606020202030204" pitchFamily="34" charset="0"/>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B9EDF238-211C-4E9E-8F11-594CC522AD4A}"/>
              </a:ext>
            </a:extLst>
          </p:cNvPr>
          <p:cNvSpPr>
            <a:spLocks noGrp="1"/>
          </p:cNvSpPr>
          <p:nvPr>
            <p:ph type="sldNum" sz="quarter" idx="12"/>
          </p:nvPr>
        </p:nvSpPr>
        <p:spPr>
          <a:xfrm>
            <a:off x="9004365" y="5913465"/>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B8A6DFD0-B0F1-46F8-B111-0429DF5E089B}"/>
              </a:ext>
            </a:extLst>
          </p:cNvPr>
          <p:cNvGrpSpPr/>
          <p:nvPr userDrawn="1"/>
        </p:nvGrpSpPr>
        <p:grpSpPr>
          <a:xfrm>
            <a:off x="376730" y="6299850"/>
            <a:ext cx="10528875" cy="434026"/>
            <a:chOff x="376730" y="6299850"/>
            <a:chExt cx="10528875" cy="434026"/>
          </a:xfrm>
        </p:grpSpPr>
        <p:cxnSp>
          <p:nvCxnSpPr>
            <p:cNvPr id="20" name="Straight Connector 19">
              <a:extLst>
                <a:ext uri="{FF2B5EF4-FFF2-40B4-BE49-F238E27FC236}">
                  <a16:creationId xmlns:a16="http://schemas.microsoft.com/office/drawing/2014/main" id="{04964CAE-6E73-4396-8F41-AC04B1828D6A}"/>
                </a:ext>
              </a:extLst>
            </p:cNvPr>
            <p:cNvCxnSpPr>
              <a:cxnSpLocks/>
            </p:cNvCxnSpPr>
            <p:nvPr/>
          </p:nvCxnSpPr>
          <p:spPr>
            <a:xfrm>
              <a:off x="3161712" y="6544331"/>
              <a:ext cx="752812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91EC60A-503B-4070-AB46-0EC601BED577}"/>
                </a:ext>
              </a:extLst>
            </p:cNvPr>
            <p:cNvSpPr txBox="1"/>
            <p:nvPr/>
          </p:nvSpPr>
          <p:spPr>
            <a:xfrm>
              <a:off x="376730" y="6405832"/>
              <a:ext cx="2863733" cy="276999"/>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 2021 Jigsaw Academy Education Pvt Ltd.</a:t>
              </a:r>
            </a:p>
          </p:txBody>
        </p:sp>
        <p:cxnSp>
          <p:nvCxnSpPr>
            <p:cNvPr id="31" name="Straight Connector 30">
              <a:extLst>
                <a:ext uri="{FF2B5EF4-FFF2-40B4-BE49-F238E27FC236}">
                  <a16:creationId xmlns:a16="http://schemas.microsoft.com/office/drawing/2014/main" id="{C4C8F102-259F-4446-8F61-B99123C29279}"/>
                </a:ext>
              </a:extLst>
            </p:cNvPr>
            <p:cNvCxnSpPr>
              <a:cxnSpLocks/>
            </p:cNvCxnSpPr>
            <p:nvPr/>
          </p:nvCxnSpPr>
          <p:spPr>
            <a:xfrm>
              <a:off x="10905605" y="6299850"/>
              <a:ext cx="0" cy="43402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2050" name="Picture 2" descr="Indian Institute of Management Indore - Wikipedia">
            <a:extLst>
              <a:ext uri="{FF2B5EF4-FFF2-40B4-BE49-F238E27FC236}">
                <a16:creationId xmlns:a16="http://schemas.microsoft.com/office/drawing/2014/main" id="{32E45ADA-F678-479B-AE5B-55AE81AF789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Logo&#10;&#10;Description automatically generated with medium confidence">
            <a:extLst>
              <a:ext uri="{FF2B5EF4-FFF2-40B4-BE49-F238E27FC236}">
                <a16:creationId xmlns:a16="http://schemas.microsoft.com/office/drawing/2014/main" id="{ED16CE4B-9AE8-4761-AEFA-89B3B0D1411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extLst>
      <p:ext uri="{BB962C8B-B14F-4D97-AF65-F5344CB8AC3E}">
        <p14:creationId xmlns:p14="http://schemas.microsoft.com/office/powerpoint/2010/main" val="428337123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FBC2AF-F421-41AD-B2C0-A9D358C34ECF}"/>
              </a:ext>
            </a:extLst>
          </p:cNvPr>
          <p:cNvSpPr>
            <a:spLocks noGrp="1"/>
          </p:cNvSpPr>
          <p:nvPr>
            <p:ph type="dt" sz="half" idx="10"/>
          </p:nvPr>
        </p:nvSpPr>
        <p:spPr>
          <a:xfrm>
            <a:off x="464120" y="5850651"/>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4287F15D-2428-4868-B036-374F9E03CB11}"/>
              </a:ext>
            </a:extLst>
          </p:cNvPr>
          <p:cNvSpPr>
            <a:spLocks noGrp="1"/>
          </p:cNvSpPr>
          <p:nvPr>
            <p:ph type="ftr" sz="quarter" idx="11"/>
          </p:nvPr>
        </p:nvSpPr>
        <p:spPr>
          <a:xfrm>
            <a:off x="4048442" y="5881608"/>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5D32654B-D2B8-4A24-92DD-6E0B36525A36}"/>
              </a:ext>
            </a:extLst>
          </p:cNvPr>
          <p:cNvSpPr>
            <a:spLocks noGrp="1"/>
          </p:cNvSpPr>
          <p:nvPr>
            <p:ph type="sldNum" sz="quarter" idx="12"/>
          </p:nvPr>
        </p:nvSpPr>
        <p:spPr>
          <a:xfrm>
            <a:off x="9004364" y="5884856"/>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3576431"/>
          </a:xfrm>
        </p:spPr>
        <p:txBody>
          <a:bodyPr/>
          <a:lstStyle>
            <a:lvl1pPr marL="228600" indent="-228600">
              <a:buFontTx/>
              <a:buBlip>
                <a:blip r:embed="rId2"/>
              </a:buBlip>
              <a:defRPr sz="1600">
                <a:solidFill>
                  <a:schemeClr val="tx1">
                    <a:lumMod val="85000"/>
                    <a:lumOff val="15000"/>
                  </a:schemeClr>
                </a:solidFill>
              </a:defRPr>
            </a:lvl1pPr>
            <a:lvl2pPr marL="685800" indent="-228600">
              <a:buFontTx/>
              <a:buBlip>
                <a:blip r:embed="rId3"/>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6" name="Text Placeholder 14">
            <a:extLst>
              <a:ext uri="{FF2B5EF4-FFF2-40B4-BE49-F238E27FC236}">
                <a16:creationId xmlns:a16="http://schemas.microsoft.com/office/drawing/2014/main" id="{BD0A9F68-1EDB-4A8A-BCDB-E1F4A0CE16C6}"/>
              </a:ext>
            </a:extLst>
          </p:cNvPr>
          <p:cNvSpPr>
            <a:spLocks noGrp="1"/>
          </p:cNvSpPr>
          <p:nvPr>
            <p:ph type="body" sz="quarter" idx="14"/>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grpSp>
        <p:nvGrpSpPr>
          <p:cNvPr id="17" name="Group 16">
            <a:extLst>
              <a:ext uri="{FF2B5EF4-FFF2-40B4-BE49-F238E27FC236}">
                <a16:creationId xmlns:a16="http://schemas.microsoft.com/office/drawing/2014/main" id="{77F16A00-8564-4829-8BF4-CC08FE4C6AD7}"/>
              </a:ext>
            </a:extLst>
          </p:cNvPr>
          <p:cNvGrpSpPr/>
          <p:nvPr userDrawn="1"/>
        </p:nvGrpSpPr>
        <p:grpSpPr>
          <a:xfrm>
            <a:off x="376730" y="6405832"/>
            <a:ext cx="10131613" cy="276999"/>
            <a:chOff x="376730" y="6405832"/>
            <a:chExt cx="10131613" cy="276999"/>
          </a:xfrm>
        </p:grpSpPr>
        <p:cxnSp>
          <p:nvCxnSpPr>
            <p:cNvPr id="20" name="Straight Connector 19">
              <a:extLst>
                <a:ext uri="{FF2B5EF4-FFF2-40B4-BE49-F238E27FC236}">
                  <a16:creationId xmlns:a16="http://schemas.microsoft.com/office/drawing/2014/main" id="{0C836338-7547-4FF7-93AD-CC57B7CDDCFD}"/>
                </a:ext>
              </a:extLst>
            </p:cNvPr>
            <p:cNvCxnSpPr>
              <a:cxnSpLocks/>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D4D5EBB-2351-420C-A6A5-7B67473BAB0B}"/>
                </a:ext>
              </a:extLst>
            </p:cNvPr>
            <p:cNvSpPr txBox="1"/>
            <p:nvPr/>
          </p:nvSpPr>
          <p:spPr>
            <a:xfrm>
              <a:off x="376730" y="6405832"/>
              <a:ext cx="286373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2021 Jigsaw Academy Education Pvt Ltd.</a:t>
              </a:r>
            </a:p>
          </p:txBody>
        </p:sp>
      </p:grpSp>
      <p:sp>
        <p:nvSpPr>
          <p:cNvPr id="23" name="Title 1">
            <a:extLst>
              <a:ext uri="{FF2B5EF4-FFF2-40B4-BE49-F238E27FC236}">
                <a16:creationId xmlns:a16="http://schemas.microsoft.com/office/drawing/2014/main" id="{8EDC4C89-481A-451D-B06A-F0999A8D3E79}"/>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4" name="Picture 2" descr="Indian Institute of Management Indore - Wikipedia">
            <a:extLst>
              <a:ext uri="{FF2B5EF4-FFF2-40B4-BE49-F238E27FC236}">
                <a16:creationId xmlns:a16="http://schemas.microsoft.com/office/drawing/2014/main" id="{FABB3963-8978-400C-ABB8-A623893CDB75}"/>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10;&#10;Description automatically generated with medium confidence">
            <a:extLst>
              <a:ext uri="{FF2B5EF4-FFF2-40B4-BE49-F238E27FC236}">
                <a16:creationId xmlns:a16="http://schemas.microsoft.com/office/drawing/2014/main" id="{C1FAB4A3-0BD2-491A-BFA5-E22B0B0EDAE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extLst>
      <p:ext uri="{BB962C8B-B14F-4D97-AF65-F5344CB8AC3E}">
        <p14:creationId xmlns:p14="http://schemas.microsoft.com/office/powerpoint/2010/main" val="147090068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 Slide_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8426"/>
            <a:ext cx="3295650" cy="3138732"/>
          </a:xfrm>
        </p:spPr>
        <p:txBody>
          <a:bodyPr/>
          <a:lstStyle/>
          <a:p>
            <a:endParaRPr lang="en-US" dirty="0"/>
          </a:p>
        </p:txBody>
      </p:sp>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7439371" cy="315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9" name="Date Placeholder 2">
            <a:extLst>
              <a:ext uri="{FF2B5EF4-FFF2-40B4-BE49-F238E27FC236}">
                <a16:creationId xmlns:a16="http://schemas.microsoft.com/office/drawing/2014/main" id="{0BFE0AD8-32E4-4883-9557-09D97108C21A}"/>
              </a:ext>
            </a:extLst>
          </p:cNvPr>
          <p:cNvSpPr>
            <a:spLocks noGrp="1"/>
          </p:cNvSpPr>
          <p:nvPr>
            <p:ph type="dt" sz="half" idx="10"/>
          </p:nvPr>
        </p:nvSpPr>
        <p:spPr>
          <a:xfrm>
            <a:off x="464120" y="5850651"/>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2" name="Footer Placeholder 3">
            <a:extLst>
              <a:ext uri="{FF2B5EF4-FFF2-40B4-BE49-F238E27FC236}">
                <a16:creationId xmlns:a16="http://schemas.microsoft.com/office/drawing/2014/main" id="{C42FB052-5F40-4FD6-B81A-519024EC2AC4}"/>
              </a:ext>
            </a:extLst>
          </p:cNvPr>
          <p:cNvSpPr>
            <a:spLocks noGrp="1"/>
          </p:cNvSpPr>
          <p:nvPr>
            <p:ph type="ftr" sz="quarter" idx="11"/>
          </p:nvPr>
        </p:nvSpPr>
        <p:spPr>
          <a:xfrm>
            <a:off x="4048442" y="5881608"/>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3" name="Slide Number Placeholder 4">
            <a:extLst>
              <a:ext uri="{FF2B5EF4-FFF2-40B4-BE49-F238E27FC236}">
                <a16:creationId xmlns:a16="http://schemas.microsoft.com/office/drawing/2014/main" id="{CDB4B956-E2E3-4093-AE53-8B19A6E53613}"/>
              </a:ext>
            </a:extLst>
          </p:cNvPr>
          <p:cNvSpPr>
            <a:spLocks noGrp="1"/>
          </p:cNvSpPr>
          <p:nvPr>
            <p:ph type="sldNum" sz="quarter" idx="12"/>
          </p:nvPr>
        </p:nvSpPr>
        <p:spPr>
          <a:xfrm>
            <a:off x="9004364" y="5884856"/>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0" name="Text Placeholder 14">
            <a:extLst>
              <a:ext uri="{FF2B5EF4-FFF2-40B4-BE49-F238E27FC236}">
                <a16:creationId xmlns:a16="http://schemas.microsoft.com/office/drawing/2014/main" id="{E3384312-1C07-42AC-8E9F-EB9AB578BB99}"/>
              </a:ext>
            </a:extLst>
          </p:cNvPr>
          <p:cNvSpPr>
            <a:spLocks noGrp="1"/>
          </p:cNvSpPr>
          <p:nvPr>
            <p:ph type="body" sz="quarter" idx="16"/>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31" name="Title 1">
            <a:extLst>
              <a:ext uri="{FF2B5EF4-FFF2-40B4-BE49-F238E27FC236}">
                <a16:creationId xmlns:a16="http://schemas.microsoft.com/office/drawing/2014/main" id="{E7ABD5AB-AEA1-4C06-AD1A-0FE9794C1EC8}"/>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3" name="Picture 12" descr="Logo&#10;&#10;Description automatically generated with medium confidence">
            <a:extLst>
              <a:ext uri="{FF2B5EF4-FFF2-40B4-BE49-F238E27FC236}">
                <a16:creationId xmlns:a16="http://schemas.microsoft.com/office/drawing/2014/main" id="{E7E7B8C2-EC57-418B-9866-0C8EBA540FD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15" name="Group 14">
            <a:extLst>
              <a:ext uri="{FF2B5EF4-FFF2-40B4-BE49-F238E27FC236}">
                <a16:creationId xmlns:a16="http://schemas.microsoft.com/office/drawing/2014/main" id="{C1B29831-424D-4D18-ACC9-5C50118068EB}"/>
              </a:ext>
            </a:extLst>
          </p:cNvPr>
          <p:cNvGrpSpPr/>
          <p:nvPr userDrawn="1"/>
        </p:nvGrpSpPr>
        <p:grpSpPr>
          <a:xfrm>
            <a:off x="376730" y="6405832"/>
            <a:ext cx="10131613" cy="276999"/>
            <a:chOff x="376730" y="6405832"/>
            <a:chExt cx="10131613" cy="276999"/>
          </a:xfrm>
        </p:grpSpPr>
        <p:cxnSp>
          <p:nvCxnSpPr>
            <p:cNvPr id="16" name="Straight Connector 15">
              <a:extLst>
                <a:ext uri="{FF2B5EF4-FFF2-40B4-BE49-F238E27FC236}">
                  <a16:creationId xmlns:a16="http://schemas.microsoft.com/office/drawing/2014/main" id="{0BD190F8-4811-405F-8667-AE2A904F39E1}"/>
                </a:ext>
              </a:extLst>
            </p:cNvPr>
            <p:cNvCxnSpPr>
              <a:cxnSpLocks/>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3947232-C99D-478C-AF2A-1CA67427B423}"/>
                </a:ext>
              </a:extLst>
            </p:cNvPr>
            <p:cNvSpPr txBox="1"/>
            <p:nvPr/>
          </p:nvSpPr>
          <p:spPr>
            <a:xfrm>
              <a:off x="376730" y="6405832"/>
              <a:ext cx="286373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2021 Jigsaw Academy Education Pvt Ltd.</a:t>
              </a:r>
            </a:p>
          </p:txBody>
        </p:sp>
      </p:grpSp>
    </p:spTree>
    <p:extLst>
      <p:ext uri="{BB962C8B-B14F-4D97-AF65-F5344CB8AC3E}">
        <p14:creationId xmlns:p14="http://schemas.microsoft.com/office/powerpoint/2010/main" val="256239896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mage Slide_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p:spPr>
        <p:txBody>
          <a:bodyPr/>
          <a:lstStyle/>
          <a:p>
            <a:endParaRPr lang="en-US" dirty="0"/>
          </a:p>
        </p:txBody>
      </p:sp>
      <p:sp>
        <p:nvSpPr>
          <p:cNvPr id="26" name="Text Placeholder 14">
            <a:extLst>
              <a:ext uri="{FF2B5EF4-FFF2-40B4-BE49-F238E27FC236}">
                <a16:creationId xmlns:a16="http://schemas.microsoft.com/office/drawing/2014/main" id="{87F540A3-E2B9-4798-9C59-26A9FB5FEE72}"/>
              </a:ext>
            </a:extLst>
          </p:cNvPr>
          <p:cNvSpPr>
            <a:spLocks noGrp="1"/>
          </p:cNvSpPr>
          <p:nvPr>
            <p:ph type="body" sz="quarter" idx="13"/>
          </p:nvPr>
        </p:nvSpPr>
        <p:spPr>
          <a:xfrm>
            <a:off x="4308763" y="2155178"/>
            <a:ext cx="7439371" cy="315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20" name="Text Placeholder 14">
            <a:extLst>
              <a:ext uri="{FF2B5EF4-FFF2-40B4-BE49-F238E27FC236}">
                <a16:creationId xmlns:a16="http://schemas.microsoft.com/office/drawing/2014/main" id="{8067BBB1-EF40-424B-86A0-2706586532B0}"/>
              </a:ext>
            </a:extLst>
          </p:cNvPr>
          <p:cNvSpPr>
            <a:spLocks noGrp="1"/>
          </p:cNvSpPr>
          <p:nvPr>
            <p:ph type="body" sz="quarter" idx="16"/>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28" name="Date Placeholder 2">
            <a:extLst>
              <a:ext uri="{FF2B5EF4-FFF2-40B4-BE49-F238E27FC236}">
                <a16:creationId xmlns:a16="http://schemas.microsoft.com/office/drawing/2014/main" id="{0B2D49C1-D3A3-4AB9-8E19-1A31799D5FFD}"/>
              </a:ext>
            </a:extLst>
          </p:cNvPr>
          <p:cNvSpPr>
            <a:spLocks noGrp="1"/>
          </p:cNvSpPr>
          <p:nvPr>
            <p:ph type="dt" sz="half" idx="10"/>
          </p:nvPr>
        </p:nvSpPr>
        <p:spPr>
          <a:xfrm>
            <a:off x="464120" y="5850651"/>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9" name="Footer Placeholder 3">
            <a:extLst>
              <a:ext uri="{FF2B5EF4-FFF2-40B4-BE49-F238E27FC236}">
                <a16:creationId xmlns:a16="http://schemas.microsoft.com/office/drawing/2014/main" id="{0CBE640F-905D-4658-B34F-3B0F81EB1009}"/>
              </a:ext>
            </a:extLst>
          </p:cNvPr>
          <p:cNvSpPr>
            <a:spLocks noGrp="1"/>
          </p:cNvSpPr>
          <p:nvPr>
            <p:ph type="ftr" sz="quarter" idx="11"/>
          </p:nvPr>
        </p:nvSpPr>
        <p:spPr>
          <a:xfrm>
            <a:off x="4048442" y="5881608"/>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0" name="Slide Number Placeholder 4">
            <a:extLst>
              <a:ext uri="{FF2B5EF4-FFF2-40B4-BE49-F238E27FC236}">
                <a16:creationId xmlns:a16="http://schemas.microsoft.com/office/drawing/2014/main" id="{97D3C7A7-9928-4F0F-AB19-49808157216D}"/>
              </a:ext>
            </a:extLst>
          </p:cNvPr>
          <p:cNvSpPr>
            <a:spLocks noGrp="1"/>
          </p:cNvSpPr>
          <p:nvPr>
            <p:ph type="sldNum" sz="quarter" idx="12"/>
          </p:nvPr>
        </p:nvSpPr>
        <p:spPr>
          <a:xfrm>
            <a:off x="9004364" y="5884856"/>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3" name="Title 1">
            <a:extLst>
              <a:ext uri="{FF2B5EF4-FFF2-40B4-BE49-F238E27FC236}">
                <a16:creationId xmlns:a16="http://schemas.microsoft.com/office/drawing/2014/main" id="{F3D27D00-3B7C-4A4A-A5F1-3BCDE823E5CA}"/>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3" name="Picture 12" descr="Logo&#10;&#10;Description automatically generated with medium confidence">
            <a:extLst>
              <a:ext uri="{FF2B5EF4-FFF2-40B4-BE49-F238E27FC236}">
                <a16:creationId xmlns:a16="http://schemas.microsoft.com/office/drawing/2014/main" id="{6B4F42A8-E46C-43AE-877A-E3719F91DE4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14" name="Group 13">
            <a:extLst>
              <a:ext uri="{FF2B5EF4-FFF2-40B4-BE49-F238E27FC236}">
                <a16:creationId xmlns:a16="http://schemas.microsoft.com/office/drawing/2014/main" id="{DD7EE1AE-5219-4AEC-B003-990A1DD088F7}"/>
              </a:ext>
            </a:extLst>
          </p:cNvPr>
          <p:cNvGrpSpPr/>
          <p:nvPr userDrawn="1"/>
        </p:nvGrpSpPr>
        <p:grpSpPr>
          <a:xfrm>
            <a:off x="376730" y="6405832"/>
            <a:ext cx="10131613" cy="276999"/>
            <a:chOff x="376730" y="6405832"/>
            <a:chExt cx="10131613" cy="276999"/>
          </a:xfrm>
        </p:grpSpPr>
        <p:cxnSp>
          <p:nvCxnSpPr>
            <p:cNvPr id="15" name="Straight Connector 14">
              <a:extLst>
                <a:ext uri="{FF2B5EF4-FFF2-40B4-BE49-F238E27FC236}">
                  <a16:creationId xmlns:a16="http://schemas.microsoft.com/office/drawing/2014/main" id="{F136AF61-0AA6-4EE7-8DFF-458EFAADAE27}"/>
                </a:ext>
              </a:extLst>
            </p:cNvPr>
            <p:cNvCxnSpPr>
              <a:cxnSpLocks/>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EB1CEC5-5A0A-46DE-BA99-59623866690A}"/>
                </a:ext>
              </a:extLst>
            </p:cNvPr>
            <p:cNvSpPr txBox="1"/>
            <p:nvPr/>
          </p:nvSpPr>
          <p:spPr>
            <a:xfrm>
              <a:off x="376730" y="6405832"/>
              <a:ext cx="286373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2021 Jigsaw Academy Education Pvt Ltd.</a:t>
              </a:r>
            </a:p>
          </p:txBody>
        </p:sp>
      </p:grpSp>
    </p:spTree>
    <p:extLst>
      <p:ext uri="{BB962C8B-B14F-4D97-AF65-F5344CB8AC3E}">
        <p14:creationId xmlns:p14="http://schemas.microsoft.com/office/powerpoint/2010/main" val="49401319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Icon Slide_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657513" y="2737918"/>
            <a:ext cx="1212850" cy="977390"/>
          </a:xfrm>
        </p:spPr>
        <p:txBody>
          <a:bodyPr>
            <a:normAutofit/>
          </a:bodyPr>
          <a:lstStyle>
            <a:lvl1pPr>
              <a:defRPr sz="1800"/>
            </a:lvl1pPr>
          </a:lstStyle>
          <a:p>
            <a:endParaRPr lang="en-US" dirty="0"/>
          </a:p>
        </p:txBody>
      </p:sp>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4080356"/>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4077042"/>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4073728"/>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4065775"/>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4067100"/>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30" name="Picture Placeholder 16">
            <a:extLst>
              <a:ext uri="{FF2B5EF4-FFF2-40B4-BE49-F238E27FC236}">
                <a16:creationId xmlns:a16="http://schemas.microsoft.com/office/drawing/2014/main" id="{69AAB816-495A-46D7-9E1C-071858E0C55D}"/>
              </a:ext>
            </a:extLst>
          </p:cNvPr>
          <p:cNvSpPr>
            <a:spLocks noGrp="1"/>
          </p:cNvSpPr>
          <p:nvPr>
            <p:ph type="pic" sz="quarter" idx="24"/>
          </p:nvPr>
        </p:nvSpPr>
        <p:spPr>
          <a:xfrm>
            <a:off x="2996851" y="2737918"/>
            <a:ext cx="1212850" cy="977390"/>
          </a:xfrm>
        </p:spPr>
        <p:txBody>
          <a:bodyPr>
            <a:normAutofit/>
          </a:bodyPr>
          <a:lstStyle>
            <a:lvl1pPr>
              <a:defRPr sz="1800"/>
            </a:lvl1pPr>
          </a:lstStyle>
          <a:p>
            <a:endParaRPr lang="en-US" dirty="0"/>
          </a:p>
        </p:txBody>
      </p:sp>
      <p:sp>
        <p:nvSpPr>
          <p:cNvPr id="31" name="Picture Placeholder 16">
            <a:extLst>
              <a:ext uri="{FF2B5EF4-FFF2-40B4-BE49-F238E27FC236}">
                <a16:creationId xmlns:a16="http://schemas.microsoft.com/office/drawing/2014/main" id="{79783E1F-4039-4517-888C-AA08A6FB6C31}"/>
              </a:ext>
            </a:extLst>
          </p:cNvPr>
          <p:cNvSpPr>
            <a:spLocks noGrp="1"/>
          </p:cNvSpPr>
          <p:nvPr>
            <p:ph type="pic" sz="quarter" idx="25"/>
          </p:nvPr>
        </p:nvSpPr>
        <p:spPr>
          <a:xfrm>
            <a:off x="5336189" y="2737918"/>
            <a:ext cx="1212850" cy="977390"/>
          </a:xfrm>
        </p:spPr>
        <p:txBody>
          <a:bodyPr>
            <a:normAutofit/>
          </a:bodyPr>
          <a:lstStyle>
            <a:lvl1pPr>
              <a:defRPr sz="1800"/>
            </a:lvl1pPr>
          </a:lstStyle>
          <a:p>
            <a:endParaRPr lang="en-US" dirty="0"/>
          </a:p>
        </p:txBody>
      </p:sp>
      <p:sp>
        <p:nvSpPr>
          <p:cNvPr id="32" name="Picture Placeholder 16">
            <a:extLst>
              <a:ext uri="{FF2B5EF4-FFF2-40B4-BE49-F238E27FC236}">
                <a16:creationId xmlns:a16="http://schemas.microsoft.com/office/drawing/2014/main" id="{C6C192CB-8A39-4F9F-936D-D5077F3B7F31}"/>
              </a:ext>
            </a:extLst>
          </p:cNvPr>
          <p:cNvSpPr>
            <a:spLocks noGrp="1"/>
          </p:cNvSpPr>
          <p:nvPr>
            <p:ph type="pic" sz="quarter" idx="26"/>
          </p:nvPr>
        </p:nvSpPr>
        <p:spPr>
          <a:xfrm>
            <a:off x="7565261" y="2737918"/>
            <a:ext cx="1212850" cy="977390"/>
          </a:xfrm>
        </p:spPr>
        <p:txBody>
          <a:bodyPr>
            <a:normAutofit/>
          </a:bodyPr>
          <a:lstStyle>
            <a:lvl1pPr>
              <a:defRPr sz="1800"/>
            </a:lvl1pPr>
          </a:lstStyle>
          <a:p>
            <a:endParaRPr lang="en-US" dirty="0"/>
          </a:p>
        </p:txBody>
      </p:sp>
      <p:sp>
        <p:nvSpPr>
          <p:cNvPr id="33" name="Picture Placeholder 16">
            <a:extLst>
              <a:ext uri="{FF2B5EF4-FFF2-40B4-BE49-F238E27FC236}">
                <a16:creationId xmlns:a16="http://schemas.microsoft.com/office/drawing/2014/main" id="{3B8FCC14-334E-4A96-BEA5-F579E53BDED2}"/>
              </a:ext>
            </a:extLst>
          </p:cNvPr>
          <p:cNvSpPr>
            <a:spLocks noGrp="1"/>
          </p:cNvSpPr>
          <p:nvPr>
            <p:ph type="pic" sz="quarter" idx="27"/>
          </p:nvPr>
        </p:nvSpPr>
        <p:spPr>
          <a:xfrm>
            <a:off x="9849466" y="2737918"/>
            <a:ext cx="1212850" cy="977390"/>
          </a:xfrm>
        </p:spPr>
        <p:txBody>
          <a:bodyPr>
            <a:normAutofit/>
          </a:bodyPr>
          <a:lstStyle>
            <a:lvl1pPr>
              <a:defRPr sz="1800"/>
            </a:lvl1pPr>
          </a:lstStyle>
          <a:p>
            <a:endParaRPr lang="en-US" dirty="0"/>
          </a:p>
        </p:txBody>
      </p:sp>
      <p:sp>
        <p:nvSpPr>
          <p:cNvPr id="29" name="Date Placeholder 2">
            <a:extLst>
              <a:ext uri="{FF2B5EF4-FFF2-40B4-BE49-F238E27FC236}">
                <a16:creationId xmlns:a16="http://schemas.microsoft.com/office/drawing/2014/main" id="{F86076C5-AB4E-4A42-A216-DECF170A7AEF}"/>
              </a:ext>
            </a:extLst>
          </p:cNvPr>
          <p:cNvSpPr>
            <a:spLocks noGrp="1"/>
          </p:cNvSpPr>
          <p:nvPr>
            <p:ph type="dt" sz="half" idx="10"/>
          </p:nvPr>
        </p:nvSpPr>
        <p:spPr>
          <a:xfrm>
            <a:off x="464120" y="5850651"/>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5" name="Footer Placeholder 3">
            <a:extLst>
              <a:ext uri="{FF2B5EF4-FFF2-40B4-BE49-F238E27FC236}">
                <a16:creationId xmlns:a16="http://schemas.microsoft.com/office/drawing/2014/main" id="{57AF84F1-F5E3-4856-BB33-E3B79850FCE1}"/>
              </a:ext>
            </a:extLst>
          </p:cNvPr>
          <p:cNvSpPr>
            <a:spLocks noGrp="1"/>
          </p:cNvSpPr>
          <p:nvPr>
            <p:ph type="ftr" sz="quarter" idx="11"/>
          </p:nvPr>
        </p:nvSpPr>
        <p:spPr>
          <a:xfrm>
            <a:off x="4048442" y="5881608"/>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8" name="Slide Number Placeholder 4">
            <a:extLst>
              <a:ext uri="{FF2B5EF4-FFF2-40B4-BE49-F238E27FC236}">
                <a16:creationId xmlns:a16="http://schemas.microsoft.com/office/drawing/2014/main" id="{CB8DB9B9-55DE-4691-98FA-1C9B095A7A86}"/>
              </a:ext>
            </a:extLst>
          </p:cNvPr>
          <p:cNvSpPr>
            <a:spLocks noGrp="1"/>
          </p:cNvSpPr>
          <p:nvPr>
            <p:ph type="sldNum" sz="quarter" idx="12"/>
          </p:nvPr>
        </p:nvSpPr>
        <p:spPr>
          <a:xfrm>
            <a:off x="9004364" y="5884856"/>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0" name="Text Placeholder 14">
            <a:extLst>
              <a:ext uri="{FF2B5EF4-FFF2-40B4-BE49-F238E27FC236}">
                <a16:creationId xmlns:a16="http://schemas.microsoft.com/office/drawing/2014/main" id="{EB253C68-A6C1-4D86-BA0B-2EA9C6814E2E}"/>
              </a:ext>
            </a:extLst>
          </p:cNvPr>
          <p:cNvSpPr>
            <a:spLocks noGrp="1"/>
          </p:cNvSpPr>
          <p:nvPr>
            <p:ph type="body" sz="quarter" idx="29"/>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45" name="Title 1">
            <a:extLst>
              <a:ext uri="{FF2B5EF4-FFF2-40B4-BE49-F238E27FC236}">
                <a16:creationId xmlns:a16="http://schemas.microsoft.com/office/drawing/2014/main" id="{CCF5898D-3BFF-4D06-A76D-957C3C0AE8E4}"/>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21" name="Picture 20" descr="Logo&#10;&#10;Description automatically generated with medium confidence">
            <a:extLst>
              <a:ext uri="{FF2B5EF4-FFF2-40B4-BE49-F238E27FC236}">
                <a16:creationId xmlns:a16="http://schemas.microsoft.com/office/drawing/2014/main" id="{053A6959-D580-4749-9BF6-23D4C0D66D1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22" name="Group 21">
            <a:extLst>
              <a:ext uri="{FF2B5EF4-FFF2-40B4-BE49-F238E27FC236}">
                <a16:creationId xmlns:a16="http://schemas.microsoft.com/office/drawing/2014/main" id="{B2DB7EC8-6089-4F5C-BFBC-9BF3541FBE66}"/>
              </a:ext>
            </a:extLst>
          </p:cNvPr>
          <p:cNvGrpSpPr/>
          <p:nvPr userDrawn="1"/>
        </p:nvGrpSpPr>
        <p:grpSpPr>
          <a:xfrm>
            <a:off x="376730" y="6405832"/>
            <a:ext cx="10131613" cy="276999"/>
            <a:chOff x="376730" y="6405832"/>
            <a:chExt cx="10131613" cy="276999"/>
          </a:xfrm>
        </p:grpSpPr>
        <p:cxnSp>
          <p:nvCxnSpPr>
            <p:cNvPr id="28" name="Straight Connector 27">
              <a:extLst>
                <a:ext uri="{FF2B5EF4-FFF2-40B4-BE49-F238E27FC236}">
                  <a16:creationId xmlns:a16="http://schemas.microsoft.com/office/drawing/2014/main" id="{DD901894-6D9C-475A-998C-E9D417042D01}"/>
                </a:ext>
              </a:extLst>
            </p:cNvPr>
            <p:cNvCxnSpPr>
              <a:cxnSpLocks/>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0CDB721-8FB6-4339-B7F7-2B0E44A470C4}"/>
                </a:ext>
              </a:extLst>
            </p:cNvPr>
            <p:cNvSpPr txBox="1"/>
            <p:nvPr/>
          </p:nvSpPr>
          <p:spPr>
            <a:xfrm>
              <a:off x="376730" y="6405832"/>
              <a:ext cx="286373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2021 Jigsaw Academy Education Pvt Ltd.</a:t>
              </a:r>
            </a:p>
          </p:txBody>
        </p:sp>
      </p:grpSp>
    </p:spTree>
    <p:extLst>
      <p:ext uri="{BB962C8B-B14F-4D97-AF65-F5344CB8AC3E}">
        <p14:creationId xmlns:p14="http://schemas.microsoft.com/office/powerpoint/2010/main" val="420835996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E996B351-CDD3-4957-B344-CB1059E167D5}"/>
              </a:ext>
            </a:extLst>
          </p:cNvPr>
          <p:cNvSpPr>
            <a:spLocks noGrp="1"/>
          </p:cNvSpPr>
          <p:nvPr>
            <p:ph type="body" sz="quarter" idx="13"/>
          </p:nvPr>
        </p:nvSpPr>
        <p:spPr>
          <a:xfrm>
            <a:off x="5971309" y="2161314"/>
            <a:ext cx="5776255" cy="276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61314"/>
            <a:ext cx="4939724" cy="2766001"/>
          </a:xfrm>
        </p:spPr>
        <p:txBody>
          <a:bodyPr/>
          <a:lstStyle/>
          <a:p>
            <a:endParaRPr lang="en-US" dirty="0"/>
          </a:p>
        </p:txBody>
      </p:sp>
      <p:sp>
        <p:nvSpPr>
          <p:cNvPr id="18" name="Date Placeholder 2">
            <a:extLst>
              <a:ext uri="{FF2B5EF4-FFF2-40B4-BE49-F238E27FC236}">
                <a16:creationId xmlns:a16="http://schemas.microsoft.com/office/drawing/2014/main" id="{1EBAFD32-4176-4AC0-AF49-FEDB6BA666F9}"/>
              </a:ext>
            </a:extLst>
          </p:cNvPr>
          <p:cNvSpPr>
            <a:spLocks noGrp="1"/>
          </p:cNvSpPr>
          <p:nvPr>
            <p:ph type="dt" sz="half" idx="10"/>
          </p:nvPr>
        </p:nvSpPr>
        <p:spPr>
          <a:xfrm>
            <a:off x="464120" y="5850651"/>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1" name="Footer Placeholder 3">
            <a:extLst>
              <a:ext uri="{FF2B5EF4-FFF2-40B4-BE49-F238E27FC236}">
                <a16:creationId xmlns:a16="http://schemas.microsoft.com/office/drawing/2014/main" id="{34023A63-730C-4869-9C47-EE62732F8A58}"/>
              </a:ext>
            </a:extLst>
          </p:cNvPr>
          <p:cNvSpPr>
            <a:spLocks noGrp="1"/>
          </p:cNvSpPr>
          <p:nvPr>
            <p:ph type="ftr" sz="quarter" idx="11"/>
          </p:nvPr>
        </p:nvSpPr>
        <p:spPr>
          <a:xfrm>
            <a:off x="4048442" y="5881608"/>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4" name="Slide Number Placeholder 4">
            <a:extLst>
              <a:ext uri="{FF2B5EF4-FFF2-40B4-BE49-F238E27FC236}">
                <a16:creationId xmlns:a16="http://schemas.microsoft.com/office/drawing/2014/main" id="{5472EC5D-4B38-410B-8364-0FFE2783C2F7}"/>
              </a:ext>
            </a:extLst>
          </p:cNvPr>
          <p:cNvSpPr>
            <a:spLocks noGrp="1"/>
          </p:cNvSpPr>
          <p:nvPr>
            <p:ph type="sldNum" sz="quarter" idx="12"/>
          </p:nvPr>
        </p:nvSpPr>
        <p:spPr>
          <a:xfrm>
            <a:off x="9004364" y="5884856"/>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6" name="Text Placeholder 14">
            <a:extLst>
              <a:ext uri="{FF2B5EF4-FFF2-40B4-BE49-F238E27FC236}">
                <a16:creationId xmlns:a16="http://schemas.microsoft.com/office/drawing/2014/main" id="{51B80104-7A0C-4DC3-AE6E-5913F491EC47}"/>
              </a:ext>
            </a:extLst>
          </p:cNvPr>
          <p:cNvSpPr>
            <a:spLocks noGrp="1"/>
          </p:cNvSpPr>
          <p:nvPr>
            <p:ph type="body" sz="quarter" idx="17"/>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31" name="Title 1">
            <a:extLst>
              <a:ext uri="{FF2B5EF4-FFF2-40B4-BE49-F238E27FC236}">
                <a16:creationId xmlns:a16="http://schemas.microsoft.com/office/drawing/2014/main" id="{6483752C-4D11-4066-9A8D-444B41D0C809}"/>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3" name="Picture 12" descr="Logo&#10;&#10;Description automatically generated with medium confidence">
            <a:extLst>
              <a:ext uri="{FF2B5EF4-FFF2-40B4-BE49-F238E27FC236}">
                <a16:creationId xmlns:a16="http://schemas.microsoft.com/office/drawing/2014/main" id="{EC88B384-13EC-4FC6-9E05-C090615F7CD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14" name="Group 13">
            <a:extLst>
              <a:ext uri="{FF2B5EF4-FFF2-40B4-BE49-F238E27FC236}">
                <a16:creationId xmlns:a16="http://schemas.microsoft.com/office/drawing/2014/main" id="{447D13C7-E1F6-493B-94D7-A97EFFF79A44}"/>
              </a:ext>
            </a:extLst>
          </p:cNvPr>
          <p:cNvGrpSpPr/>
          <p:nvPr userDrawn="1"/>
        </p:nvGrpSpPr>
        <p:grpSpPr>
          <a:xfrm>
            <a:off x="376730" y="6405832"/>
            <a:ext cx="10131613" cy="276999"/>
            <a:chOff x="376730" y="6405832"/>
            <a:chExt cx="10131613" cy="276999"/>
          </a:xfrm>
        </p:grpSpPr>
        <p:cxnSp>
          <p:nvCxnSpPr>
            <p:cNvPr id="16" name="Straight Connector 15">
              <a:extLst>
                <a:ext uri="{FF2B5EF4-FFF2-40B4-BE49-F238E27FC236}">
                  <a16:creationId xmlns:a16="http://schemas.microsoft.com/office/drawing/2014/main" id="{DD31F194-7371-4CEE-96F8-69A82744288C}"/>
                </a:ext>
              </a:extLst>
            </p:cNvPr>
            <p:cNvCxnSpPr>
              <a:cxnSpLocks/>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0C143FE-67D2-4714-9F42-616D011B35B5}"/>
                </a:ext>
              </a:extLst>
            </p:cNvPr>
            <p:cNvSpPr txBox="1"/>
            <p:nvPr/>
          </p:nvSpPr>
          <p:spPr>
            <a:xfrm>
              <a:off x="376730" y="6405832"/>
              <a:ext cx="286373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2021 Jigsaw Academy Education Pvt Ltd.</a:t>
              </a:r>
            </a:p>
          </p:txBody>
        </p:sp>
      </p:grpSp>
    </p:spTree>
    <p:extLst>
      <p:ext uri="{BB962C8B-B14F-4D97-AF65-F5344CB8AC3E}">
        <p14:creationId xmlns:p14="http://schemas.microsoft.com/office/powerpoint/2010/main" val="1636062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15" name="Text Placeholder 14"/>
          <p:cNvSpPr>
            <a:spLocks noGrp="1"/>
          </p:cNvSpPr>
          <p:nvPr>
            <p:ph type="body" sz="quarter" idx="13"/>
          </p:nvPr>
        </p:nvSpPr>
        <p:spPr>
          <a:xfrm>
            <a:off x="5971309" y="2161314"/>
            <a:ext cx="5776255" cy="276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9" name="Media Placeholder 18"/>
          <p:cNvSpPr>
            <a:spLocks noGrp="1"/>
          </p:cNvSpPr>
          <p:nvPr>
            <p:ph type="media" sz="quarter" idx="15"/>
          </p:nvPr>
        </p:nvSpPr>
        <p:spPr>
          <a:xfrm>
            <a:off x="463550" y="2161314"/>
            <a:ext cx="4939724" cy="2766001"/>
          </a:xfrm>
        </p:spPr>
        <p:txBody>
          <a:bodyPr/>
          <a:lstStyle/>
          <a:p>
            <a:endParaRPr lang="en-US" dirty="0"/>
          </a:p>
        </p:txBody>
      </p:sp>
      <p:sp>
        <p:nvSpPr>
          <p:cNvPr id="18" name="Date Placeholder 2"/>
          <p:cNvSpPr>
            <a:spLocks noGrp="1"/>
          </p:cNvSpPr>
          <p:nvPr>
            <p:ph type="dt" sz="half" idx="10"/>
          </p:nvPr>
        </p:nvSpPr>
        <p:spPr>
          <a:xfrm>
            <a:off x="464120" y="5850651"/>
            <a:ext cx="2743200" cy="365125"/>
          </a:xfrm>
        </p:spPr>
        <p:txBody>
          <a:bodyPr/>
          <a:lstStyle/>
          <a:p>
            <a:fld id="{516E5C65-A6A4-4D7E-A8A9-35240D7FED8F}" type="datetimeFigureOut">
              <a:rPr lang="en-US" smtClean="0"/>
              <a:t>4/2/2024</a:t>
            </a:fld>
            <a:endParaRPr lang="en-US" dirty="0"/>
          </a:p>
        </p:txBody>
      </p:sp>
      <p:sp>
        <p:nvSpPr>
          <p:cNvPr id="21" name="Footer Placeholder 3"/>
          <p:cNvSpPr>
            <a:spLocks noGrp="1"/>
          </p:cNvSpPr>
          <p:nvPr>
            <p:ph type="ftr" sz="quarter" idx="11"/>
          </p:nvPr>
        </p:nvSpPr>
        <p:spPr>
          <a:xfrm>
            <a:off x="4048442" y="5881608"/>
            <a:ext cx="4114800" cy="365125"/>
          </a:xfrm>
        </p:spPr>
        <p:txBody>
          <a:bodyPr/>
          <a:lstStyle/>
          <a:p>
            <a:endParaRPr lang="en-US" dirty="0"/>
          </a:p>
        </p:txBody>
      </p:sp>
      <p:sp>
        <p:nvSpPr>
          <p:cNvPr id="24" name="Slide Number Placeholder 4"/>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dirty="0"/>
          </a:p>
        </p:txBody>
      </p:sp>
      <p:sp>
        <p:nvSpPr>
          <p:cNvPr id="26" name="Text Placeholder 14"/>
          <p:cNvSpPr>
            <a:spLocks noGrp="1"/>
          </p:cNvSpPr>
          <p:nvPr>
            <p:ph type="body" sz="quarter" idx="17"/>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31"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3" name="Picture 12" descr="Logo&#10;&#10;Description automatically generated with medium confidenc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14" name="Group 13"/>
          <p:cNvGrpSpPr/>
          <p:nvPr userDrawn="1"/>
        </p:nvGrpSpPr>
        <p:grpSpPr>
          <a:xfrm>
            <a:off x="376730" y="6405832"/>
            <a:ext cx="10131613" cy="276999"/>
            <a:chOff x="376730" y="6405832"/>
            <a:chExt cx="10131613" cy="276999"/>
          </a:xfrm>
        </p:grpSpPr>
        <p:cxnSp>
          <p:nvCxnSpPr>
            <p:cNvPr id="16" name="Straight Connector 15"/>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16E5C65-A6A4-4D7E-A8A9-35240D7FED8F}"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7FEF7F-D85A-4201-B820-A0FEA3130C3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terim Slide">
    <p:spTree>
      <p:nvGrpSpPr>
        <p:cNvPr id="1" name=""/>
        <p:cNvGrpSpPr/>
        <p:nvPr/>
      </p:nvGrpSpPr>
      <p:grpSpPr>
        <a:xfrm>
          <a:off x="0" y="0"/>
          <a:ext cx="0" cy="0"/>
          <a:chOff x="0" y="0"/>
          <a:chExt cx="0" cy="0"/>
        </a:xfrm>
      </p:grpSpPr>
      <p:pic>
        <p:nvPicPr>
          <p:cNvPr id="14" name="Picture 13" descr="A blue rectangle with a white background&#10;&#10;Description automatically generated with low confidenc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2"/>
            <a:ext cx="12192000" cy="6871744"/>
          </a:xfrm>
          <a:prstGeom prst="rect">
            <a:avLst/>
          </a:prstGeom>
        </p:spPr>
      </p:pic>
      <p:sp>
        <p:nvSpPr>
          <p:cNvPr id="3" name="Date Placeholder 2"/>
          <p:cNvSpPr>
            <a:spLocks noGrp="1"/>
          </p:cNvSpPr>
          <p:nvPr>
            <p:ph type="dt" sz="half" idx="10"/>
          </p:nvPr>
        </p:nvSpPr>
        <p:spPr>
          <a:xfrm>
            <a:off x="510810" y="5913465"/>
            <a:ext cx="2743200" cy="365125"/>
          </a:xfrm>
        </p:spPr>
        <p:txBody>
          <a:bodyPr/>
          <a:lstStyle/>
          <a:p>
            <a:fld id="{516E5C65-A6A4-4D7E-A8A9-35240D7FED8F}" type="datetimeFigureOut">
              <a:rPr lang="en-US" smtClean="0"/>
              <a:t>4/2/2024</a:t>
            </a:fld>
            <a:endParaRPr lang="en-US"/>
          </a:p>
        </p:txBody>
      </p:sp>
      <p:sp>
        <p:nvSpPr>
          <p:cNvPr id="4" name="Footer Placeholder 3"/>
          <p:cNvSpPr>
            <a:spLocks noGrp="1"/>
          </p:cNvSpPr>
          <p:nvPr>
            <p:ph type="ftr" sz="quarter" idx="11"/>
          </p:nvPr>
        </p:nvSpPr>
        <p:spPr>
          <a:xfrm>
            <a:off x="4038600" y="5913465"/>
            <a:ext cx="4114800" cy="365125"/>
          </a:xfrm>
        </p:spPr>
        <p:txBody>
          <a:bodyPr/>
          <a:lstStyle/>
          <a:p>
            <a:endParaRPr lang="en-US"/>
          </a:p>
        </p:txBody>
      </p:sp>
      <p:sp>
        <p:nvSpPr>
          <p:cNvPr id="2" name="Title 1"/>
          <p:cNvSpPr>
            <a:spLocks noGrp="1"/>
          </p:cNvSpPr>
          <p:nvPr>
            <p:ph type="title"/>
          </p:nvPr>
        </p:nvSpPr>
        <p:spPr>
          <a:xfrm>
            <a:off x="510810" y="2684611"/>
            <a:ext cx="10515600" cy="1325563"/>
          </a:xfrm>
        </p:spPr>
        <p:txBody>
          <a:bodyPr>
            <a:normAutofit/>
          </a:bodyPr>
          <a:lstStyle>
            <a:lvl1pPr>
              <a:defRPr sz="4400" b="1" baseline="0">
                <a:solidFill>
                  <a:schemeClr val="bg1"/>
                </a:solidFill>
                <a:latin typeface="Arial Narrow" panose="020B0606020202030204" pitchFamily="34" charset="0"/>
              </a:defRPr>
            </a:lvl1pPr>
          </a:lstStyle>
          <a:p>
            <a:r>
              <a:rPr lang="en-US" dirty="0"/>
              <a:t>Click to edit Master title style</a:t>
            </a:r>
          </a:p>
        </p:txBody>
      </p:sp>
      <p:sp>
        <p:nvSpPr>
          <p:cNvPr id="5" name="Slide Number Placeholder 4"/>
          <p:cNvSpPr>
            <a:spLocks noGrp="1"/>
          </p:cNvSpPr>
          <p:nvPr>
            <p:ph type="sldNum" sz="quarter" idx="12"/>
          </p:nvPr>
        </p:nvSpPr>
        <p:spPr>
          <a:xfrm>
            <a:off x="9004365" y="5913465"/>
            <a:ext cx="2743200" cy="365125"/>
          </a:xfrm>
        </p:spPr>
        <p:txBody>
          <a:bodyPr/>
          <a:lstStyle/>
          <a:p>
            <a:fld id="{7F7FEF7F-D85A-4201-B820-A0FEA3130C3A}" type="slidenum">
              <a:rPr lang="en-US" smtClean="0"/>
              <a:t>‹#›</a:t>
            </a:fld>
            <a:endParaRPr lang="en-US"/>
          </a:p>
        </p:txBody>
      </p:sp>
      <p:grpSp>
        <p:nvGrpSpPr>
          <p:cNvPr id="19" name="Group 18"/>
          <p:cNvGrpSpPr/>
          <p:nvPr userDrawn="1"/>
        </p:nvGrpSpPr>
        <p:grpSpPr>
          <a:xfrm>
            <a:off x="376730" y="6299850"/>
            <a:ext cx="10528875" cy="434026"/>
            <a:chOff x="376730" y="6299850"/>
            <a:chExt cx="10528875" cy="434026"/>
          </a:xfrm>
        </p:grpSpPr>
        <p:cxnSp>
          <p:nvCxnSpPr>
            <p:cNvPr id="20" name="Straight Connector 19"/>
            <p:cNvCxnSpPr/>
            <p:nvPr/>
          </p:nvCxnSpPr>
          <p:spPr>
            <a:xfrm>
              <a:off x="3161712" y="6544331"/>
              <a:ext cx="752812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76730" y="6405832"/>
              <a:ext cx="2863733" cy="276999"/>
            </a:xfrm>
            <a:prstGeom prst="rect">
              <a:avLst/>
            </a:prstGeom>
            <a:noFill/>
            <a:ln>
              <a:noFill/>
            </a:ln>
          </p:spPr>
          <p:txBody>
            <a:bodyPr wrap="none" rtlCol="0">
              <a:spAutoFit/>
            </a:bodyPr>
            <a:lstStyle/>
            <a:p>
              <a:r>
                <a:rPr lang="en-IN" sz="1200" b="0" i="0" kern="1200" dirty="0">
                  <a:solidFill>
                    <a:schemeClr val="bg1"/>
                  </a:solidFill>
                  <a:effectLst/>
                  <a:latin typeface="+mn-lt"/>
                  <a:ea typeface="+mn-ea"/>
                  <a:cs typeface="+mn-cs"/>
                </a:rPr>
                <a:t>© 2021 Jigsaw Academy Education Pvt Ltd.</a:t>
              </a:r>
            </a:p>
          </p:txBody>
        </p:sp>
        <p:cxnSp>
          <p:nvCxnSpPr>
            <p:cNvPr id="31" name="Straight Connector 30"/>
            <p:cNvCxnSpPr/>
            <p:nvPr/>
          </p:nvCxnSpPr>
          <p:spPr>
            <a:xfrm>
              <a:off x="10905605" y="6299850"/>
              <a:ext cx="0" cy="43402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2050" name="Picture 2" descr="Indian Institute of Management Indore - Wikipedia"/>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Logo&#10;&#10;Description automatically generated with medium confidence"/>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62.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5" Type="http://schemas.openxmlformats.org/officeDocument/2006/relationships/slideLayout" Target="../slideLayouts/slideLayout64.xml"/><Relationship Id="rId4"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E5C65-A6A4-4D7E-A8A9-35240D7FED8F}" type="datetimeFigureOut">
              <a:rPr lang="en-US" smtClean="0"/>
              <a:t>4/2/2024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7FEF7F-D85A-4201-B820-A0FEA3130C3A}"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E5C65-A6A4-4D7E-A8A9-35240D7FED8F}" type="datetimeFigureOut">
              <a:rPr lang="en-US" smtClean="0"/>
              <a:t>4/2/2024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7FEF7F-D85A-4201-B820-A0FEA3130C3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4/2/2024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E5C65-A6A4-4D7E-A8A9-35240D7FED8F}" type="datetimeFigureOut">
              <a:rPr lang="en-US" smtClean="0"/>
              <a:t>4/2/2024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7FEF7F-D85A-4201-B820-A0FEA3130C3A}"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E5C65-A6A4-4D7E-A8A9-35240D7FED8F}" type="datetimeFigureOut">
              <a:rPr lang="en-US" smtClean="0"/>
              <a:t>4/2/2024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7FEF7F-D85A-4201-B820-A0FEA3130C3A}"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E5C65-A6A4-4D7E-A8A9-35240D7FED8F}" type="datetimeFigureOut">
              <a:rPr lang="en-US" smtClean="0"/>
              <a:t>4/2/2024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7FEF7F-D85A-4201-B820-A0FEA3130C3A}"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4/2/2024</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8651805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CA1DC4-08BD-4EF5-A141-A5919D7A97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A6289E-163E-4015-98E1-F90E3038D2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A6F69-A988-4F2E-BEC1-713E34B5D3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16E5C65-A6A4-4D7E-A8A9-35240D7FED8F}"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CB45F18-1385-4EE3-AE74-7A921FADC6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18817A5A-D37B-4E71-B0F5-8628470F2B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F7FEF7F-D85A-4201-B820-A0FEA3130C3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99288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0.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36.jpg"/><Relationship Id="rId7" Type="http://schemas.openxmlformats.org/officeDocument/2006/relationships/image" Target="../media/image12.sv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3" Type="http://schemas.microsoft.com/office/2007/relationships/hdphoto" Target="../media/hdphoto1.wdp"/><Relationship Id="rId7" Type="http://schemas.openxmlformats.org/officeDocument/2006/relationships/image" Target="../media/image46.svg"/><Relationship Id="rId2" Type="http://schemas.openxmlformats.org/officeDocument/2006/relationships/image" Target="../media/image37.png"/><Relationship Id="rId1" Type="http://schemas.openxmlformats.org/officeDocument/2006/relationships/slideLayout" Target="../slideLayouts/slideLayout3.xml"/><Relationship Id="rId6" Type="http://schemas.openxmlformats.org/officeDocument/2006/relationships/image" Target="../media/image39.png"/><Relationship Id="rId5" Type="http://schemas.microsoft.com/office/2007/relationships/hdphoto" Target="../media/hdphoto2.wdp"/><Relationship Id="rId4" Type="http://schemas.openxmlformats.org/officeDocument/2006/relationships/image" Target="../media/image38.png"/><Relationship Id="rId9" Type="http://schemas.openxmlformats.org/officeDocument/2006/relationships/image" Target="../media/image48.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1.png"/><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rbi.org.in/" TargetMode="External"/><Relationship Id="rId2" Type="http://schemas.openxmlformats.org/officeDocument/2006/relationships/hyperlink" Target="https://www.kaggle.com/datasets/mirzahasnine/loan-data-set" TargetMode="External"/><Relationship Id="rId1" Type="http://schemas.openxmlformats.org/officeDocument/2006/relationships/slideLayout" Target="../slideLayouts/slideLayout3.xml"/><Relationship Id="rId4" Type="http://schemas.openxmlformats.org/officeDocument/2006/relationships/hyperlink" Target="https://www.theclickreader.com/decision-tree-classifie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Layout" Target="../slideLayouts/slideLayout55.xml"/><Relationship Id="rId6" Type="http://schemas.openxmlformats.org/officeDocument/2006/relationships/image" Target="../media/image11.png"/><Relationship Id="rId5" Type="http://schemas.openxmlformats.org/officeDocument/2006/relationships/image" Target="../media/image11.sv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26.svg"/><Relationship Id="rId5" Type="http://schemas.openxmlformats.org/officeDocument/2006/relationships/image" Target="../media/image20.svg"/><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image" Target="../media/image24.sv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1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datasets/mirzahasnine/loan-data-set" TargetMode="Externa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descr="A picture containing graphical user interface&#10;&#10;Description automatically generated">
            <a:extLst>
              <a:ext uri="{FF2B5EF4-FFF2-40B4-BE49-F238E27FC236}">
                <a16:creationId xmlns:a16="http://schemas.microsoft.com/office/drawing/2014/main" id="{D2A62DE0-6FFB-41DC-9E37-2A5CE8673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48"/>
            <a:ext cx="12201142" cy="6876896"/>
          </a:xfrm>
          <a:prstGeom prst="rect">
            <a:avLst/>
          </a:prstGeom>
        </p:spPr>
      </p:pic>
      <p:sp>
        <p:nvSpPr>
          <p:cNvPr id="14" name="Rectangle 13">
            <a:extLst>
              <a:ext uri="{FF2B5EF4-FFF2-40B4-BE49-F238E27FC236}">
                <a16:creationId xmlns:a16="http://schemas.microsoft.com/office/drawing/2014/main"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 Placeholder 4">
            <a:extLst>
              <a:ext uri="{FF2B5EF4-FFF2-40B4-BE49-F238E27FC236}">
                <a16:creationId xmlns:a16="http://schemas.microsoft.com/office/drawing/2014/main" id="{52A1DF0E-35EC-457B-BF14-F960C4621AB4}"/>
              </a:ext>
            </a:extLst>
          </p:cNvPr>
          <p:cNvSpPr txBox="1">
            <a:spLocks/>
          </p:cNvSpPr>
          <p:nvPr/>
        </p:nvSpPr>
        <p:spPr>
          <a:xfrm>
            <a:off x="294817" y="1423358"/>
            <a:ext cx="5019646" cy="14751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Non-Performing Assets in banks, How to Minimize it with the help of Loan Eligibility.</a:t>
            </a:r>
          </a:p>
        </p:txBody>
      </p:sp>
      <p:sp>
        <p:nvSpPr>
          <p:cNvPr id="15" name="Text Placeholder 5">
            <a:extLst>
              <a:ext uri="{FF2B5EF4-FFF2-40B4-BE49-F238E27FC236}">
                <a16:creationId xmlns:a16="http://schemas.microsoft.com/office/drawing/2014/main" id="{365B3012-0E2F-4EDD-8FDE-DCF0C9FB79D4}"/>
              </a:ext>
            </a:extLst>
          </p:cNvPr>
          <p:cNvSpPr txBox="1">
            <a:spLocks/>
          </p:cNvSpPr>
          <p:nvPr/>
        </p:nvSpPr>
        <p:spPr>
          <a:xfrm>
            <a:off x="294816" y="3959566"/>
            <a:ext cx="5348287" cy="6455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Ayushi Tiwari</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Dhruv Saini</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Heena Raj</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Jaydeep Mukherjee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Nikhil Dhania</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Pooja Verma</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Text Placeholder 4">
            <a:extLst>
              <a:ext uri="{FF2B5EF4-FFF2-40B4-BE49-F238E27FC236}">
                <a16:creationId xmlns:a16="http://schemas.microsoft.com/office/drawing/2014/main" id="{E39410E1-F7AA-4843-B17F-7B86893FAFB6}"/>
              </a:ext>
            </a:extLst>
          </p:cNvPr>
          <p:cNvSpPr txBox="1">
            <a:spLocks/>
          </p:cNvSpPr>
          <p:nvPr/>
        </p:nvSpPr>
        <p:spPr>
          <a:xfrm>
            <a:off x="294816" y="3406161"/>
            <a:ext cx="2034316" cy="370539"/>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4800" b="1" kern="1200" dirty="0" smtClean="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800" b="1" i="0" u="sng"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GROUP </a:t>
            </a:r>
            <a:r>
              <a:rPr kumimoji="0" lang="en-IN" sz="2800" b="1" i="0" u="sng"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H:</a:t>
            </a:r>
            <a:r>
              <a:rPr kumimoji="0" lang="en-IN" sz="2800" b="1"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sp>
        <p:nvSpPr>
          <p:cNvPr id="17" name="Text Placeholder 5">
            <a:extLst>
              <a:ext uri="{FF2B5EF4-FFF2-40B4-BE49-F238E27FC236}">
                <a16:creationId xmlns:a16="http://schemas.microsoft.com/office/drawing/2014/main" id="{3F2E7A32-3E8B-446D-9376-09B7A72FF671}"/>
              </a:ext>
            </a:extLst>
          </p:cNvPr>
          <p:cNvSpPr txBox="1">
            <a:spLocks/>
          </p:cNvSpPr>
          <p:nvPr/>
        </p:nvSpPr>
        <p:spPr>
          <a:xfrm>
            <a:off x="518493" y="5816052"/>
            <a:ext cx="4501663" cy="3991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0" name="Picture 2" descr="Indian Institute of Management Indore - Wikipedia">
            <a:extLst>
              <a:ext uri="{FF2B5EF4-FFF2-40B4-BE49-F238E27FC236}">
                <a16:creationId xmlns:a16="http://schemas.microsoft.com/office/drawing/2014/main" id="{F33144D2-2922-4F38-9F93-4C4F5301601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sp>
        <p:nvSpPr>
          <p:cNvPr id="23" name="Text Placeholder 5">
            <a:extLst>
              <a:ext uri="{FF2B5EF4-FFF2-40B4-BE49-F238E27FC236}">
                <a16:creationId xmlns:a16="http://schemas.microsoft.com/office/drawing/2014/main" id="{E2EBF116-2934-4E58-9118-E3AED44F609C}"/>
              </a:ext>
            </a:extLst>
          </p:cNvPr>
          <p:cNvSpPr txBox="1">
            <a:spLocks/>
          </p:cNvSpPr>
          <p:nvPr/>
        </p:nvSpPr>
        <p:spPr>
          <a:xfrm>
            <a:off x="696191" y="157715"/>
            <a:ext cx="5399809" cy="3991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1" u="none" strike="noStrike" kern="1200" cap="none" spc="0" normalizeH="0" baseline="0" noProof="0" dirty="0">
                <a:ln>
                  <a:noFill/>
                </a:ln>
                <a:solidFill>
                  <a:prstClr val="white"/>
                </a:solidFill>
                <a:effectLst/>
                <a:uLnTx/>
                <a:uFillTx/>
                <a:latin typeface="Calibri" panose="020F0502020204030204"/>
                <a:ea typeface="+mn-ea"/>
                <a:cs typeface="+mn-cs"/>
              </a:rPr>
              <a:t>Integrated Program in Business Analytics</a:t>
            </a:r>
          </a:p>
        </p:txBody>
      </p:sp>
      <p:pic>
        <p:nvPicPr>
          <p:cNvPr id="4" name="Picture 3" descr="Logo&#10;&#10;Description automatically generated with medium confidence">
            <a:extLst>
              <a:ext uri="{FF2B5EF4-FFF2-40B4-BE49-F238E27FC236}">
                <a16:creationId xmlns:a16="http://schemas.microsoft.com/office/drawing/2014/main" id="{98903AF6-47ED-419F-AE18-C6296D19A5E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10219" y="75842"/>
            <a:ext cx="1392824" cy="663913"/>
          </a:xfrm>
          <a:prstGeom prst="rect">
            <a:avLst/>
          </a:prstGeom>
        </p:spPr>
      </p:pic>
    </p:spTree>
    <p:extLst>
      <p:ext uri="{BB962C8B-B14F-4D97-AF65-F5344CB8AC3E}">
        <p14:creationId xmlns:p14="http://schemas.microsoft.com/office/powerpoint/2010/main" val="3124291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63550" y="6165970"/>
            <a:ext cx="11260279" cy="174445"/>
          </a:xfrm>
        </p:spPr>
        <p:txBody>
          <a:bodyPr>
            <a:noAutofit/>
          </a:bodyPr>
          <a:lstStyle/>
          <a:p>
            <a:pPr marL="0" indent="0" algn="ctr">
              <a:buNone/>
            </a:pPr>
            <a:r>
              <a:rPr lang="en-IN" b="1" dirty="0">
                <a:latin typeface="Times New Roman" panose="02020603050405020304" pitchFamily="18" charset="0"/>
                <a:cs typeface="Times New Roman" panose="02020603050405020304" pitchFamily="18" charset="0"/>
              </a:rPr>
              <a:t>Scatter plot showing correlations between multiple Variables.</a:t>
            </a:r>
          </a:p>
        </p:txBody>
      </p:sp>
      <p:sp>
        <p:nvSpPr>
          <p:cNvPr id="4" name="Title 3"/>
          <p:cNvSpPr>
            <a:spLocks noGrp="1"/>
          </p:cNvSpPr>
          <p:nvPr>
            <p:ph type="title"/>
          </p:nvPr>
        </p:nvSpPr>
        <p:spPr>
          <a:xfrm>
            <a:off x="463550" y="580302"/>
            <a:ext cx="11260278" cy="463494"/>
          </a:xfrm>
        </p:spPr>
        <p:txBody>
          <a:bodyPr>
            <a:noAutofit/>
          </a:bodyPr>
          <a:lstStyle/>
          <a:p>
            <a:r>
              <a:rPr lang="en-IN" sz="2800" b="1" dirty="0">
                <a:latin typeface="Times New Roman" panose="02020603050405020304" pitchFamily="18" charset="0"/>
                <a:cs typeface="Times New Roman" panose="02020603050405020304" pitchFamily="18" charset="0"/>
              </a:rPr>
              <a:t>Correlation Check Using Pair Plot:</a:t>
            </a:r>
            <a:endParaRPr lang="en-IN" sz="2800" dirty="0"/>
          </a:p>
        </p:txBody>
      </p:sp>
      <p:pic>
        <p:nvPicPr>
          <p:cNvPr id="5" name="Picture 4"/>
          <p:cNvPicPr>
            <a:picLocks noChangeAspect="1"/>
          </p:cNvPicPr>
          <p:nvPr/>
        </p:nvPicPr>
        <p:blipFill rotWithShape="1">
          <a:blip r:embed="rId2"/>
          <a:srcRect l="7444" r="1214"/>
          <a:stretch/>
        </p:blipFill>
        <p:spPr>
          <a:xfrm>
            <a:off x="940279" y="1138688"/>
            <a:ext cx="10153291" cy="490842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09245" y="5891842"/>
            <a:ext cx="11491691" cy="373904"/>
          </a:xfrm>
        </p:spPr>
        <p:txBody>
          <a:bodyPr>
            <a:noAutofit/>
          </a:bodyPr>
          <a:lstStyle/>
          <a:p>
            <a:pPr marL="0" indent="0">
              <a:buNone/>
            </a:pPr>
            <a:r>
              <a:rPr lang="en-IN" sz="1800" b="1" dirty="0" smtClean="0">
                <a:latin typeface="Times New Roman" panose="02020603050405020304" pitchFamily="18" charset="0"/>
                <a:cs typeface="Times New Roman" panose="02020603050405020304" pitchFamily="18" charset="0"/>
              </a:rPr>
              <a:t>Interpretation: </a:t>
            </a:r>
            <a:r>
              <a:rPr lang="en-US" b="0" i="0" dirty="0" smtClean="0">
                <a:solidFill>
                  <a:srgbClr val="000000"/>
                </a:solidFill>
                <a:effectLst/>
                <a:latin typeface="Times New Roman" panose="02020603050405020304" pitchFamily="18" charset="0"/>
                <a:cs typeface="Times New Roman" panose="02020603050405020304" pitchFamily="18" charset="0"/>
              </a:rPr>
              <a:t>Loan </a:t>
            </a:r>
            <a:r>
              <a:rPr lang="en-US" b="0" i="0" dirty="0">
                <a:solidFill>
                  <a:srgbClr val="000000"/>
                </a:solidFill>
                <a:effectLst/>
                <a:latin typeface="Times New Roman" panose="02020603050405020304" pitchFamily="18" charset="0"/>
                <a:cs typeface="Times New Roman" panose="02020603050405020304" pitchFamily="18" charset="0"/>
              </a:rPr>
              <a:t>Amount is positively correlated with applicant income, co applicant income, term and credit history</a:t>
            </a:r>
            <a:r>
              <a:rPr lang="en-US" sz="1800" b="0" i="0" dirty="0">
                <a:solidFill>
                  <a:srgbClr val="000000"/>
                </a:solidFill>
                <a:effectLst/>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normAutofit/>
          </a:bodyPr>
          <a:lstStyle/>
          <a:p>
            <a:r>
              <a:rPr lang="en-IN" sz="3000" b="1" dirty="0">
                <a:latin typeface="Times New Roman" panose="02020603050405020304" pitchFamily="18" charset="0"/>
                <a:cs typeface="Times New Roman" panose="02020603050405020304" pitchFamily="18" charset="0"/>
              </a:rPr>
              <a:t>Correlation Check Using Heat Map:</a:t>
            </a:r>
          </a:p>
        </p:txBody>
      </p:sp>
      <p:pic>
        <p:nvPicPr>
          <p:cNvPr id="6" name="Picture 5"/>
          <p:cNvPicPr>
            <a:picLocks noChangeAspect="1"/>
          </p:cNvPicPr>
          <p:nvPr/>
        </p:nvPicPr>
        <p:blipFill rotWithShape="1">
          <a:blip r:embed="rId2"/>
          <a:srcRect l="2684" r="14288"/>
          <a:stretch/>
        </p:blipFill>
        <p:spPr>
          <a:xfrm>
            <a:off x="1354348" y="1152362"/>
            <a:ext cx="7548114" cy="449793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3550" y="465826"/>
            <a:ext cx="11260278" cy="553563"/>
          </a:xfrm>
        </p:spPr>
        <p:txBody>
          <a:bodyPr>
            <a:normAutofit/>
          </a:bodyPr>
          <a:lstStyle/>
          <a:p>
            <a:r>
              <a:rPr lang="en-IN" sz="2800" b="1" dirty="0">
                <a:latin typeface="Times New Roman" panose="02020603050405020304" pitchFamily="18" charset="0"/>
                <a:cs typeface="Times New Roman" panose="02020603050405020304" pitchFamily="18" charset="0"/>
              </a:rPr>
              <a:t>Features Importance:</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621" r="1359"/>
          <a:stretch/>
        </p:blipFill>
        <p:spPr>
          <a:xfrm>
            <a:off x="463550" y="1019390"/>
            <a:ext cx="11389144" cy="535991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78449" y="282102"/>
          <a:ext cx="11718480" cy="6079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p:cNvSpPr/>
          <p:nvPr/>
        </p:nvSpPr>
        <p:spPr>
          <a:xfrm rot="16200000">
            <a:off x="-1983414" y="2954342"/>
            <a:ext cx="5100321" cy="77659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i="1" u="sng" dirty="0">
                <a:latin typeface="Times New Roman" panose="02020603050405020304" pitchFamily="18" charset="0"/>
                <a:cs typeface="Times New Roman" panose="02020603050405020304" pitchFamily="18" charset="0"/>
              </a:rPr>
              <a:t>ML MODELS USED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463550" y="1440612"/>
            <a:ext cx="5531808" cy="4510308"/>
          </a:xfrm>
        </p:spPr>
        <p:txBody>
          <a:bodyPr>
            <a:normAutofit/>
          </a:bodyPr>
          <a:lstStyle/>
          <a:p>
            <a:pPr marL="342900" indent="-342900">
              <a:buFont typeface="Arial" panose="020B0604020202020204" pitchFamily="34" charset="0"/>
              <a:buChar char="•"/>
            </a:pPr>
            <a:r>
              <a:rPr lang="en-IN" sz="1800" dirty="0" smtClean="0">
                <a:latin typeface="Times New Roman" panose="02020603050405020304" pitchFamily="18" charset="0"/>
                <a:cs typeface="Times New Roman" panose="02020603050405020304" pitchFamily="18" charset="0"/>
              </a:rPr>
              <a:t>It </a:t>
            </a:r>
            <a:r>
              <a:rPr lang="en-IN" sz="1800" dirty="0">
                <a:latin typeface="Times New Roman" panose="02020603050405020304" pitchFamily="18" charset="0"/>
                <a:cs typeface="Times New Roman" panose="02020603050405020304" pitchFamily="18" charset="0"/>
              </a:rPr>
              <a:t>is robust to overfitting and performs well on a wide range of classification </a:t>
            </a:r>
            <a:r>
              <a:rPr lang="en-IN" sz="1800" dirty="0" smtClean="0">
                <a:latin typeface="Times New Roman" panose="02020603050405020304" pitchFamily="18" charset="0"/>
                <a:cs typeface="Times New Roman" panose="02020603050405020304" pitchFamily="18" charset="0"/>
              </a:rPr>
              <a:t>tasks</a:t>
            </a:r>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It can handle both numerical and categorical features without requiring feature scaling or one-hot </a:t>
            </a:r>
            <a:r>
              <a:rPr lang="en-IN" sz="1800" dirty="0" smtClean="0">
                <a:latin typeface="Times New Roman" panose="02020603050405020304" pitchFamily="18" charset="0"/>
                <a:cs typeface="Times New Roman" panose="02020603050405020304" pitchFamily="18" charset="0"/>
              </a:rPr>
              <a:t>encoding</a:t>
            </a:r>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It provides built-in feature importance analysis, helping users understand the relative importance of different </a:t>
            </a:r>
            <a:r>
              <a:rPr lang="en-IN" sz="1800" dirty="0" smtClean="0">
                <a:latin typeface="Times New Roman" panose="02020603050405020304" pitchFamily="18" charset="0"/>
                <a:cs typeface="Times New Roman" panose="02020603050405020304" pitchFamily="18" charset="0"/>
              </a:rPr>
              <a:t>features</a:t>
            </a:r>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It is relatively easy to tune and less sensitive to hyperparameters compared to some other </a:t>
            </a:r>
            <a:r>
              <a:rPr lang="en-IN" sz="1800" dirty="0" smtClean="0">
                <a:latin typeface="Times New Roman" panose="02020603050405020304" pitchFamily="18" charset="0"/>
                <a:cs typeface="Times New Roman" panose="02020603050405020304" pitchFamily="18" charset="0"/>
              </a:rPr>
              <a:t>algorithms</a:t>
            </a:r>
            <a:endParaRPr lang="en-IN" sz="1800"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463550" y="646981"/>
            <a:ext cx="11260278" cy="483079"/>
          </a:xfrm>
        </p:spPr>
        <p:txBody>
          <a:bodyPr>
            <a:noAutofit/>
          </a:bodyPr>
          <a:lstStyle/>
          <a:p>
            <a:pPr algn="l"/>
            <a:r>
              <a:rPr kumimoji="0" lang="en-IN" altLang="en-US" sz="2800" b="1" i="0"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RANDOM </a:t>
            </a:r>
            <a:r>
              <a:rPr kumimoji="0" lang="en-IN" altLang="en-US" sz="2800" b="1" i="0"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FOREST </a:t>
            </a:r>
            <a:r>
              <a:rPr kumimoji="0" lang="en-IN" altLang="en-US" sz="2800" b="1" i="0"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CLASSIFIER</a:t>
            </a:r>
            <a:r>
              <a:rPr kumimoji="0" lang="en-US" sz="2800" b="1" i="0"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10" name="Picture 9" descr="RFC"/>
          <p:cNvPicPr>
            <a:picLocks noChangeAspect="1"/>
          </p:cNvPicPr>
          <p:nvPr/>
        </p:nvPicPr>
        <p:blipFill rotWithShape="1">
          <a:blip r:embed="rId2"/>
          <a:srcRect l="10591" t="2309" r="13403" b="1509"/>
          <a:stretch/>
        </p:blipFill>
        <p:spPr>
          <a:xfrm>
            <a:off x="6883880" y="1199071"/>
            <a:ext cx="4520242" cy="465695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463550" y="1250315"/>
            <a:ext cx="5005070" cy="4895215"/>
          </a:xfrm>
        </p:spPr>
        <p:txBody>
          <a:bodyPr>
            <a:normAutofit/>
          </a:bodyPr>
          <a:lstStyle/>
          <a:p>
            <a:pPr marL="342900" indent="-342900">
              <a:buFont typeface="Arial" panose="020B0604020202020204" pitchFamily="34" charset="0"/>
              <a:buChar char="•"/>
            </a:pPr>
            <a:endParaRPr lang="en-IN" dirty="0">
              <a:latin typeface="Goudy Old Style" panose="02020502050305020303" charset="0"/>
              <a:cs typeface="Goudy Old Style" panose="02020502050305020303" charset="0"/>
            </a:endParaRPr>
          </a:p>
          <a:p>
            <a:pPr marL="342900" indent="-342900">
              <a:buFont typeface="Arial" panose="020B0604020202020204" pitchFamily="34" charset="0"/>
              <a:buChar char="•"/>
            </a:pPr>
            <a:endParaRPr lang="en-IN" dirty="0">
              <a:latin typeface="Goudy Old Style" panose="02020502050305020303" charset="0"/>
              <a:cs typeface="Goudy Old Style" panose="02020502050305020303" charset="0"/>
            </a:endParaRPr>
          </a:p>
        </p:txBody>
      </p:sp>
      <p:sp>
        <p:nvSpPr>
          <p:cNvPr id="4" name="Title 3"/>
          <p:cNvSpPr>
            <a:spLocks noGrp="1"/>
          </p:cNvSpPr>
          <p:nvPr>
            <p:ph type="title"/>
          </p:nvPr>
        </p:nvSpPr>
        <p:spPr>
          <a:xfrm>
            <a:off x="577970" y="560717"/>
            <a:ext cx="11145858" cy="612310"/>
          </a:xfrm>
        </p:spPr>
        <p:txBody>
          <a:bodyPr>
            <a:noAutofit/>
          </a:bodyPr>
          <a:lstStyle/>
          <a:p>
            <a:pPr algn="l"/>
            <a:r>
              <a:rPr kumimoji="0" lang="en-IN" altLang="en-US" sz="2800" b="1" i="0"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r>
            <a:br>
              <a:rPr kumimoji="0" lang="en-IN" altLang="en-US" sz="2800" b="1" i="0"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br>
            <a:r>
              <a:rPr kumimoji="0" lang="en-IN" altLang="en-US" sz="2800" b="1" i="0"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XG BOOST CLASSIFIER</a:t>
            </a:r>
            <a:r>
              <a:rPr kumimoji="0" lang="en-US" sz="2800" b="1" i="0"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br>
              <a:rPr kumimoji="0" lang="en-US" sz="2800" b="1" i="0"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br>
            <a:r>
              <a:rPr kumimoji="0" lang="en-US" sz="2800" b="1" i="0"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81486" y="1552755"/>
            <a:ext cx="6340415"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XGBoost is known for achieving top performance in machine learning tasks, especially classification and regression </a:t>
            </a:r>
            <a:r>
              <a:rPr lang="en-US" sz="1600" dirty="0" smtClean="0">
                <a:latin typeface="Times New Roman" panose="02020603050405020304" pitchFamily="18" charset="0"/>
                <a:cs typeface="Times New Roman" panose="02020603050405020304" pitchFamily="18" charset="0"/>
              </a:rPr>
              <a:t>problems</a:t>
            </a:r>
          </a:p>
          <a:p>
            <a:pPr marL="285750" indent="-285750">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It's designed to handle large datasets </a:t>
            </a:r>
            <a:r>
              <a:rPr lang="en-US" sz="1600" dirty="0" smtClean="0">
                <a:latin typeface="Times New Roman" panose="02020603050405020304" pitchFamily="18" charset="0"/>
                <a:cs typeface="Times New Roman" panose="02020603050405020304" pitchFamily="18" charset="0"/>
              </a:rPr>
              <a:t>efficiently</a:t>
            </a:r>
          </a:p>
          <a:p>
            <a:pPr marL="285750" indent="-285750">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XGBoost incorporates techniques to prevent </a:t>
            </a:r>
            <a:r>
              <a:rPr lang="en-US" sz="1600" dirty="0" smtClean="0">
                <a:latin typeface="Times New Roman" panose="02020603050405020304" pitchFamily="18" charset="0"/>
                <a:cs typeface="Times New Roman" panose="02020603050405020304" pitchFamily="18" charset="0"/>
              </a:rPr>
              <a:t>overfitting</a:t>
            </a:r>
          </a:p>
          <a:p>
            <a:pPr marL="285750" indent="-285750">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can handle both numerical and categorical features without additional steps like scaling or </a:t>
            </a:r>
            <a:r>
              <a:rPr lang="en-US" sz="1600" dirty="0" smtClean="0">
                <a:latin typeface="Times New Roman" panose="02020603050405020304" pitchFamily="18" charset="0"/>
                <a:cs typeface="Times New Roman" panose="02020603050405020304" pitchFamily="18" charset="0"/>
              </a:rPr>
              <a:t>encoding</a:t>
            </a:r>
          </a:p>
          <a:p>
            <a:pPr marL="285750" indent="-285750">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XGBoost provides tools to understand which features are most important for making </a:t>
            </a:r>
            <a:r>
              <a:rPr lang="en-US" sz="1600" dirty="0" smtClean="0">
                <a:latin typeface="Times New Roman" panose="02020603050405020304" pitchFamily="18" charset="0"/>
                <a:cs typeface="Times New Roman" panose="02020603050405020304" pitchFamily="18" charset="0"/>
              </a:rPr>
              <a:t>predictions</a:t>
            </a:r>
          </a:p>
          <a:p>
            <a:endParaRPr lang="en-US"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Effective with </a:t>
            </a:r>
            <a:r>
              <a:rPr lang="en-US" sz="1600" dirty="0">
                <a:latin typeface="Times New Roman" panose="02020603050405020304" pitchFamily="18" charset="0"/>
                <a:cs typeface="Times New Roman" panose="02020603050405020304" pitchFamily="18" charset="0"/>
              </a:rPr>
              <a:t>defaults, it allows for customization to further optimize </a:t>
            </a:r>
            <a:r>
              <a:rPr lang="en-US" sz="1600" dirty="0" smtClean="0">
                <a:latin typeface="Times New Roman" panose="02020603050405020304" pitchFamily="18" charset="0"/>
                <a:cs typeface="Times New Roman" panose="02020603050405020304" pitchFamily="18" charset="0"/>
              </a:rPr>
              <a:t>results</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837" y="1552755"/>
            <a:ext cx="4630110" cy="362309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463550" y="1449239"/>
            <a:ext cx="5005070" cy="3209026"/>
          </a:xfrm>
        </p:spPr>
        <p:txBody>
          <a:bodyPr>
            <a:norm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Decision </a:t>
            </a:r>
            <a:r>
              <a:rPr lang="en-US" sz="1600" dirty="0">
                <a:latin typeface="Times New Roman" panose="02020603050405020304" pitchFamily="18" charset="0"/>
                <a:cs typeface="Times New Roman" panose="02020603050405020304" pitchFamily="18" charset="0"/>
              </a:rPr>
              <a:t>trees are known for their transparency. </a:t>
            </a:r>
            <a:r>
              <a:rPr lang="en-US" sz="1600" dirty="0" smtClean="0">
                <a:latin typeface="Times New Roman" panose="02020603050405020304" pitchFamily="18" charset="0"/>
                <a:cs typeface="Times New Roman" panose="02020603050405020304" pitchFamily="18" charset="0"/>
              </a:rPr>
              <a:t>We </a:t>
            </a:r>
            <a:r>
              <a:rPr lang="en-US" sz="1600" dirty="0">
                <a:latin typeface="Times New Roman" panose="02020603050405020304" pitchFamily="18" charset="0"/>
                <a:cs typeface="Times New Roman" panose="02020603050405020304" pitchFamily="18" charset="0"/>
              </a:rPr>
              <a:t>can easily follow the tree structure and understand the logic behind each </a:t>
            </a:r>
            <a:r>
              <a:rPr lang="en-US" sz="1600" dirty="0" smtClean="0">
                <a:latin typeface="Times New Roman" panose="02020603050405020304" pitchFamily="18" charset="0"/>
                <a:cs typeface="Times New Roman" panose="02020603050405020304" pitchFamily="18" charset="0"/>
              </a:rPr>
              <a:t>prediction</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They </a:t>
            </a:r>
            <a:r>
              <a:rPr lang="en-US" sz="1600" dirty="0">
                <a:latin typeface="Times New Roman" panose="02020603050405020304" pitchFamily="18" charset="0"/>
                <a:cs typeface="Times New Roman" panose="02020603050405020304" pitchFamily="18" charset="0"/>
              </a:rPr>
              <a:t>can handle categorical data directly and work with missing values, reducing preprocessing needs</a:t>
            </a:r>
            <a:r>
              <a:rPr lang="en-US" sz="16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Decision trees offer exceptional interpretability due to their inherent </a:t>
            </a:r>
            <a:r>
              <a:rPr lang="en-US" sz="1600" dirty="0" smtClean="0">
                <a:latin typeface="Times New Roman" panose="02020603050405020304" pitchFamily="18" charset="0"/>
                <a:cs typeface="Times New Roman" panose="02020603050405020304" pitchFamily="18" charset="0"/>
              </a:rPr>
              <a:t>structure</a:t>
            </a:r>
          </a:p>
          <a:p>
            <a:pPr marL="342900" indent="-34290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Decision </a:t>
            </a:r>
            <a:r>
              <a:rPr lang="en-US" sz="1600" dirty="0">
                <a:latin typeface="Times New Roman" panose="02020603050405020304" pitchFamily="18" charset="0"/>
                <a:cs typeface="Times New Roman" panose="02020603050405020304" pitchFamily="18" charset="0"/>
              </a:rPr>
              <a:t>trees can be prone to overfitting if not carefully controlled (e.g., with pruning</a:t>
            </a:r>
            <a:r>
              <a:rPr lang="en-US" sz="16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Decision trees are generally fast to train compared to some other complex machine </a:t>
            </a:r>
            <a:r>
              <a:rPr lang="en-US" sz="1600" dirty="0" smtClean="0">
                <a:latin typeface="Times New Roman" panose="02020603050405020304" pitchFamily="18" charset="0"/>
                <a:cs typeface="Times New Roman" panose="02020603050405020304" pitchFamily="18" charset="0"/>
              </a:rPr>
              <a:t>learning </a:t>
            </a:r>
            <a:r>
              <a:rPr lang="en-US" sz="1600" dirty="0">
                <a:latin typeface="Times New Roman" panose="02020603050405020304" pitchFamily="18" charset="0"/>
                <a:cs typeface="Times New Roman" panose="02020603050405020304" pitchFamily="18" charset="0"/>
              </a:rPr>
              <a:t>models</a:t>
            </a:r>
            <a:endParaRPr lang="en-IN" sz="1600"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534838" y="483079"/>
            <a:ext cx="11188990" cy="689948"/>
          </a:xfrm>
        </p:spPr>
        <p:txBody>
          <a:bodyPr>
            <a:noAutofit/>
          </a:bodyPr>
          <a:lstStyle/>
          <a:p>
            <a:pPr algn="l"/>
            <a:r>
              <a:rPr kumimoji="0" lang="en-IN" altLang="en-US" sz="2800" b="1" i="0"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r>
            <a:br>
              <a:rPr kumimoji="0" lang="en-IN" altLang="en-US" sz="2800" b="1" i="0"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br>
            <a:r>
              <a:rPr kumimoji="0" lang="en-IN" altLang="en-US" sz="2800" b="1" i="0"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DECISION TREE CLASSIFIER</a:t>
            </a:r>
            <a:r>
              <a:rPr kumimoji="0" lang="en-US" sz="2800" b="1" i="0"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br>
              <a:rPr kumimoji="0" lang="en-US" sz="2800" b="1" i="0"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br>
            <a:r>
              <a:rPr kumimoji="0" lang="en-US" sz="2800" b="1" i="0"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424" t="5142" r="4363" b="5496"/>
          <a:stretch/>
        </p:blipFill>
        <p:spPr>
          <a:xfrm>
            <a:off x="5556369" y="1345721"/>
            <a:ext cx="6437223" cy="440809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463550" y="1250315"/>
            <a:ext cx="5005070" cy="4895215"/>
          </a:xfrm>
        </p:spPr>
        <p:txBody>
          <a:bodyPr>
            <a:normAutofit/>
          </a:bodyPr>
          <a:lstStyle/>
          <a:p>
            <a:pPr marL="342900" indent="-342900">
              <a:buFont typeface="Arial" panose="020B0604020202020204" pitchFamily="34" charset="0"/>
              <a:buChar char="•"/>
            </a:pPr>
            <a:endParaRPr lang="en-IN" dirty="0">
              <a:latin typeface="Goudy Old Style" panose="02020502050305020303" charset="0"/>
              <a:cs typeface="Goudy Old Style" panose="02020502050305020303" charset="0"/>
            </a:endParaRPr>
          </a:p>
          <a:p>
            <a:pPr marL="342900" indent="-342900">
              <a:buFont typeface="Arial" panose="020B0604020202020204" pitchFamily="34" charset="0"/>
              <a:buChar char="•"/>
            </a:pPr>
            <a:endParaRPr lang="en-IN" dirty="0">
              <a:latin typeface="Goudy Old Style" panose="02020502050305020303" charset="0"/>
              <a:cs typeface="Goudy Old Style" panose="02020502050305020303" charset="0"/>
            </a:endParaRPr>
          </a:p>
        </p:txBody>
      </p:sp>
      <p:sp>
        <p:nvSpPr>
          <p:cNvPr id="4" name="Title 3"/>
          <p:cNvSpPr>
            <a:spLocks noGrp="1"/>
          </p:cNvSpPr>
          <p:nvPr>
            <p:ph type="title"/>
          </p:nvPr>
        </p:nvSpPr>
        <p:spPr>
          <a:xfrm>
            <a:off x="638354" y="517585"/>
            <a:ext cx="11085473" cy="586596"/>
          </a:xfrm>
        </p:spPr>
        <p:txBody>
          <a:bodyPr>
            <a:noAutofit/>
          </a:bodyPr>
          <a:lstStyle/>
          <a:p>
            <a:pPr algn="l"/>
            <a:r>
              <a:rPr kumimoji="0" lang="en-IN" altLang="en-US" sz="2800" b="1" i="0"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LOGISTIC </a:t>
            </a:r>
            <a:r>
              <a:rPr kumimoji="0" lang="en-IN" altLang="en-US" sz="2800" b="1" i="0"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REGRESSION </a:t>
            </a:r>
            <a:r>
              <a:rPr kumimoji="0" lang="en-US" sz="2800" b="1" i="0"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43464" y="1362974"/>
            <a:ext cx="6426679" cy="357020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Logistic regression is primarily designed for tasks involving two possible outcomes, making it ideal for predicting probabilities of events like email spam or loan </a:t>
            </a:r>
            <a:r>
              <a:rPr lang="en-US" sz="1600" dirty="0" smtClean="0">
                <a:latin typeface="Times New Roman" panose="02020603050405020304" pitchFamily="18" charset="0"/>
                <a:cs typeface="Times New Roman" panose="02020603050405020304" pitchFamily="18" charset="0"/>
              </a:rPr>
              <a:t>defaults</a:t>
            </a:r>
          </a:p>
          <a:p>
            <a:pPr marL="285750" indent="-285750">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model coefficients reveal how each feature influences the predictions, offering some </a:t>
            </a:r>
            <a:r>
              <a:rPr lang="en-US" sz="1600" dirty="0" smtClean="0">
                <a:latin typeface="Times New Roman" panose="02020603050405020304" pitchFamily="18" charset="0"/>
                <a:cs typeface="Times New Roman" panose="02020603050405020304" pitchFamily="18" charset="0"/>
              </a:rPr>
              <a:t>insights</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Data outliers can heavily influence predictions, so it's important to consider handling them before </a:t>
            </a:r>
            <a:r>
              <a:rPr lang="en-US" sz="1600" dirty="0" smtClean="0">
                <a:latin typeface="Times New Roman" panose="02020603050405020304" pitchFamily="18" charset="0"/>
                <a:cs typeface="Times New Roman" panose="02020603050405020304" pitchFamily="18" charset="0"/>
              </a:rPr>
              <a:t>training</a:t>
            </a:r>
          </a:p>
          <a:p>
            <a:pPr marL="285750" indent="-285750">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Training a logistic regression model is fast and requires fewer resources compared to complex </a:t>
            </a:r>
            <a:r>
              <a:rPr lang="en-US" sz="1600" dirty="0" smtClean="0">
                <a:latin typeface="Times New Roman" panose="02020603050405020304" pitchFamily="18" charset="0"/>
                <a:cs typeface="Times New Roman" panose="02020603050405020304" pitchFamily="18" charset="0"/>
              </a:rPr>
              <a:t>models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struggles with complex, non-linear relationships between features</a:t>
            </a:r>
            <a:endParaRPr lang="en-US" sz="1600"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6" name="Rectangle 5"/>
          <p:cNvSpPr/>
          <p:nvPr/>
        </p:nvSpPr>
        <p:spPr>
          <a:xfrm>
            <a:off x="7893170" y="879894"/>
            <a:ext cx="3579962" cy="5020574"/>
          </a:xfrm>
          <a:prstGeom prst="rect">
            <a:avLst/>
          </a:prstGeom>
          <a:solidFill>
            <a:srgbClr val="335349"/>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8859327" y="1115957"/>
            <a:ext cx="1647646" cy="457715"/>
          </a:xfrm>
          <a:prstGeom prst="rect">
            <a:avLst/>
          </a:prstGeom>
          <a:solidFill>
            <a:srgbClr val="33534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Input Data</a:t>
            </a:r>
            <a:endParaRPr lang="en-IN" b="1" dirty="0">
              <a:latin typeface="Times New Roman" panose="02020603050405020304" pitchFamily="18" charset="0"/>
              <a:cs typeface="Times New Roman" panose="02020603050405020304" pitchFamily="18" charset="0"/>
            </a:endParaRPr>
          </a:p>
        </p:txBody>
      </p:sp>
      <p:sp>
        <p:nvSpPr>
          <p:cNvPr id="9" name="Rectangle 8"/>
          <p:cNvSpPr/>
          <p:nvPr/>
        </p:nvSpPr>
        <p:spPr>
          <a:xfrm>
            <a:off x="8436105" y="1992702"/>
            <a:ext cx="2553948" cy="422694"/>
          </a:xfrm>
          <a:prstGeom prst="rect">
            <a:avLst/>
          </a:prstGeom>
          <a:solidFill>
            <a:srgbClr val="33534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Data Pre-processing</a:t>
            </a:r>
            <a:endParaRPr lang="en-IN" b="1" dirty="0">
              <a:latin typeface="Times New Roman" panose="02020603050405020304" pitchFamily="18" charset="0"/>
              <a:cs typeface="Times New Roman" panose="02020603050405020304" pitchFamily="18" charset="0"/>
            </a:endParaRPr>
          </a:p>
        </p:txBody>
      </p:sp>
      <p:sp>
        <p:nvSpPr>
          <p:cNvPr id="10" name="Rectangle 9"/>
          <p:cNvSpPr/>
          <p:nvPr/>
        </p:nvSpPr>
        <p:spPr>
          <a:xfrm>
            <a:off x="8436105" y="2884887"/>
            <a:ext cx="2553948" cy="422694"/>
          </a:xfrm>
          <a:prstGeom prst="rect">
            <a:avLst/>
          </a:prstGeom>
          <a:solidFill>
            <a:srgbClr val="33534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Feature Selection</a:t>
            </a:r>
            <a:endParaRPr lang="en-IN" b="1" dirty="0">
              <a:latin typeface="Times New Roman" panose="02020603050405020304" pitchFamily="18" charset="0"/>
              <a:cs typeface="Times New Roman" panose="02020603050405020304" pitchFamily="18" charset="0"/>
            </a:endParaRPr>
          </a:p>
        </p:txBody>
      </p:sp>
      <p:sp>
        <p:nvSpPr>
          <p:cNvPr id="11" name="Rectangle 10"/>
          <p:cNvSpPr/>
          <p:nvPr/>
        </p:nvSpPr>
        <p:spPr>
          <a:xfrm>
            <a:off x="8070011" y="3991013"/>
            <a:ext cx="3226278" cy="576625"/>
          </a:xfrm>
          <a:prstGeom prst="rect">
            <a:avLst/>
          </a:prstGeom>
          <a:solidFill>
            <a:srgbClr val="33534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Applying Logistic Regression Algorithm</a:t>
            </a:r>
            <a:endParaRPr lang="en-IN" b="1" dirty="0">
              <a:latin typeface="Times New Roman" panose="02020603050405020304" pitchFamily="18" charset="0"/>
              <a:cs typeface="Times New Roman" panose="02020603050405020304" pitchFamily="18" charset="0"/>
            </a:endParaRPr>
          </a:p>
        </p:txBody>
      </p:sp>
      <p:sp>
        <p:nvSpPr>
          <p:cNvPr id="12" name="Rectangle 11"/>
          <p:cNvSpPr/>
          <p:nvPr/>
        </p:nvSpPr>
        <p:spPr>
          <a:xfrm>
            <a:off x="8406176" y="5148992"/>
            <a:ext cx="2553948" cy="422694"/>
          </a:xfrm>
          <a:prstGeom prst="rect">
            <a:avLst/>
          </a:prstGeom>
          <a:solidFill>
            <a:srgbClr val="33534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Performance Measure</a:t>
            </a:r>
            <a:endParaRPr lang="en-IN" b="1" dirty="0">
              <a:latin typeface="Times New Roman" panose="02020603050405020304" pitchFamily="18" charset="0"/>
              <a:cs typeface="Times New Roman" panose="02020603050405020304" pitchFamily="18" charset="0"/>
            </a:endParaRPr>
          </a:p>
        </p:txBody>
      </p:sp>
      <p:sp>
        <p:nvSpPr>
          <p:cNvPr id="13" name="Down Arrow 12"/>
          <p:cNvSpPr/>
          <p:nvPr/>
        </p:nvSpPr>
        <p:spPr>
          <a:xfrm>
            <a:off x="9470763" y="1592257"/>
            <a:ext cx="484632" cy="392349"/>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a:off x="9470763" y="2417427"/>
            <a:ext cx="484632" cy="45936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9470763" y="3380814"/>
            <a:ext cx="484632" cy="54690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9470763" y="4630937"/>
            <a:ext cx="484632" cy="454757"/>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43840"/>
            <a:ext cx="11723828" cy="965200"/>
          </a:xfrm>
        </p:spPr>
        <p:txBody>
          <a:bodyPr>
            <a:normAutofit/>
          </a:bodyPr>
          <a:lstStyle/>
          <a:p>
            <a:pPr marL="801370" marR="0" lvl="1" algn="l" defTabSz="914400" rtl="0" eaLnBrk="1" fontAlgn="auto" latinLnBrk="0" hangingPunct="1">
              <a:spcBef>
                <a:spcPts val="1000"/>
              </a:spcBef>
              <a:spcAft>
                <a:spcPts val="0"/>
              </a:spcAft>
              <a:buClrTx/>
              <a:buSzTx/>
              <a:tabLst>
                <a:tab pos="984250" algn="l"/>
              </a:tabLst>
              <a:defRPr/>
            </a:pPr>
            <a:r>
              <a:rPr kumimoji="0" lang="en-US" sz="2800" b="1" i="0" u="sng"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Model comparisons on key scoring metrics and </a:t>
            </a:r>
            <a:r>
              <a:rPr kumimoji="0" lang="en-US" sz="2800" b="1" i="0" u="sng"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model finalization</a:t>
            </a:r>
            <a:r>
              <a:rPr kumimoji="0" lang="en-US" sz="2800" b="1" i="0" u="sng"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p>
        </p:txBody>
      </p:sp>
      <p:pic>
        <p:nvPicPr>
          <p:cNvPr id="6" name="Picture 5"/>
          <p:cNvPicPr>
            <a:picLocks noChangeAspect="1"/>
          </p:cNvPicPr>
          <p:nvPr/>
        </p:nvPicPr>
        <p:blipFill>
          <a:blip r:embed="rId2"/>
          <a:stretch>
            <a:fillRect/>
          </a:stretch>
        </p:blipFill>
        <p:spPr>
          <a:xfrm>
            <a:off x="828611" y="1362974"/>
            <a:ext cx="10586820" cy="447710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F108B23-635E-4CB5-9D9E-448B293817B1}"/>
              </a:ext>
            </a:extLst>
          </p:cNvPr>
          <p:cNvGrpSpPr/>
          <p:nvPr/>
        </p:nvGrpSpPr>
        <p:grpSpPr>
          <a:xfrm>
            <a:off x="9004365" y="173718"/>
            <a:ext cx="2719464" cy="365781"/>
            <a:chOff x="9228405" y="594424"/>
            <a:chExt cx="2841675" cy="382219"/>
          </a:xfrm>
        </p:grpSpPr>
        <p:cxnSp>
          <p:nvCxnSpPr>
            <p:cNvPr id="16" name="Straight Connector 15">
              <a:extLst>
                <a:ext uri="{FF2B5EF4-FFF2-40B4-BE49-F238E27FC236}">
                  <a16:creationId xmlns:a16="http://schemas.microsoft.com/office/drawing/2014/main" id="{757D188D-E3C4-4F33-9A26-84E38C8DA2CD}"/>
                </a:ext>
              </a:extLst>
            </p:cNvPr>
            <p:cNvCxnSpPr>
              <a:cxnSpLocks/>
            </p:cNvCxnSpPr>
            <p:nvPr/>
          </p:nvCxnSpPr>
          <p:spPr>
            <a:xfrm>
              <a:off x="10455884" y="594424"/>
              <a:ext cx="0" cy="38221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AC3B4E9C-5DC2-4CB5-A034-C3F141AB58F9}"/>
                </a:ext>
              </a:extLst>
            </p:cNvPr>
            <p:cNvPicPr>
              <a:picLocks noChangeAspect="1"/>
            </p:cNvPicPr>
            <p:nvPr/>
          </p:nvPicPr>
          <p:blipFill>
            <a:blip r:embed="rId2">
              <a:extLst>
                <a:ext uri="{96DAC541-7B7A-43D3-8B79-37D633B846F1}">
                  <asvg:svgBlip xmlns:asvg="http://schemas.microsoft.com/office/drawing/2016/SVG/main" xmlns="" r:embed="rId5"/>
                </a:ext>
              </a:extLst>
            </a:blip>
            <a:stretch>
              <a:fillRect/>
            </a:stretch>
          </p:blipFill>
          <p:spPr>
            <a:xfrm>
              <a:off x="10612560" y="641156"/>
              <a:ext cx="1457520" cy="288755"/>
            </a:xfrm>
            <a:prstGeom prst="rect">
              <a:avLst/>
            </a:prstGeom>
          </p:spPr>
        </p:pic>
        <p:pic>
          <p:nvPicPr>
            <p:cNvPr id="18" name="Graphic 17">
              <a:extLst>
                <a:ext uri="{FF2B5EF4-FFF2-40B4-BE49-F238E27FC236}">
                  <a16:creationId xmlns:a16="http://schemas.microsoft.com/office/drawing/2014/main" id="{6B377CA8-7B11-459E-B86E-293AA512625F}"/>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9228405" y="616314"/>
              <a:ext cx="1083801" cy="338438"/>
            </a:xfrm>
            <a:prstGeom prst="rect">
              <a:avLst/>
            </a:prstGeom>
          </p:spPr>
        </p:pic>
      </p:gr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582820" y="518550"/>
            <a:ext cx="11260278" cy="594258"/>
          </a:xfrm>
        </p:spPr>
        <p:txBody>
          <a:bodyPr>
            <a:normAutofit/>
          </a:bodyPr>
          <a:lstStyle/>
          <a:p>
            <a:r>
              <a:rPr lang="da-DK" sz="3200" b="1" u="sng" dirty="0">
                <a:solidFill>
                  <a:srgbClr val="000000"/>
                </a:solidFill>
                <a:latin typeface="Times New Roman" panose="02020603050405020304" pitchFamily="18" charset="0"/>
                <a:cs typeface="Times New Roman" panose="02020603050405020304" pitchFamily="18" charset="0"/>
              </a:rPr>
              <a:t>Dashboard</a:t>
            </a:r>
            <a:endParaRPr lang="en-US" sz="3200" b="1" u="sng"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459F940E-9094-2A6F-174E-4602312C2026}"/>
              </a:ext>
            </a:extLst>
          </p:cNvPr>
          <p:cNvGraphicFramePr>
            <a:graphicFrameLocks noGrp="1"/>
          </p:cNvGraphicFramePr>
          <p:nvPr>
            <p:extLst/>
          </p:nvPr>
        </p:nvGraphicFramePr>
        <p:xfrm>
          <a:off x="468171" y="1494845"/>
          <a:ext cx="4802588" cy="4158531"/>
        </p:xfrm>
        <a:graphic>
          <a:graphicData uri="http://schemas.openxmlformats.org/drawingml/2006/table">
            <a:tbl>
              <a:tblPr firstRow="1" bandRow="1">
                <a:tableStyleId>{5C22544A-7EE6-4342-B048-85BDC9FD1C3A}</a:tableStyleId>
              </a:tblPr>
              <a:tblGrid>
                <a:gridCol w="2400189">
                  <a:extLst>
                    <a:ext uri="{9D8B030D-6E8A-4147-A177-3AD203B41FA5}">
                      <a16:colId xmlns:a16="http://schemas.microsoft.com/office/drawing/2014/main" val="3900704521"/>
                    </a:ext>
                  </a:extLst>
                </a:gridCol>
                <a:gridCol w="2402399">
                  <a:extLst>
                    <a:ext uri="{9D8B030D-6E8A-4147-A177-3AD203B41FA5}">
                      <a16:colId xmlns:a16="http://schemas.microsoft.com/office/drawing/2014/main" val="2361444831"/>
                    </a:ext>
                  </a:extLst>
                </a:gridCol>
              </a:tblGrid>
              <a:tr h="744727">
                <a:tc>
                  <a:txBody>
                    <a:bodyPr/>
                    <a:lstStyle/>
                    <a:p>
                      <a:pPr algn="ctr"/>
                      <a:r>
                        <a:rPr lang="en-IN" dirty="0"/>
                        <a:t>MODEL </a:t>
                      </a:r>
                    </a:p>
                  </a:txBody>
                  <a:tcPr/>
                </a:tc>
                <a:tc>
                  <a:txBody>
                    <a:bodyPr/>
                    <a:lstStyle/>
                    <a:p>
                      <a:pPr algn="ctr"/>
                      <a:r>
                        <a:rPr lang="en-IN" dirty="0"/>
                        <a:t>ACCURACY</a:t>
                      </a:r>
                    </a:p>
                  </a:txBody>
                  <a:tcPr/>
                </a:tc>
                <a:extLst>
                  <a:ext uri="{0D108BD9-81ED-4DB2-BD59-A6C34878D82A}">
                    <a16:rowId xmlns:a16="http://schemas.microsoft.com/office/drawing/2014/main" val="2935401346"/>
                  </a:ext>
                </a:extLst>
              </a:tr>
              <a:tr h="853451">
                <a:tc>
                  <a:txBody>
                    <a:bodyPr/>
                    <a:lstStyle/>
                    <a:p>
                      <a:pPr algn="ctr"/>
                      <a:r>
                        <a:rPr lang="en-IN" dirty="0"/>
                        <a:t>RANDOM FOREST CLASSIFIER</a:t>
                      </a:r>
                    </a:p>
                  </a:txBody>
                  <a:tcPr/>
                </a:tc>
                <a:tc>
                  <a:txBody>
                    <a:bodyPr/>
                    <a:lstStyle/>
                    <a:p>
                      <a:pPr algn="ctr"/>
                      <a:r>
                        <a:rPr lang="en-IN" dirty="0"/>
                        <a:t>82.9%</a:t>
                      </a:r>
                    </a:p>
                  </a:txBody>
                  <a:tcPr/>
                </a:tc>
                <a:extLst>
                  <a:ext uri="{0D108BD9-81ED-4DB2-BD59-A6C34878D82A}">
                    <a16:rowId xmlns:a16="http://schemas.microsoft.com/office/drawing/2014/main" val="715770496"/>
                  </a:ext>
                </a:extLst>
              </a:tr>
              <a:tr h="853451">
                <a:tc>
                  <a:txBody>
                    <a:bodyPr/>
                    <a:lstStyle/>
                    <a:p>
                      <a:pPr algn="ctr"/>
                      <a:r>
                        <a:rPr lang="en-IN" b="1" dirty="0"/>
                        <a:t>XG BOOST CLASSIFIER</a:t>
                      </a:r>
                    </a:p>
                  </a:txBody>
                  <a:tcPr/>
                </a:tc>
                <a:tc>
                  <a:txBody>
                    <a:bodyPr/>
                    <a:lstStyle/>
                    <a:p>
                      <a:pPr algn="ctr"/>
                      <a:r>
                        <a:rPr lang="en-IN" b="1" dirty="0"/>
                        <a:t>85.4%</a:t>
                      </a:r>
                    </a:p>
                  </a:txBody>
                  <a:tcPr/>
                </a:tc>
                <a:extLst>
                  <a:ext uri="{0D108BD9-81ED-4DB2-BD59-A6C34878D82A}">
                    <a16:rowId xmlns:a16="http://schemas.microsoft.com/office/drawing/2014/main" val="3172582763"/>
                  </a:ext>
                </a:extLst>
              </a:tr>
              <a:tr h="853451">
                <a:tc>
                  <a:txBody>
                    <a:bodyPr/>
                    <a:lstStyle/>
                    <a:p>
                      <a:pPr algn="ctr"/>
                      <a:r>
                        <a:rPr lang="en-IN" dirty="0"/>
                        <a:t>DECISION TREE CLASSIFIER</a:t>
                      </a:r>
                    </a:p>
                  </a:txBody>
                  <a:tcPr/>
                </a:tc>
                <a:tc>
                  <a:txBody>
                    <a:bodyPr/>
                    <a:lstStyle/>
                    <a:p>
                      <a:pPr algn="ctr"/>
                      <a:r>
                        <a:rPr lang="en-IN" dirty="0"/>
                        <a:t>79.6%</a:t>
                      </a:r>
                    </a:p>
                  </a:txBody>
                  <a:tcPr/>
                </a:tc>
                <a:extLst>
                  <a:ext uri="{0D108BD9-81ED-4DB2-BD59-A6C34878D82A}">
                    <a16:rowId xmlns:a16="http://schemas.microsoft.com/office/drawing/2014/main" val="121301450"/>
                  </a:ext>
                </a:extLst>
              </a:tr>
              <a:tr h="853451">
                <a:tc>
                  <a:txBody>
                    <a:bodyPr/>
                    <a:lstStyle/>
                    <a:p>
                      <a:pPr algn="ctr"/>
                      <a:r>
                        <a:rPr lang="en-IN" dirty="0"/>
                        <a:t>LOGISTIC REGRESSION</a:t>
                      </a:r>
                    </a:p>
                  </a:txBody>
                  <a:tcPr/>
                </a:tc>
                <a:tc>
                  <a:txBody>
                    <a:bodyPr/>
                    <a:lstStyle/>
                    <a:p>
                      <a:pPr algn="ctr"/>
                      <a:r>
                        <a:rPr lang="en-IN" dirty="0"/>
                        <a:t>85.3%</a:t>
                      </a:r>
                    </a:p>
                  </a:txBody>
                  <a:tcPr/>
                </a:tc>
                <a:extLst>
                  <a:ext uri="{0D108BD9-81ED-4DB2-BD59-A6C34878D82A}">
                    <a16:rowId xmlns:a16="http://schemas.microsoft.com/office/drawing/2014/main" val="4175141923"/>
                  </a:ext>
                </a:extLst>
              </a:tr>
            </a:tbl>
          </a:graphicData>
        </a:graphic>
      </p:graphicFrame>
      <p:pic>
        <p:nvPicPr>
          <p:cNvPr id="4" name="Picture 3">
            <a:extLst>
              <a:ext uri="{FF2B5EF4-FFF2-40B4-BE49-F238E27FC236}">
                <a16:creationId xmlns:a16="http://schemas.microsoft.com/office/drawing/2014/main" id="{B6B8F994-EF17-284D-4403-2129944875D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73579" y="1369058"/>
            <a:ext cx="4639358" cy="4385227"/>
          </a:xfrm>
          <a:prstGeom prst="rect">
            <a:avLst/>
          </a:prstGeom>
        </p:spPr>
      </p:pic>
    </p:spTree>
    <p:extLst>
      <p:ext uri="{BB962C8B-B14F-4D97-AF65-F5344CB8AC3E}">
        <p14:creationId xmlns:p14="http://schemas.microsoft.com/office/powerpoint/2010/main" val="1613434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475"/>
            <a:ext cx="10515600" cy="717452"/>
          </a:xfrm>
        </p:spPr>
        <p:txBody>
          <a:bodyPr>
            <a:normAutofit/>
          </a:bodyPr>
          <a:lstStyle/>
          <a:p>
            <a:r>
              <a:rPr lang="en-US" sz="3200" dirty="0">
                <a:latin typeface="Times New Roman" panose="02020603050405020304" pitchFamily="18" charset="0"/>
                <a:cs typeface="Times New Roman" panose="02020603050405020304" pitchFamily="18" charset="0"/>
              </a:rPr>
              <a:t>Agenda</a:t>
            </a:r>
          </a:p>
        </p:txBody>
      </p:sp>
      <p:sp>
        <p:nvSpPr>
          <p:cNvPr id="6" name="TextBox 5"/>
          <p:cNvSpPr txBox="1"/>
          <p:nvPr/>
        </p:nvSpPr>
        <p:spPr>
          <a:xfrm>
            <a:off x="838200" y="984739"/>
            <a:ext cx="11119338" cy="5232202"/>
          </a:xfrm>
          <a:prstGeom prst="rect">
            <a:avLst/>
          </a:prstGeom>
          <a:noFill/>
        </p:spPr>
        <p:txBody>
          <a:bodyPr wrap="square" rtlCol="0">
            <a:spAutoFit/>
          </a:bodyPr>
          <a:lstStyle/>
          <a:p>
            <a:pPr marL="633730" marR="0" lvl="0" indent="-633730" algn="l" defTabSz="914400" rtl="0" eaLnBrk="1" fontAlgn="auto" latinLnBrk="0" hangingPunct="1">
              <a:spcBef>
                <a:spcPts val="1000"/>
              </a:spcBef>
              <a:spcAft>
                <a:spcPts val="0"/>
              </a:spcAft>
              <a:buClrTx/>
              <a:buSzTx/>
              <a:buFont typeface="+mj-lt"/>
              <a:buAutoNum type="romanUcPeriod"/>
              <a:defRPr/>
            </a:pPr>
            <a:r>
              <a:rPr kumimoji="0" lang="en-US"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Business Problem and Objectives</a:t>
            </a:r>
          </a:p>
          <a:p>
            <a:pPr marL="633730" marR="0" lvl="0" indent="-633730" algn="l" defTabSz="914400" rtl="0" eaLnBrk="1" fontAlgn="auto" latinLnBrk="0" hangingPunct="1">
              <a:spcBef>
                <a:spcPts val="1000"/>
              </a:spcBef>
              <a:spcAft>
                <a:spcPts val="0"/>
              </a:spcAft>
              <a:buClrTx/>
              <a:buSzTx/>
              <a:buFont typeface="+mj-lt"/>
              <a:buAutoNum type="romanUcPeriod"/>
              <a:defRPr/>
            </a:pPr>
            <a:r>
              <a:rPr kumimoji="0" lang="en-US"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Executive Summary</a:t>
            </a:r>
          </a:p>
          <a:p>
            <a:pPr marL="633730" marR="0" lvl="0" indent="-633730" algn="l" defTabSz="914400" rtl="0" eaLnBrk="1" fontAlgn="auto" latinLnBrk="0" hangingPunct="1">
              <a:spcBef>
                <a:spcPts val="1000"/>
              </a:spcBef>
              <a:spcAft>
                <a:spcPts val="0"/>
              </a:spcAft>
              <a:buClrTx/>
              <a:buSzTx/>
              <a:buFont typeface="+mj-lt"/>
              <a:buAutoNum type="romanUcPeriod"/>
              <a:defRPr/>
            </a:pPr>
            <a:r>
              <a:rPr lang="en-US" dirty="0">
                <a:solidFill>
                  <a:schemeClr val="bg1"/>
                </a:solidFill>
                <a:latin typeface="Times New Roman" panose="02020603050405020304" pitchFamily="18" charset="0"/>
                <a:cs typeface="Times New Roman" panose="02020603050405020304" pitchFamily="18" charset="0"/>
              </a:rPr>
              <a:t>Data Overview and Key Business </a:t>
            </a:r>
            <a:r>
              <a:rPr lang="en-US" dirty="0" smtClean="0">
                <a:solidFill>
                  <a:schemeClr val="bg1"/>
                </a:solidFill>
                <a:latin typeface="Times New Roman" panose="02020603050405020304" pitchFamily="18" charset="0"/>
                <a:cs typeface="Times New Roman" panose="02020603050405020304" pitchFamily="18" charset="0"/>
              </a:rPr>
              <a:t>Assumptions</a:t>
            </a:r>
            <a:endParaRPr lang="en-US" dirty="0">
              <a:solidFill>
                <a:schemeClr val="bg1"/>
              </a:solidFill>
              <a:latin typeface="Times New Roman" panose="02020603050405020304" pitchFamily="18" charset="0"/>
              <a:cs typeface="Times New Roman" panose="02020603050405020304" pitchFamily="18" charset="0"/>
            </a:endParaRPr>
          </a:p>
          <a:p>
            <a:pPr marL="633730" marR="0" lvl="0" indent="-633730" algn="l" defTabSz="914400" rtl="0" eaLnBrk="1" fontAlgn="auto" latinLnBrk="0" hangingPunct="1">
              <a:spcBef>
                <a:spcPts val="1000"/>
              </a:spcBef>
              <a:spcAft>
                <a:spcPts val="0"/>
              </a:spcAft>
              <a:buClrTx/>
              <a:buSzTx/>
              <a:buFont typeface="+mj-lt"/>
              <a:buAutoNum type="romanUcPeriod"/>
              <a:defRPr/>
            </a:pPr>
            <a:r>
              <a:rPr lang="en-US" dirty="0">
                <a:solidFill>
                  <a:schemeClr val="bg1"/>
                </a:solidFill>
                <a:latin typeface="Times New Roman" panose="02020603050405020304" pitchFamily="18" charset="0"/>
                <a:cs typeface="Times New Roman" panose="02020603050405020304" pitchFamily="18" charset="0"/>
              </a:rPr>
              <a:t>Data Preparation and </a:t>
            </a:r>
            <a:r>
              <a:rPr lang="en-US" dirty="0" smtClean="0">
                <a:solidFill>
                  <a:schemeClr val="bg1"/>
                </a:solidFill>
                <a:latin typeface="Times New Roman" panose="02020603050405020304" pitchFamily="18" charset="0"/>
                <a:cs typeface="Times New Roman" panose="02020603050405020304" pitchFamily="18" charset="0"/>
              </a:rPr>
              <a:t>Pre-processing:</a:t>
            </a:r>
            <a:endParaRPr lang="en-US" dirty="0">
              <a:solidFill>
                <a:schemeClr val="bg1"/>
              </a:solidFill>
              <a:latin typeface="Times New Roman" panose="02020603050405020304" pitchFamily="18" charset="0"/>
              <a:cs typeface="Times New Roman" panose="02020603050405020304" pitchFamily="18" charset="0"/>
            </a:endParaRPr>
          </a:p>
          <a:p>
            <a:pPr marL="1082675" lvl="1" indent="-281305">
              <a:spcBef>
                <a:spcPts val="1000"/>
              </a:spcBef>
              <a:buFont typeface="Open Sans" panose="020B0606030504020204" pitchFamily="34" charset="0"/>
              <a:buChar char="−"/>
              <a:tabLst>
                <a:tab pos="984250" algn="l"/>
              </a:tabLst>
              <a:defRPr/>
            </a:pPr>
            <a:r>
              <a:rPr lang="en-US" dirty="0">
                <a:solidFill>
                  <a:schemeClr val="bg1"/>
                </a:solidFill>
                <a:latin typeface="Times New Roman" panose="02020603050405020304" pitchFamily="18" charset="0"/>
                <a:cs typeface="Times New Roman" panose="02020603050405020304" pitchFamily="18" charset="0"/>
              </a:rPr>
              <a:t>Sanity checks, treatment and transformations for analytical dataset preparation</a:t>
            </a:r>
          </a:p>
          <a:p>
            <a:pPr marL="633730" marR="0" lvl="0" indent="-633730" algn="l" defTabSz="914400" rtl="0" eaLnBrk="1" fontAlgn="auto" latinLnBrk="0" hangingPunct="1">
              <a:spcBef>
                <a:spcPts val="1000"/>
              </a:spcBef>
              <a:spcAft>
                <a:spcPts val="0"/>
              </a:spcAft>
              <a:buClrTx/>
              <a:buSzTx/>
              <a:buFont typeface="+mj-lt"/>
              <a:buAutoNum type="romanUcPeriod"/>
              <a:defRPr/>
            </a:pPr>
            <a:r>
              <a:rPr kumimoji="0" lang="en-US"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Exploratory Data </a:t>
            </a:r>
            <a:r>
              <a:rPr kumimoji="0" lang="en-US" i="0" u="none" strike="noStrike" kern="1200" cap="none" spc="0" normalizeH="0" baseline="0" noProof="0" dirty="0" smtClean="0">
                <a:ln>
                  <a:noFill/>
                </a:ln>
                <a:solidFill>
                  <a:schemeClr val="bg1"/>
                </a:solidFill>
                <a:effectLst/>
                <a:uLnTx/>
                <a:uFillTx/>
                <a:latin typeface="Times New Roman" panose="02020603050405020304" pitchFamily="18" charset="0"/>
                <a:cs typeface="Times New Roman" panose="02020603050405020304" pitchFamily="18" charset="0"/>
              </a:rPr>
              <a:t>Analysis:</a:t>
            </a:r>
            <a:endParaRPr kumimoji="0" lang="en-US"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a:p>
            <a:pPr marL="1082675" marR="0" lvl="1" indent="-281305" algn="l" defTabSz="914400" rtl="0" eaLnBrk="1" fontAlgn="auto" latinLnBrk="0" hangingPunct="1">
              <a:spcBef>
                <a:spcPts val="1000"/>
              </a:spcBef>
              <a:spcAft>
                <a:spcPts val="0"/>
              </a:spcAft>
              <a:buClrTx/>
              <a:buSzTx/>
              <a:buFont typeface="Open Sans" panose="020B0606030504020204" pitchFamily="34" charset="0"/>
              <a:buChar char="−"/>
              <a:tabLst>
                <a:tab pos="984250" algn="l"/>
              </a:tabLst>
              <a:defRPr/>
            </a:pPr>
            <a:r>
              <a:rPr kumimoji="0" lang="en-US"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Key Business Findings and Insights</a:t>
            </a:r>
          </a:p>
          <a:p>
            <a:pPr marL="633730" marR="0" lvl="0" indent="-633730" algn="l" defTabSz="914400" rtl="0" eaLnBrk="1" fontAlgn="auto" latinLnBrk="0" hangingPunct="1">
              <a:spcBef>
                <a:spcPts val="1000"/>
              </a:spcBef>
              <a:spcAft>
                <a:spcPts val="0"/>
              </a:spcAft>
              <a:buClrTx/>
              <a:buSzTx/>
              <a:buFont typeface="+mj-lt"/>
              <a:buAutoNum type="romanUcPeriod"/>
              <a:defRPr/>
            </a:pPr>
            <a:r>
              <a:rPr kumimoji="0" lang="en-US"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Model Development and </a:t>
            </a:r>
            <a:r>
              <a:rPr kumimoji="0" lang="en-US" i="0" u="none" strike="noStrike" kern="1200" cap="none" spc="0" normalizeH="0" baseline="0" noProof="0" dirty="0" smtClean="0">
                <a:ln>
                  <a:noFill/>
                </a:ln>
                <a:solidFill>
                  <a:schemeClr val="bg1"/>
                </a:solidFill>
                <a:effectLst/>
                <a:uLnTx/>
                <a:uFillTx/>
                <a:latin typeface="Times New Roman" panose="02020603050405020304" pitchFamily="18" charset="0"/>
                <a:cs typeface="Times New Roman" panose="02020603050405020304" pitchFamily="18" charset="0"/>
              </a:rPr>
              <a:t>Validations:</a:t>
            </a:r>
            <a:endParaRPr kumimoji="0" lang="en-US"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a:p>
            <a:pPr marL="1082675" marR="0" lvl="1" indent="-281305" algn="l" defTabSz="914400" rtl="0" eaLnBrk="1" fontAlgn="auto" latinLnBrk="0" hangingPunct="1">
              <a:spcBef>
                <a:spcPts val="1000"/>
              </a:spcBef>
              <a:spcAft>
                <a:spcPts val="0"/>
              </a:spcAft>
              <a:buClrTx/>
              <a:buSzTx/>
              <a:buFont typeface="Open Sans" panose="020B0606030504020204" pitchFamily="34" charset="0"/>
              <a:buChar char="−"/>
              <a:tabLst>
                <a:tab pos="984250" algn="l"/>
              </a:tabLst>
              <a:defRPr/>
            </a:pPr>
            <a:r>
              <a:rPr kumimoji="0" lang="en-US"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Model comparisons on key scoring metrics and model finalization</a:t>
            </a:r>
          </a:p>
          <a:p>
            <a:pPr marL="633730" marR="0" lvl="0" indent="-633730" algn="l" defTabSz="914400" rtl="0" eaLnBrk="1" fontAlgn="auto" latinLnBrk="0" hangingPunct="1">
              <a:spcBef>
                <a:spcPts val="1000"/>
              </a:spcBef>
              <a:spcAft>
                <a:spcPts val="0"/>
              </a:spcAft>
              <a:buClrTx/>
              <a:buSzTx/>
              <a:buFont typeface="+mj-lt"/>
              <a:buAutoNum type="romanUcPeriod"/>
              <a:defRPr/>
            </a:pPr>
            <a:r>
              <a:rPr kumimoji="0" lang="en-US" i="0" u="none" strike="noStrike" kern="1200" cap="none" spc="0" normalizeH="0" baseline="0" noProof="0" dirty="0" smtClean="0">
                <a:ln>
                  <a:noFill/>
                </a:ln>
                <a:solidFill>
                  <a:schemeClr val="bg1"/>
                </a:solidFill>
                <a:effectLst/>
                <a:uLnTx/>
                <a:uFillTx/>
                <a:latin typeface="Times New Roman" panose="02020603050405020304" pitchFamily="18" charset="0"/>
                <a:cs typeface="Times New Roman" panose="02020603050405020304" pitchFamily="18" charset="0"/>
              </a:rPr>
              <a:t>Dashboarding</a:t>
            </a:r>
            <a:endParaRPr lang="en-US" dirty="0">
              <a:solidFill>
                <a:schemeClr val="bg1"/>
              </a:solidFill>
              <a:latin typeface="Times New Roman" panose="02020603050405020304" pitchFamily="18" charset="0"/>
              <a:cs typeface="Times New Roman" panose="02020603050405020304" pitchFamily="18" charset="0"/>
            </a:endParaRPr>
          </a:p>
          <a:p>
            <a:pPr marL="633730" marR="0" lvl="0" indent="-633730" algn="l" defTabSz="914400" rtl="0" eaLnBrk="1" fontAlgn="auto" latinLnBrk="0" hangingPunct="1">
              <a:spcBef>
                <a:spcPts val="1000"/>
              </a:spcBef>
              <a:spcAft>
                <a:spcPts val="0"/>
              </a:spcAft>
              <a:buClrTx/>
              <a:buSzTx/>
              <a:buFont typeface="+mj-lt"/>
              <a:buAutoNum type="romanUcPeriod"/>
              <a:defRPr/>
            </a:pPr>
            <a:r>
              <a:rPr kumimoji="0" lang="en-US" i="0" u="none" strike="noStrike" kern="1200" cap="none" spc="0" normalizeH="0" baseline="0" noProof="0" dirty="0" smtClean="0">
                <a:ln>
                  <a:noFill/>
                </a:ln>
                <a:solidFill>
                  <a:schemeClr val="bg1"/>
                </a:solidFill>
                <a:effectLst/>
                <a:uLnTx/>
                <a:uFillTx/>
                <a:latin typeface="Times New Roman" panose="02020603050405020304" pitchFamily="18" charset="0"/>
                <a:cs typeface="Times New Roman" panose="02020603050405020304" pitchFamily="18" charset="0"/>
              </a:rPr>
              <a:t>Business</a:t>
            </a:r>
            <a:r>
              <a:rPr lang="en-US" dirty="0" smtClean="0">
                <a:solidFill>
                  <a:schemeClr val="bg1"/>
                </a:solidFill>
                <a:latin typeface="Times New Roman" panose="02020603050405020304" pitchFamily="18" charset="0"/>
                <a:cs typeface="Times New Roman" panose="02020603050405020304" pitchFamily="18" charset="0"/>
              </a:rPr>
              <a:t>s </a:t>
            </a:r>
            <a:r>
              <a:rPr lang="en-US" dirty="0">
                <a:solidFill>
                  <a:schemeClr val="bg1"/>
                </a:solidFill>
                <a:latin typeface="Times New Roman" panose="02020603050405020304" pitchFamily="18" charset="0"/>
                <a:cs typeface="Times New Roman" panose="02020603050405020304" pitchFamily="18" charset="0"/>
              </a:rPr>
              <a:t>Recommendations and Potential Business Impact</a:t>
            </a:r>
          </a:p>
          <a:p>
            <a:pPr marL="633730" marR="0" lvl="0" indent="-633730" algn="l" defTabSz="914400" rtl="0" eaLnBrk="1" fontAlgn="auto" latinLnBrk="0" hangingPunct="1">
              <a:spcBef>
                <a:spcPts val="1000"/>
              </a:spcBef>
              <a:spcAft>
                <a:spcPts val="0"/>
              </a:spcAft>
              <a:buClrTx/>
              <a:buSzTx/>
              <a:buFont typeface="+mj-lt"/>
              <a:buAutoNum type="romanUcPeriod"/>
              <a:defRPr/>
            </a:pPr>
            <a:r>
              <a:rPr kumimoji="0" lang="en-US"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Next </a:t>
            </a:r>
            <a:r>
              <a:rPr kumimoji="0" lang="en-US" i="0" u="none" strike="noStrike" kern="1200" cap="none" spc="0" normalizeH="0" baseline="0" noProof="0" dirty="0" smtClean="0">
                <a:ln>
                  <a:noFill/>
                </a:ln>
                <a:solidFill>
                  <a:schemeClr val="bg1"/>
                </a:solidFill>
                <a:effectLst/>
                <a:uLnTx/>
                <a:uFillTx/>
                <a:latin typeface="Times New Roman" panose="02020603050405020304" pitchFamily="18" charset="0"/>
                <a:cs typeface="Times New Roman" panose="02020603050405020304" pitchFamily="18" charset="0"/>
              </a:rPr>
              <a:t>Steps/</a:t>
            </a:r>
            <a:r>
              <a:rPr kumimoji="0" lang="en-US" i="0" u="none" strike="noStrike" kern="1200" cap="none" spc="0" normalizeH="0" noProof="0" dirty="0" smtClean="0">
                <a:ln>
                  <a:noFill/>
                </a:ln>
                <a:solidFill>
                  <a:schemeClr val="bg1"/>
                </a:solidFill>
                <a:effectLst/>
                <a:uLnTx/>
                <a:uFillTx/>
                <a:latin typeface="Times New Roman" panose="02020603050405020304" pitchFamily="18" charset="0"/>
                <a:cs typeface="Times New Roman" panose="02020603050405020304" pitchFamily="18" charset="0"/>
              </a:rPr>
              <a:t> Suggestions for Future</a:t>
            </a:r>
            <a:endParaRPr kumimoji="0" lang="en-US"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a:p>
            <a:pPr marL="633730" marR="0" lvl="0" indent="-633730" algn="l" defTabSz="914400" rtl="0" eaLnBrk="1" fontAlgn="auto" latinLnBrk="0" hangingPunct="1">
              <a:spcBef>
                <a:spcPts val="1000"/>
              </a:spcBef>
              <a:spcAft>
                <a:spcPts val="0"/>
              </a:spcAft>
              <a:buClrTx/>
              <a:buSzTx/>
              <a:buFont typeface="+mj-lt"/>
              <a:buAutoNum type="romanUcPeriod"/>
              <a:defRPr/>
            </a:pPr>
            <a:r>
              <a:rPr lang="en-US" dirty="0">
                <a:solidFill>
                  <a:schemeClr val="bg1"/>
                </a:solidFill>
                <a:latin typeface="Times New Roman" panose="02020603050405020304" pitchFamily="18" charset="0"/>
                <a:cs typeface="Times New Roman" panose="02020603050405020304" pitchFamily="18" charset="0"/>
              </a:rPr>
              <a:t>Appendix</a:t>
            </a:r>
            <a:endParaRPr kumimoji="0" lang="en-US" i="1"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3550" y="518822"/>
            <a:ext cx="11260278" cy="573854"/>
          </a:xfrm>
        </p:spPr>
        <p:txBody>
          <a:bodyPr>
            <a:normAutofit/>
          </a:bodyPr>
          <a:lstStyle/>
          <a:p>
            <a:r>
              <a:rPr kumimoji="0" lang="en-US" sz="2800" b="1" i="0" u="sng"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Business</a:t>
            </a:r>
            <a:r>
              <a:rPr lang="en-US" sz="2800" b="1" u="sng" dirty="0">
                <a:solidFill>
                  <a:schemeClr val="tx1"/>
                </a:solidFill>
                <a:latin typeface="Times New Roman" panose="02020603050405020304" pitchFamily="18" charset="0"/>
                <a:cs typeface="Times New Roman" panose="02020603050405020304" pitchFamily="18" charset="0"/>
              </a:rPr>
              <a:t>s Recommendations</a:t>
            </a:r>
            <a:r>
              <a:rPr lang="en-US" sz="2800" b="1" u="sng" dirty="0" smtClean="0">
                <a:solidFill>
                  <a:schemeClr val="tx1"/>
                </a:solidFill>
                <a:latin typeface="Times New Roman" panose="02020603050405020304" pitchFamily="18" charset="0"/>
                <a:cs typeface="Times New Roman" panose="02020603050405020304" pitchFamily="18" charset="0"/>
              </a:rPr>
              <a:t>:</a:t>
            </a:r>
            <a:endParaRPr lang="en-IN" sz="2800" dirty="0">
              <a:solidFill>
                <a:schemeClr val="tx1"/>
              </a:solidFill>
              <a:highlight>
                <a:srgbClr val="FFFF00"/>
              </a:highlight>
            </a:endParaRPr>
          </a:p>
        </p:txBody>
      </p:sp>
      <p:sp>
        <p:nvSpPr>
          <p:cNvPr id="6" name="TextBox 5"/>
          <p:cNvSpPr txBox="1"/>
          <p:nvPr/>
        </p:nvSpPr>
        <p:spPr>
          <a:xfrm>
            <a:off x="1525661" y="2022574"/>
            <a:ext cx="44114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01</a:t>
            </a:r>
          </a:p>
        </p:txBody>
      </p:sp>
      <p:grpSp>
        <p:nvGrpSpPr>
          <p:cNvPr id="7" name="Group 6"/>
          <p:cNvGrpSpPr/>
          <p:nvPr/>
        </p:nvGrpSpPr>
        <p:grpSpPr>
          <a:xfrm>
            <a:off x="604941" y="1274329"/>
            <a:ext cx="5698915" cy="1047486"/>
            <a:chOff x="1441434" y="2035533"/>
            <a:chExt cx="4891632" cy="1047486"/>
          </a:xfrm>
        </p:grpSpPr>
        <p:grpSp>
          <p:nvGrpSpPr>
            <p:cNvPr id="8" name="Group 7"/>
            <p:cNvGrpSpPr/>
            <p:nvPr/>
          </p:nvGrpSpPr>
          <p:grpSpPr>
            <a:xfrm>
              <a:off x="2168075" y="2035533"/>
              <a:ext cx="4164991" cy="1047486"/>
              <a:chOff x="2168075" y="2035533"/>
              <a:chExt cx="4164991" cy="1047486"/>
            </a:xfrm>
          </p:grpSpPr>
          <p:sp>
            <p:nvSpPr>
              <p:cNvPr id="12" name="TextBox 11"/>
              <p:cNvSpPr txBox="1"/>
              <p:nvPr/>
            </p:nvSpPr>
            <p:spPr>
              <a:xfrm>
                <a:off x="2168075" y="2344355"/>
                <a:ext cx="4164991" cy="738664"/>
              </a:xfrm>
              <a:prstGeom prst="rect">
                <a:avLst/>
              </a:prstGeom>
              <a:noFill/>
            </p:spPr>
            <p:txBody>
              <a:bodyPr wrap="square" rtlCol="0">
                <a:spAutoFit/>
              </a:bodyPr>
              <a:lstStyle/>
              <a:p>
                <a:pPr lvl="0"/>
                <a:r>
                  <a:rPr lang="en-US" sz="1400" b="0" i="0" dirty="0">
                    <a:solidFill>
                      <a:srgbClr val="0D0D0D"/>
                    </a:solidFill>
                    <a:effectLst/>
                    <a:latin typeface="Söhne"/>
                  </a:rPr>
                  <a:t>Employ advanced analytics to segment NPA loans based on loan details, borrower profile, and repayment history for targeted attention.</a:t>
                </a:r>
                <a:endParaRPr kumimoji="0" lang="en-US" sz="1400"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13" name="TextBox 12"/>
              <p:cNvSpPr txBox="1"/>
              <p:nvPr/>
            </p:nvSpPr>
            <p:spPr>
              <a:xfrm>
                <a:off x="2168076" y="2035533"/>
                <a:ext cx="3927924" cy="402528"/>
              </a:xfrm>
              <a:prstGeom prst="rect">
                <a:avLst/>
              </a:prstGeom>
              <a:noFill/>
            </p:spPr>
            <p:txBody>
              <a:bodyPr wrap="square" lIns="91422" tIns="45711" rIns="91422" bIns="45711"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lang="en-IN" b="1" i="0" dirty="0">
                    <a:solidFill>
                      <a:schemeClr val="accent1"/>
                    </a:solidFill>
                    <a:effectLst/>
                    <a:latin typeface="Söhne"/>
                  </a:rPr>
                  <a:t>Data Analysis and Segmentation</a:t>
                </a:r>
                <a:r>
                  <a:rPr lang="en-IN" sz="1600" b="1" dirty="0">
                    <a:solidFill>
                      <a:schemeClr val="accent1"/>
                    </a:solidFill>
                    <a:latin typeface="Söhne"/>
                  </a:rPr>
                  <a:t>:</a:t>
                </a:r>
                <a:endParaRPr kumimoji="0" lang="id-ID" sz="1600" b="1" i="0" u="none" strike="noStrike" kern="1200" cap="none" spc="0" normalizeH="0" baseline="0" noProof="0" dirty="0">
                  <a:ln>
                    <a:noFill/>
                  </a:ln>
                  <a:solidFill>
                    <a:schemeClr val="accent1"/>
                  </a:solidFill>
                  <a:effectLst/>
                  <a:uLnTx/>
                  <a:uFillTx/>
                  <a:latin typeface="Arial" panose="020B0604020202020204" pitchFamily="34" charset="0"/>
                  <a:cs typeface="Arial" panose="020B0604020202020204" pitchFamily="34" charset="0"/>
                </a:endParaRPr>
              </a:p>
            </p:txBody>
          </p:sp>
        </p:grpSp>
        <p:grpSp>
          <p:nvGrpSpPr>
            <p:cNvPr id="9" name="Group 8"/>
            <p:cNvGrpSpPr/>
            <p:nvPr/>
          </p:nvGrpSpPr>
          <p:grpSpPr>
            <a:xfrm>
              <a:off x="1441434" y="2146754"/>
              <a:ext cx="609600" cy="609600"/>
              <a:chOff x="1724485" y="2698702"/>
              <a:chExt cx="609600" cy="609600"/>
            </a:xfrm>
          </p:grpSpPr>
          <p:sp>
            <p:nvSpPr>
              <p:cNvPr id="10" name="Oval 9"/>
              <p:cNvSpPr/>
              <p:nvPr/>
            </p:nvSpPr>
            <p:spPr>
              <a:xfrm>
                <a:off x="1724485" y="2698702"/>
                <a:ext cx="609600" cy="609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11" name="TextBox 10"/>
              <p:cNvSpPr txBox="1"/>
              <p:nvPr/>
            </p:nvSpPr>
            <p:spPr>
              <a:xfrm>
                <a:off x="1808712" y="2818836"/>
                <a:ext cx="44114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01</a:t>
                </a:r>
              </a:p>
            </p:txBody>
          </p:sp>
        </p:grpSp>
      </p:grpSp>
      <p:grpSp>
        <p:nvGrpSpPr>
          <p:cNvPr id="14" name="Group 13"/>
          <p:cNvGrpSpPr/>
          <p:nvPr/>
        </p:nvGrpSpPr>
        <p:grpSpPr>
          <a:xfrm>
            <a:off x="604941" y="2399852"/>
            <a:ext cx="5670306" cy="832042"/>
            <a:chOff x="1441434" y="3160930"/>
            <a:chExt cx="4891632" cy="832042"/>
          </a:xfrm>
        </p:grpSpPr>
        <p:grpSp>
          <p:nvGrpSpPr>
            <p:cNvPr id="15" name="Group 14"/>
            <p:cNvGrpSpPr/>
            <p:nvPr/>
          </p:nvGrpSpPr>
          <p:grpSpPr>
            <a:xfrm>
              <a:off x="2168075" y="3160930"/>
              <a:ext cx="4164991" cy="832042"/>
              <a:chOff x="2168075" y="3160930"/>
              <a:chExt cx="4164991" cy="832042"/>
            </a:xfrm>
          </p:grpSpPr>
          <p:sp>
            <p:nvSpPr>
              <p:cNvPr id="19" name="TextBox 18"/>
              <p:cNvSpPr txBox="1"/>
              <p:nvPr/>
            </p:nvSpPr>
            <p:spPr>
              <a:xfrm>
                <a:off x="2168075" y="3469752"/>
                <a:ext cx="4164991" cy="523220"/>
              </a:xfrm>
              <a:prstGeom prst="rect">
                <a:avLst/>
              </a:prstGeom>
              <a:noFill/>
            </p:spPr>
            <p:txBody>
              <a:bodyPr wrap="square" rtlCol="0">
                <a:spAutoFit/>
              </a:bodyPr>
              <a:lstStyle/>
              <a:p>
                <a:pPr lvl="0"/>
                <a:r>
                  <a:rPr lang="en-US" sz="1400" b="0" i="0" dirty="0">
                    <a:solidFill>
                      <a:srgbClr val="0D0D0D"/>
                    </a:solidFill>
                    <a:effectLst/>
                    <a:latin typeface="Söhne"/>
                  </a:rPr>
                  <a:t>Develop machine learning models to forecast NPAs, enabling proactive risk mitigation via loan </a:t>
                </a:r>
                <a:r>
                  <a:rPr lang="en-US" sz="1400" b="0" i="0" dirty="0" err="1">
                    <a:solidFill>
                      <a:srgbClr val="0D0D0D"/>
                    </a:solidFill>
                    <a:effectLst/>
                    <a:latin typeface="Söhne"/>
                  </a:rPr>
                  <a:t>eligibilty</a:t>
                </a:r>
                <a:r>
                  <a:rPr lang="en-US" sz="1400" b="0" i="0" dirty="0">
                    <a:solidFill>
                      <a:srgbClr val="0D0D0D"/>
                    </a:solidFill>
                    <a:effectLst/>
                    <a:latin typeface="Söhne"/>
                  </a:rPr>
                  <a:t>.</a:t>
                </a:r>
                <a:endParaRPr lang="en-US" sz="1400" dirty="0">
                  <a:latin typeface="Arial" panose="020B0604020202020204" pitchFamily="34" charset="0"/>
                  <a:cs typeface="Arial" panose="020B0604020202020204" pitchFamily="34" charset="0"/>
                </a:endParaRPr>
              </a:p>
            </p:txBody>
          </p:sp>
          <p:sp>
            <p:nvSpPr>
              <p:cNvPr id="20" name="TextBox 19"/>
              <p:cNvSpPr txBox="1"/>
              <p:nvPr/>
            </p:nvSpPr>
            <p:spPr>
              <a:xfrm>
                <a:off x="2168076" y="3160930"/>
                <a:ext cx="3927924" cy="402528"/>
              </a:xfrm>
              <a:prstGeom prst="rect">
                <a:avLst/>
              </a:prstGeom>
              <a:noFill/>
            </p:spPr>
            <p:txBody>
              <a:bodyPr wrap="square" lIns="91422" tIns="45711" rIns="91422" bIns="45711" rtlCol="0">
                <a:spAutoFit/>
              </a:bodyPr>
              <a:lstStyle/>
              <a:p>
                <a:pPr lvl="0">
                  <a:lnSpc>
                    <a:spcPct val="120000"/>
                  </a:lnSpc>
                  <a:defRPr/>
                </a:pPr>
                <a:r>
                  <a:rPr lang="en-IN" b="1" i="0" dirty="0">
                    <a:solidFill>
                      <a:srgbClr val="F16F17"/>
                    </a:solidFill>
                    <a:effectLst/>
                    <a:latin typeface="Söhne"/>
                  </a:rPr>
                  <a:t>Predictive Modeling</a:t>
                </a:r>
                <a:r>
                  <a:rPr lang="en-IN" sz="1600" b="1" i="0" dirty="0">
                    <a:solidFill>
                      <a:srgbClr val="F16F17"/>
                    </a:solidFill>
                    <a:effectLst/>
                    <a:latin typeface="Söhne"/>
                  </a:rPr>
                  <a:t>:</a:t>
                </a:r>
                <a:endParaRPr lang="id-ID" sz="1600" b="1" dirty="0">
                  <a:solidFill>
                    <a:srgbClr val="F16F17"/>
                  </a:solidFill>
                  <a:latin typeface="Arial" panose="020B0604020202020204" pitchFamily="34" charset="0"/>
                  <a:cs typeface="Arial" panose="020B0604020202020204" pitchFamily="34" charset="0"/>
                </a:endParaRPr>
              </a:p>
            </p:txBody>
          </p:sp>
        </p:grpSp>
        <p:grpSp>
          <p:nvGrpSpPr>
            <p:cNvPr id="16" name="Group 15"/>
            <p:cNvGrpSpPr/>
            <p:nvPr/>
          </p:nvGrpSpPr>
          <p:grpSpPr>
            <a:xfrm>
              <a:off x="1441434" y="3272151"/>
              <a:ext cx="609600" cy="609600"/>
              <a:chOff x="1724485" y="3623300"/>
              <a:chExt cx="609600" cy="609600"/>
            </a:xfrm>
          </p:grpSpPr>
          <p:sp>
            <p:nvSpPr>
              <p:cNvPr id="17" name="Oval 16"/>
              <p:cNvSpPr/>
              <p:nvPr/>
            </p:nvSpPr>
            <p:spPr>
              <a:xfrm>
                <a:off x="1724485" y="3623300"/>
                <a:ext cx="609600" cy="60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18" name="TextBox 17"/>
              <p:cNvSpPr txBox="1"/>
              <p:nvPr/>
            </p:nvSpPr>
            <p:spPr>
              <a:xfrm>
                <a:off x="1808712" y="3743434"/>
                <a:ext cx="44114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02</a:t>
                </a:r>
              </a:p>
            </p:txBody>
          </p:sp>
        </p:grpSp>
      </p:grpSp>
      <p:grpSp>
        <p:nvGrpSpPr>
          <p:cNvPr id="21" name="Group 20"/>
          <p:cNvGrpSpPr/>
          <p:nvPr/>
        </p:nvGrpSpPr>
        <p:grpSpPr>
          <a:xfrm>
            <a:off x="633516" y="3520359"/>
            <a:ext cx="5698915" cy="832042"/>
            <a:chOff x="1441434" y="4286327"/>
            <a:chExt cx="4891632" cy="832042"/>
          </a:xfrm>
        </p:grpSpPr>
        <p:grpSp>
          <p:nvGrpSpPr>
            <p:cNvPr id="22" name="Group 21"/>
            <p:cNvGrpSpPr/>
            <p:nvPr/>
          </p:nvGrpSpPr>
          <p:grpSpPr>
            <a:xfrm>
              <a:off x="2168075" y="4286327"/>
              <a:ext cx="4164991" cy="832042"/>
              <a:chOff x="2168075" y="4286327"/>
              <a:chExt cx="4164991" cy="832042"/>
            </a:xfrm>
          </p:grpSpPr>
          <p:sp>
            <p:nvSpPr>
              <p:cNvPr id="26" name="TextBox 25"/>
              <p:cNvSpPr txBox="1"/>
              <p:nvPr/>
            </p:nvSpPr>
            <p:spPr>
              <a:xfrm>
                <a:off x="2168075" y="4595149"/>
                <a:ext cx="4164991" cy="523220"/>
              </a:xfrm>
              <a:prstGeom prst="rect">
                <a:avLst/>
              </a:prstGeom>
              <a:noFill/>
            </p:spPr>
            <p:txBody>
              <a:bodyPr wrap="square" rtlCol="0">
                <a:spAutoFit/>
              </a:bodyPr>
              <a:lstStyle/>
              <a:p>
                <a:pPr lvl="0"/>
                <a:r>
                  <a:rPr lang="en-US" sz="1400" b="0" i="0" dirty="0">
                    <a:solidFill>
                      <a:srgbClr val="0D0D0D"/>
                    </a:solidFill>
                    <a:effectLst/>
                    <a:latin typeface="Söhne"/>
                  </a:rPr>
                  <a:t>ML early warning system detects NPA risks using historical data to predict delinquency or default.</a:t>
                </a:r>
                <a:endParaRPr lang="en-US" sz="1400" dirty="0">
                  <a:latin typeface="Arial" panose="020B0604020202020204" pitchFamily="34" charset="0"/>
                  <a:cs typeface="Arial" panose="020B0604020202020204" pitchFamily="34" charset="0"/>
                </a:endParaRPr>
              </a:p>
            </p:txBody>
          </p:sp>
          <p:sp>
            <p:nvSpPr>
              <p:cNvPr id="27" name="TextBox 26"/>
              <p:cNvSpPr txBox="1"/>
              <p:nvPr/>
            </p:nvSpPr>
            <p:spPr>
              <a:xfrm>
                <a:off x="2168076" y="4286327"/>
                <a:ext cx="3927924" cy="366429"/>
              </a:xfrm>
              <a:prstGeom prst="rect">
                <a:avLst/>
              </a:prstGeom>
              <a:noFill/>
            </p:spPr>
            <p:txBody>
              <a:bodyPr wrap="square" lIns="91422" tIns="45711" rIns="91422" bIns="45711" rtlCol="0">
                <a:spAutoFit/>
              </a:bodyPr>
              <a:lstStyle/>
              <a:p>
                <a:pPr lvl="0">
                  <a:lnSpc>
                    <a:spcPct val="120000"/>
                  </a:lnSpc>
                  <a:defRPr/>
                </a:pPr>
                <a:r>
                  <a:rPr lang="en-US" sz="1600" b="1" i="0" dirty="0">
                    <a:solidFill>
                      <a:schemeClr val="bg1">
                        <a:lumMod val="50000"/>
                      </a:schemeClr>
                    </a:solidFill>
                    <a:effectLst/>
                    <a:latin typeface="Söhne"/>
                  </a:rPr>
                  <a:t>Early Warning System for NPA Detection:</a:t>
                </a:r>
                <a:endParaRPr lang="id-ID" sz="1600" b="1" dirty="0">
                  <a:solidFill>
                    <a:schemeClr val="bg1">
                      <a:lumMod val="50000"/>
                    </a:schemeClr>
                  </a:solidFill>
                  <a:latin typeface="Arial" panose="020B0604020202020204" pitchFamily="34" charset="0"/>
                  <a:cs typeface="Arial" panose="020B0604020202020204" pitchFamily="34" charset="0"/>
                </a:endParaRPr>
              </a:p>
            </p:txBody>
          </p:sp>
        </p:grpSp>
        <p:grpSp>
          <p:nvGrpSpPr>
            <p:cNvPr id="23" name="Group 22"/>
            <p:cNvGrpSpPr/>
            <p:nvPr/>
          </p:nvGrpSpPr>
          <p:grpSpPr>
            <a:xfrm>
              <a:off x="1441434" y="4397548"/>
              <a:ext cx="609600" cy="609600"/>
              <a:chOff x="1724485" y="4547898"/>
              <a:chExt cx="609600" cy="609600"/>
            </a:xfrm>
          </p:grpSpPr>
          <p:sp>
            <p:nvSpPr>
              <p:cNvPr id="24" name="Oval 23"/>
              <p:cNvSpPr/>
              <p:nvPr/>
            </p:nvSpPr>
            <p:spPr>
              <a:xfrm>
                <a:off x="1724485" y="4547898"/>
                <a:ext cx="609600" cy="60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25" name="TextBox 24"/>
              <p:cNvSpPr txBox="1"/>
              <p:nvPr/>
            </p:nvSpPr>
            <p:spPr>
              <a:xfrm>
                <a:off x="1808712" y="4668032"/>
                <a:ext cx="44114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03</a:t>
                </a:r>
              </a:p>
            </p:txBody>
          </p:sp>
        </p:grpSp>
      </p:grpSp>
      <p:grpSp>
        <p:nvGrpSpPr>
          <p:cNvPr id="28" name="Group 27"/>
          <p:cNvGrpSpPr/>
          <p:nvPr/>
        </p:nvGrpSpPr>
        <p:grpSpPr>
          <a:xfrm>
            <a:off x="633516" y="4684259"/>
            <a:ext cx="7174235" cy="904279"/>
            <a:chOff x="1441434" y="5411724"/>
            <a:chExt cx="6157965" cy="904279"/>
          </a:xfrm>
        </p:grpSpPr>
        <p:grpSp>
          <p:nvGrpSpPr>
            <p:cNvPr id="29" name="Group 28"/>
            <p:cNvGrpSpPr/>
            <p:nvPr/>
          </p:nvGrpSpPr>
          <p:grpSpPr>
            <a:xfrm>
              <a:off x="2111012" y="5411724"/>
              <a:ext cx="5488387" cy="904279"/>
              <a:chOff x="2111012" y="5411724"/>
              <a:chExt cx="5488387" cy="904279"/>
            </a:xfrm>
          </p:grpSpPr>
          <p:sp>
            <p:nvSpPr>
              <p:cNvPr id="33" name="TextBox 32"/>
              <p:cNvSpPr txBox="1"/>
              <p:nvPr/>
            </p:nvSpPr>
            <p:spPr>
              <a:xfrm>
                <a:off x="2111012" y="5823560"/>
                <a:ext cx="5488387" cy="492443"/>
              </a:xfrm>
              <a:prstGeom prst="rect">
                <a:avLst/>
              </a:prstGeom>
              <a:noFill/>
            </p:spPr>
            <p:txBody>
              <a:bodyPr wrap="square" rtlCol="0">
                <a:spAutoFit/>
              </a:bodyPr>
              <a:lstStyle/>
              <a:p>
                <a:pPr lvl="0"/>
                <a:r>
                  <a:rPr lang="en-US" sz="1200" dirty="0">
                    <a:latin typeface="Arial" panose="020B0604020202020204" pitchFamily="34" charset="0"/>
                    <a:cs typeface="Arial" panose="020B0604020202020204" pitchFamily="34" charset="0"/>
                  </a:rPr>
                  <a:t>A system that assist loan officers and credit risk managers in NPA management by Integrating ML models into loan origination and credit underwriting processes</a:t>
                </a:r>
                <a:r>
                  <a:rPr lang="en-US" sz="1400" dirty="0">
                    <a:latin typeface="Arial" panose="020B0604020202020204" pitchFamily="34" charset="0"/>
                    <a:cs typeface="Arial" panose="020B0604020202020204" pitchFamily="34" charset="0"/>
                  </a:rPr>
                  <a:t>.</a:t>
                </a:r>
              </a:p>
            </p:txBody>
          </p:sp>
          <p:sp>
            <p:nvSpPr>
              <p:cNvPr id="34" name="TextBox 33"/>
              <p:cNvSpPr txBox="1"/>
              <p:nvPr/>
            </p:nvSpPr>
            <p:spPr>
              <a:xfrm>
                <a:off x="2168076" y="5411724"/>
                <a:ext cx="3927924" cy="360593"/>
              </a:xfrm>
              <a:prstGeom prst="rect">
                <a:avLst/>
              </a:prstGeom>
              <a:noFill/>
            </p:spPr>
            <p:txBody>
              <a:bodyPr wrap="square" lIns="91422" tIns="45711" rIns="91422" bIns="45711" rtlCol="0">
                <a:spAutoFit/>
              </a:bodyPr>
              <a:lstStyle/>
              <a:p>
                <a:pPr lvl="0">
                  <a:lnSpc>
                    <a:spcPct val="120000"/>
                  </a:lnSpc>
                  <a:defRPr/>
                </a:pPr>
                <a:r>
                  <a:rPr lang="en-US" sz="1600" b="1" dirty="0">
                    <a:solidFill>
                      <a:schemeClr val="accent4"/>
                    </a:solidFill>
                    <a:latin typeface="Arial" panose="020B0604020202020204" pitchFamily="34" charset="0"/>
                    <a:cs typeface="Arial" panose="020B0604020202020204" pitchFamily="34" charset="0"/>
                  </a:rPr>
                  <a:t>Automated Decision Support Systems:</a:t>
                </a:r>
                <a:endParaRPr lang="id-ID" sz="1600" b="1" dirty="0">
                  <a:solidFill>
                    <a:schemeClr val="accent4"/>
                  </a:solidFill>
                  <a:latin typeface="Arial" panose="020B0604020202020204" pitchFamily="34" charset="0"/>
                  <a:cs typeface="Arial" panose="020B0604020202020204" pitchFamily="34" charset="0"/>
                </a:endParaRPr>
              </a:p>
            </p:txBody>
          </p:sp>
        </p:grpSp>
        <p:grpSp>
          <p:nvGrpSpPr>
            <p:cNvPr id="30" name="Group 29"/>
            <p:cNvGrpSpPr/>
            <p:nvPr/>
          </p:nvGrpSpPr>
          <p:grpSpPr>
            <a:xfrm>
              <a:off x="1441434" y="5522945"/>
              <a:ext cx="609600" cy="609600"/>
              <a:chOff x="1724485" y="5472496"/>
              <a:chExt cx="609600" cy="609600"/>
            </a:xfrm>
          </p:grpSpPr>
          <p:sp>
            <p:nvSpPr>
              <p:cNvPr id="31" name="Oval 30"/>
              <p:cNvSpPr/>
              <p:nvPr/>
            </p:nvSpPr>
            <p:spPr>
              <a:xfrm>
                <a:off x="1724485" y="5472496"/>
                <a:ext cx="609600" cy="609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32" name="TextBox 31"/>
              <p:cNvSpPr txBox="1"/>
              <p:nvPr/>
            </p:nvSpPr>
            <p:spPr>
              <a:xfrm>
                <a:off x="1808712" y="5592630"/>
                <a:ext cx="44114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04</a:t>
                </a:r>
              </a:p>
            </p:txBody>
          </p:sp>
        </p:grpSp>
      </p:grpSp>
      <p:sp>
        <p:nvSpPr>
          <p:cNvPr id="35" name="Freeform 6"/>
          <p:cNvSpPr/>
          <p:nvPr/>
        </p:nvSpPr>
        <p:spPr bwMode="auto">
          <a:xfrm>
            <a:off x="8254967" y="5016422"/>
            <a:ext cx="230034" cy="888009"/>
          </a:xfrm>
          <a:custGeom>
            <a:avLst/>
            <a:gdLst>
              <a:gd name="T0" fmla="*/ 76 w 76"/>
              <a:gd name="T1" fmla="*/ 292 h 292"/>
              <a:gd name="T2" fmla="*/ 53 w 76"/>
              <a:gd name="T3" fmla="*/ 292 h 292"/>
              <a:gd name="T4" fmla="*/ 0 w 76"/>
              <a:gd name="T5" fmla="*/ 10 h 292"/>
              <a:gd name="T6" fmla="*/ 21 w 76"/>
              <a:gd name="T7" fmla="*/ 0 h 292"/>
              <a:gd name="T8" fmla="*/ 76 w 76"/>
              <a:gd name="T9" fmla="*/ 292 h 292"/>
            </a:gdLst>
            <a:ahLst/>
            <a:cxnLst>
              <a:cxn ang="0">
                <a:pos x="T0" y="T1"/>
              </a:cxn>
              <a:cxn ang="0">
                <a:pos x="T2" y="T3"/>
              </a:cxn>
              <a:cxn ang="0">
                <a:pos x="T4" y="T5"/>
              </a:cxn>
              <a:cxn ang="0">
                <a:pos x="T6" y="T7"/>
              </a:cxn>
              <a:cxn ang="0">
                <a:pos x="T8" y="T9"/>
              </a:cxn>
            </a:cxnLst>
            <a:rect l="0" t="0" r="r" b="b"/>
            <a:pathLst>
              <a:path w="76" h="292">
                <a:moveTo>
                  <a:pt x="76" y="292"/>
                </a:moveTo>
                <a:cubicBezTo>
                  <a:pt x="53" y="292"/>
                  <a:pt x="53" y="292"/>
                  <a:pt x="53" y="292"/>
                </a:cubicBezTo>
                <a:cubicBezTo>
                  <a:pt x="53" y="118"/>
                  <a:pt x="1" y="11"/>
                  <a:pt x="0" y="10"/>
                </a:cubicBezTo>
                <a:cubicBezTo>
                  <a:pt x="21" y="0"/>
                  <a:pt x="21" y="0"/>
                  <a:pt x="21" y="0"/>
                </a:cubicBezTo>
                <a:cubicBezTo>
                  <a:pt x="24" y="4"/>
                  <a:pt x="76" y="112"/>
                  <a:pt x="76" y="292"/>
                </a:cubicBezTo>
                <a:close/>
              </a:path>
            </a:pathLst>
          </a:custGeom>
          <a:solidFill>
            <a:schemeClr val="tx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effectLst/>
              <a:uLnTx/>
              <a:uFillTx/>
              <a:latin typeface="Arial" panose="020B0604020202020204" pitchFamily="34" charset="0"/>
              <a:cs typeface="Arial" panose="020B0604020202020204" pitchFamily="34" charset="0"/>
            </a:endParaRPr>
          </a:p>
        </p:txBody>
      </p:sp>
      <p:sp>
        <p:nvSpPr>
          <p:cNvPr id="36" name="Freeform 7"/>
          <p:cNvSpPr/>
          <p:nvPr/>
        </p:nvSpPr>
        <p:spPr bwMode="auto">
          <a:xfrm>
            <a:off x="8707325" y="4989435"/>
            <a:ext cx="231319" cy="888009"/>
          </a:xfrm>
          <a:custGeom>
            <a:avLst/>
            <a:gdLst>
              <a:gd name="T0" fmla="*/ 24 w 76"/>
              <a:gd name="T1" fmla="*/ 292 h 292"/>
              <a:gd name="T2" fmla="*/ 0 w 76"/>
              <a:gd name="T3" fmla="*/ 292 h 292"/>
              <a:gd name="T4" fmla="*/ 55 w 76"/>
              <a:gd name="T5" fmla="*/ 0 h 292"/>
              <a:gd name="T6" fmla="*/ 76 w 76"/>
              <a:gd name="T7" fmla="*/ 11 h 292"/>
              <a:gd name="T8" fmla="*/ 66 w 76"/>
              <a:gd name="T9" fmla="*/ 6 h 292"/>
              <a:gd name="T10" fmla="*/ 76 w 76"/>
              <a:gd name="T11" fmla="*/ 11 h 292"/>
              <a:gd name="T12" fmla="*/ 24 w 76"/>
              <a:gd name="T13" fmla="*/ 292 h 292"/>
            </a:gdLst>
            <a:ahLst/>
            <a:cxnLst>
              <a:cxn ang="0">
                <a:pos x="T0" y="T1"/>
              </a:cxn>
              <a:cxn ang="0">
                <a:pos x="T2" y="T3"/>
              </a:cxn>
              <a:cxn ang="0">
                <a:pos x="T4" y="T5"/>
              </a:cxn>
              <a:cxn ang="0">
                <a:pos x="T6" y="T7"/>
              </a:cxn>
              <a:cxn ang="0">
                <a:pos x="T8" y="T9"/>
              </a:cxn>
              <a:cxn ang="0">
                <a:pos x="T10" y="T11"/>
              </a:cxn>
              <a:cxn ang="0">
                <a:pos x="T12" y="T13"/>
              </a:cxn>
            </a:cxnLst>
            <a:rect l="0" t="0" r="r" b="b"/>
            <a:pathLst>
              <a:path w="76" h="292">
                <a:moveTo>
                  <a:pt x="24" y="292"/>
                </a:moveTo>
                <a:cubicBezTo>
                  <a:pt x="0" y="292"/>
                  <a:pt x="0" y="292"/>
                  <a:pt x="0" y="292"/>
                </a:cubicBezTo>
                <a:cubicBezTo>
                  <a:pt x="0" y="113"/>
                  <a:pt x="53" y="5"/>
                  <a:pt x="55" y="0"/>
                </a:cubicBezTo>
                <a:cubicBezTo>
                  <a:pt x="76" y="11"/>
                  <a:pt x="76" y="11"/>
                  <a:pt x="76" y="11"/>
                </a:cubicBezTo>
                <a:cubicBezTo>
                  <a:pt x="66" y="6"/>
                  <a:pt x="66" y="6"/>
                  <a:pt x="66" y="6"/>
                </a:cubicBezTo>
                <a:cubicBezTo>
                  <a:pt x="76" y="11"/>
                  <a:pt x="76" y="11"/>
                  <a:pt x="76" y="11"/>
                </a:cubicBezTo>
                <a:cubicBezTo>
                  <a:pt x="76" y="12"/>
                  <a:pt x="24" y="119"/>
                  <a:pt x="24" y="292"/>
                </a:cubicBezTo>
                <a:close/>
              </a:path>
            </a:pathLst>
          </a:custGeom>
          <a:solidFill>
            <a:schemeClr val="tx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effectLst/>
              <a:uLnTx/>
              <a:uFillTx/>
              <a:latin typeface="Arial" panose="020B0604020202020204" pitchFamily="34" charset="0"/>
              <a:cs typeface="Arial" panose="020B0604020202020204" pitchFamily="34" charset="0"/>
            </a:endParaRPr>
          </a:p>
        </p:txBody>
      </p:sp>
      <p:sp>
        <p:nvSpPr>
          <p:cNvPr id="37" name="Freeform 8"/>
          <p:cNvSpPr/>
          <p:nvPr/>
        </p:nvSpPr>
        <p:spPr bwMode="auto">
          <a:xfrm>
            <a:off x="7635693" y="2173765"/>
            <a:ext cx="514043" cy="514043"/>
          </a:xfrm>
          <a:custGeom>
            <a:avLst/>
            <a:gdLst>
              <a:gd name="T0" fmla="*/ 21 w 169"/>
              <a:gd name="T1" fmla="*/ 46 h 169"/>
              <a:gd name="T2" fmla="*/ 46 w 169"/>
              <a:gd name="T3" fmla="*/ 148 h 169"/>
              <a:gd name="T4" fmla="*/ 148 w 169"/>
              <a:gd name="T5" fmla="*/ 123 h 169"/>
              <a:gd name="T6" fmla="*/ 123 w 169"/>
              <a:gd name="T7" fmla="*/ 21 h 169"/>
              <a:gd name="T8" fmla="*/ 21 w 169"/>
              <a:gd name="T9" fmla="*/ 46 h 169"/>
            </a:gdLst>
            <a:ahLst/>
            <a:cxnLst>
              <a:cxn ang="0">
                <a:pos x="T0" y="T1"/>
              </a:cxn>
              <a:cxn ang="0">
                <a:pos x="T2" y="T3"/>
              </a:cxn>
              <a:cxn ang="0">
                <a:pos x="T4" y="T5"/>
              </a:cxn>
              <a:cxn ang="0">
                <a:pos x="T6" y="T7"/>
              </a:cxn>
              <a:cxn ang="0">
                <a:pos x="T8" y="T9"/>
              </a:cxn>
            </a:cxnLst>
            <a:rect l="0" t="0" r="r" b="b"/>
            <a:pathLst>
              <a:path w="169" h="169">
                <a:moveTo>
                  <a:pt x="21" y="46"/>
                </a:moveTo>
                <a:cubicBezTo>
                  <a:pt x="0" y="81"/>
                  <a:pt x="11" y="127"/>
                  <a:pt x="46" y="148"/>
                </a:cubicBezTo>
                <a:cubicBezTo>
                  <a:pt x="81" y="169"/>
                  <a:pt x="127" y="158"/>
                  <a:pt x="148" y="123"/>
                </a:cubicBezTo>
                <a:cubicBezTo>
                  <a:pt x="169" y="88"/>
                  <a:pt x="158" y="43"/>
                  <a:pt x="123" y="21"/>
                </a:cubicBezTo>
                <a:cubicBezTo>
                  <a:pt x="88" y="0"/>
                  <a:pt x="43" y="11"/>
                  <a:pt x="21" y="46"/>
                </a:cubicBezTo>
              </a:path>
            </a:pathLst>
          </a:custGeom>
          <a:solidFill>
            <a:schemeClr val="accent4"/>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effectLst/>
              <a:uLnTx/>
              <a:uFillTx/>
              <a:latin typeface="Arial" panose="020B0604020202020204" pitchFamily="34" charset="0"/>
              <a:cs typeface="Arial" panose="020B0604020202020204" pitchFamily="34" charset="0"/>
            </a:endParaRPr>
          </a:p>
        </p:txBody>
      </p:sp>
      <p:sp>
        <p:nvSpPr>
          <p:cNvPr id="38" name="Freeform 9"/>
          <p:cNvSpPr>
            <a:spLocks noEditPoints="1"/>
          </p:cNvSpPr>
          <p:nvPr/>
        </p:nvSpPr>
        <p:spPr bwMode="auto">
          <a:xfrm>
            <a:off x="7500610" y="2049111"/>
            <a:ext cx="765924" cy="763353"/>
          </a:xfrm>
          <a:custGeom>
            <a:avLst/>
            <a:gdLst>
              <a:gd name="T0" fmla="*/ 45 w 252"/>
              <a:gd name="T1" fmla="*/ 64 h 251"/>
              <a:gd name="T2" fmla="*/ 20 w 252"/>
              <a:gd name="T3" fmla="*/ 56 h 251"/>
              <a:gd name="T4" fmla="*/ 29 w 252"/>
              <a:gd name="T5" fmla="*/ 94 h 251"/>
              <a:gd name="T6" fmla="*/ 24 w 252"/>
              <a:gd name="T7" fmla="*/ 110 h 251"/>
              <a:gd name="T8" fmla="*/ 0 w 252"/>
              <a:gd name="T9" fmla="*/ 141 h 251"/>
              <a:gd name="T10" fmla="*/ 30 w 252"/>
              <a:gd name="T11" fmla="*/ 161 h 251"/>
              <a:gd name="T12" fmla="*/ 10 w 252"/>
              <a:gd name="T13" fmla="*/ 177 h 251"/>
              <a:gd name="T14" fmla="*/ 47 w 252"/>
              <a:gd name="T15" fmla="*/ 191 h 251"/>
              <a:gd name="T16" fmla="*/ 59 w 252"/>
              <a:gd name="T17" fmla="*/ 203 h 251"/>
              <a:gd name="T18" fmla="*/ 71 w 252"/>
              <a:gd name="T19" fmla="*/ 239 h 251"/>
              <a:gd name="T20" fmla="*/ 109 w 252"/>
              <a:gd name="T21" fmla="*/ 226 h 251"/>
              <a:gd name="T22" fmla="*/ 113 w 252"/>
              <a:gd name="T23" fmla="*/ 251 h 251"/>
              <a:gd name="T24" fmla="*/ 144 w 252"/>
              <a:gd name="T25" fmla="*/ 226 h 251"/>
              <a:gd name="T26" fmla="*/ 168 w 252"/>
              <a:gd name="T27" fmla="*/ 219 h 251"/>
              <a:gd name="T28" fmla="*/ 206 w 252"/>
              <a:gd name="T29" fmla="*/ 223 h 251"/>
              <a:gd name="T30" fmla="*/ 196 w 252"/>
              <a:gd name="T31" fmla="*/ 199 h 251"/>
              <a:gd name="T32" fmla="*/ 207 w 252"/>
              <a:gd name="T33" fmla="*/ 188 h 251"/>
              <a:gd name="T34" fmla="*/ 243 w 252"/>
              <a:gd name="T35" fmla="*/ 172 h 251"/>
              <a:gd name="T36" fmla="*/ 223 w 252"/>
              <a:gd name="T37" fmla="*/ 156 h 251"/>
              <a:gd name="T38" fmla="*/ 227 w 252"/>
              <a:gd name="T39" fmla="*/ 141 h 251"/>
              <a:gd name="T40" fmla="*/ 251 w 252"/>
              <a:gd name="T41" fmla="*/ 110 h 251"/>
              <a:gd name="T42" fmla="*/ 226 w 252"/>
              <a:gd name="T43" fmla="*/ 106 h 251"/>
              <a:gd name="T44" fmla="*/ 222 w 252"/>
              <a:gd name="T45" fmla="*/ 90 h 251"/>
              <a:gd name="T46" fmla="*/ 228 w 252"/>
              <a:gd name="T47" fmla="*/ 52 h 251"/>
              <a:gd name="T48" fmla="*/ 202 w 252"/>
              <a:gd name="T49" fmla="*/ 59 h 251"/>
              <a:gd name="T50" fmla="*/ 190 w 252"/>
              <a:gd name="T51" fmla="*/ 46 h 251"/>
              <a:gd name="T52" fmla="*/ 179 w 252"/>
              <a:gd name="T53" fmla="*/ 14 h 251"/>
              <a:gd name="T54" fmla="*/ 163 w 252"/>
              <a:gd name="T55" fmla="*/ 32 h 251"/>
              <a:gd name="T56" fmla="*/ 142 w 252"/>
              <a:gd name="T57" fmla="*/ 24 h 251"/>
              <a:gd name="T58" fmla="*/ 113 w 252"/>
              <a:gd name="T59" fmla="*/ 0 h 251"/>
              <a:gd name="T60" fmla="*/ 108 w 252"/>
              <a:gd name="T61" fmla="*/ 25 h 251"/>
              <a:gd name="T62" fmla="*/ 84 w 252"/>
              <a:gd name="T63" fmla="*/ 32 h 251"/>
              <a:gd name="T64" fmla="*/ 46 w 252"/>
              <a:gd name="T65" fmla="*/ 28 h 251"/>
              <a:gd name="T66" fmla="*/ 56 w 252"/>
              <a:gd name="T67" fmla="*/ 52 h 251"/>
              <a:gd name="T68" fmla="*/ 198 w 252"/>
              <a:gd name="T69" fmla="*/ 170 h 251"/>
              <a:gd name="T70" fmla="*/ 53 w 252"/>
              <a:gd name="T71" fmla="*/ 82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2" h="251">
                <a:moveTo>
                  <a:pt x="56" y="52"/>
                </a:moveTo>
                <a:cubicBezTo>
                  <a:pt x="52" y="55"/>
                  <a:pt x="48" y="59"/>
                  <a:pt x="45" y="64"/>
                </a:cubicBezTo>
                <a:cubicBezTo>
                  <a:pt x="44" y="63"/>
                  <a:pt x="44" y="63"/>
                  <a:pt x="44" y="63"/>
                </a:cubicBezTo>
                <a:cubicBezTo>
                  <a:pt x="20" y="56"/>
                  <a:pt x="20" y="56"/>
                  <a:pt x="20" y="56"/>
                </a:cubicBezTo>
                <a:cubicBezTo>
                  <a:pt x="9" y="79"/>
                  <a:pt x="9" y="79"/>
                  <a:pt x="9" y="79"/>
                </a:cubicBezTo>
                <a:cubicBezTo>
                  <a:pt x="29" y="94"/>
                  <a:pt x="29" y="94"/>
                  <a:pt x="29" y="94"/>
                </a:cubicBezTo>
                <a:cubicBezTo>
                  <a:pt x="27" y="100"/>
                  <a:pt x="25" y="105"/>
                  <a:pt x="25" y="110"/>
                </a:cubicBezTo>
                <a:cubicBezTo>
                  <a:pt x="24" y="110"/>
                  <a:pt x="24" y="110"/>
                  <a:pt x="24" y="110"/>
                </a:cubicBezTo>
                <a:cubicBezTo>
                  <a:pt x="0" y="115"/>
                  <a:pt x="0" y="115"/>
                  <a:pt x="0" y="115"/>
                </a:cubicBezTo>
                <a:cubicBezTo>
                  <a:pt x="0" y="141"/>
                  <a:pt x="0" y="141"/>
                  <a:pt x="0" y="141"/>
                </a:cubicBezTo>
                <a:cubicBezTo>
                  <a:pt x="25" y="145"/>
                  <a:pt x="25" y="145"/>
                  <a:pt x="25" y="145"/>
                </a:cubicBezTo>
                <a:cubicBezTo>
                  <a:pt x="27" y="150"/>
                  <a:pt x="28" y="156"/>
                  <a:pt x="30" y="161"/>
                </a:cubicBezTo>
                <a:cubicBezTo>
                  <a:pt x="29" y="161"/>
                  <a:pt x="29" y="161"/>
                  <a:pt x="29" y="161"/>
                </a:cubicBezTo>
                <a:cubicBezTo>
                  <a:pt x="10" y="177"/>
                  <a:pt x="10" y="177"/>
                  <a:pt x="10" y="177"/>
                </a:cubicBezTo>
                <a:cubicBezTo>
                  <a:pt x="23" y="199"/>
                  <a:pt x="23" y="199"/>
                  <a:pt x="23" y="199"/>
                </a:cubicBezTo>
                <a:cubicBezTo>
                  <a:pt x="47" y="191"/>
                  <a:pt x="47" y="191"/>
                  <a:pt x="47" y="191"/>
                </a:cubicBezTo>
                <a:cubicBezTo>
                  <a:pt x="51" y="195"/>
                  <a:pt x="52" y="198"/>
                  <a:pt x="59" y="203"/>
                </a:cubicBezTo>
                <a:cubicBezTo>
                  <a:pt x="59" y="203"/>
                  <a:pt x="59" y="203"/>
                  <a:pt x="59" y="203"/>
                </a:cubicBezTo>
                <a:cubicBezTo>
                  <a:pt x="50" y="226"/>
                  <a:pt x="50" y="226"/>
                  <a:pt x="50" y="226"/>
                </a:cubicBezTo>
                <a:cubicBezTo>
                  <a:pt x="71" y="239"/>
                  <a:pt x="71" y="239"/>
                  <a:pt x="71" y="239"/>
                </a:cubicBezTo>
                <a:cubicBezTo>
                  <a:pt x="88" y="220"/>
                  <a:pt x="88" y="220"/>
                  <a:pt x="88" y="220"/>
                </a:cubicBezTo>
                <a:cubicBezTo>
                  <a:pt x="95" y="223"/>
                  <a:pt x="102" y="225"/>
                  <a:pt x="109" y="226"/>
                </a:cubicBezTo>
                <a:cubicBezTo>
                  <a:pt x="109" y="227"/>
                  <a:pt x="109" y="227"/>
                  <a:pt x="109" y="227"/>
                </a:cubicBezTo>
                <a:cubicBezTo>
                  <a:pt x="113" y="251"/>
                  <a:pt x="113" y="251"/>
                  <a:pt x="113" y="251"/>
                </a:cubicBezTo>
                <a:cubicBezTo>
                  <a:pt x="139" y="251"/>
                  <a:pt x="139" y="251"/>
                  <a:pt x="139" y="251"/>
                </a:cubicBezTo>
                <a:cubicBezTo>
                  <a:pt x="144" y="226"/>
                  <a:pt x="144" y="226"/>
                  <a:pt x="144" y="226"/>
                </a:cubicBezTo>
                <a:cubicBezTo>
                  <a:pt x="152" y="225"/>
                  <a:pt x="160" y="222"/>
                  <a:pt x="167" y="219"/>
                </a:cubicBezTo>
                <a:cubicBezTo>
                  <a:pt x="168" y="219"/>
                  <a:pt x="168" y="219"/>
                  <a:pt x="168" y="219"/>
                </a:cubicBezTo>
                <a:cubicBezTo>
                  <a:pt x="185" y="237"/>
                  <a:pt x="185" y="237"/>
                  <a:pt x="185" y="237"/>
                </a:cubicBezTo>
                <a:cubicBezTo>
                  <a:pt x="206" y="223"/>
                  <a:pt x="206" y="223"/>
                  <a:pt x="206" y="223"/>
                </a:cubicBezTo>
                <a:cubicBezTo>
                  <a:pt x="196" y="199"/>
                  <a:pt x="196" y="199"/>
                  <a:pt x="196" y="199"/>
                </a:cubicBezTo>
                <a:cubicBezTo>
                  <a:pt x="196" y="199"/>
                  <a:pt x="196" y="199"/>
                  <a:pt x="196" y="199"/>
                </a:cubicBezTo>
                <a:cubicBezTo>
                  <a:pt x="200" y="196"/>
                  <a:pt x="204" y="192"/>
                  <a:pt x="207" y="187"/>
                </a:cubicBezTo>
                <a:cubicBezTo>
                  <a:pt x="207" y="188"/>
                  <a:pt x="207" y="188"/>
                  <a:pt x="207" y="188"/>
                </a:cubicBezTo>
                <a:cubicBezTo>
                  <a:pt x="231" y="195"/>
                  <a:pt x="231" y="195"/>
                  <a:pt x="231" y="195"/>
                </a:cubicBezTo>
                <a:cubicBezTo>
                  <a:pt x="243" y="172"/>
                  <a:pt x="243" y="172"/>
                  <a:pt x="243" y="172"/>
                </a:cubicBezTo>
                <a:cubicBezTo>
                  <a:pt x="223" y="157"/>
                  <a:pt x="223" y="157"/>
                  <a:pt x="223" y="157"/>
                </a:cubicBezTo>
                <a:cubicBezTo>
                  <a:pt x="223" y="156"/>
                  <a:pt x="223" y="156"/>
                  <a:pt x="223" y="156"/>
                </a:cubicBezTo>
                <a:cubicBezTo>
                  <a:pt x="224" y="151"/>
                  <a:pt x="226" y="146"/>
                  <a:pt x="226" y="141"/>
                </a:cubicBezTo>
                <a:cubicBezTo>
                  <a:pt x="227" y="141"/>
                  <a:pt x="227" y="141"/>
                  <a:pt x="227" y="141"/>
                </a:cubicBezTo>
                <a:cubicBezTo>
                  <a:pt x="252" y="136"/>
                  <a:pt x="252" y="136"/>
                  <a:pt x="252" y="136"/>
                </a:cubicBezTo>
                <a:cubicBezTo>
                  <a:pt x="251" y="110"/>
                  <a:pt x="251" y="110"/>
                  <a:pt x="251" y="110"/>
                </a:cubicBezTo>
                <a:cubicBezTo>
                  <a:pt x="226" y="106"/>
                  <a:pt x="226" y="106"/>
                  <a:pt x="226" y="106"/>
                </a:cubicBezTo>
                <a:cubicBezTo>
                  <a:pt x="226" y="106"/>
                  <a:pt x="226" y="106"/>
                  <a:pt x="226" y="106"/>
                </a:cubicBezTo>
                <a:cubicBezTo>
                  <a:pt x="224" y="101"/>
                  <a:pt x="223" y="95"/>
                  <a:pt x="221" y="90"/>
                </a:cubicBezTo>
                <a:cubicBezTo>
                  <a:pt x="222" y="90"/>
                  <a:pt x="222" y="90"/>
                  <a:pt x="222" y="90"/>
                </a:cubicBezTo>
                <a:cubicBezTo>
                  <a:pt x="241" y="74"/>
                  <a:pt x="241" y="74"/>
                  <a:pt x="241" y="74"/>
                </a:cubicBezTo>
                <a:cubicBezTo>
                  <a:pt x="228" y="52"/>
                  <a:pt x="228" y="52"/>
                  <a:pt x="228" y="52"/>
                </a:cubicBezTo>
                <a:cubicBezTo>
                  <a:pt x="204" y="60"/>
                  <a:pt x="204" y="60"/>
                  <a:pt x="204" y="60"/>
                </a:cubicBezTo>
                <a:cubicBezTo>
                  <a:pt x="202" y="59"/>
                  <a:pt x="202" y="59"/>
                  <a:pt x="202" y="59"/>
                </a:cubicBezTo>
                <a:cubicBezTo>
                  <a:pt x="199" y="55"/>
                  <a:pt x="196" y="52"/>
                  <a:pt x="189" y="47"/>
                </a:cubicBezTo>
                <a:cubicBezTo>
                  <a:pt x="190" y="46"/>
                  <a:pt x="190" y="46"/>
                  <a:pt x="190" y="46"/>
                </a:cubicBezTo>
                <a:cubicBezTo>
                  <a:pt x="200" y="28"/>
                  <a:pt x="200" y="28"/>
                  <a:pt x="200" y="28"/>
                </a:cubicBezTo>
                <a:cubicBezTo>
                  <a:pt x="179" y="14"/>
                  <a:pt x="179" y="14"/>
                  <a:pt x="179" y="14"/>
                </a:cubicBezTo>
                <a:cubicBezTo>
                  <a:pt x="162" y="32"/>
                  <a:pt x="162" y="32"/>
                  <a:pt x="162" y="32"/>
                </a:cubicBezTo>
                <a:cubicBezTo>
                  <a:pt x="163" y="32"/>
                  <a:pt x="163" y="32"/>
                  <a:pt x="163" y="32"/>
                </a:cubicBezTo>
                <a:cubicBezTo>
                  <a:pt x="156" y="29"/>
                  <a:pt x="149" y="27"/>
                  <a:pt x="142" y="25"/>
                </a:cubicBezTo>
                <a:cubicBezTo>
                  <a:pt x="142" y="24"/>
                  <a:pt x="142" y="24"/>
                  <a:pt x="142" y="24"/>
                </a:cubicBezTo>
                <a:cubicBezTo>
                  <a:pt x="138" y="0"/>
                  <a:pt x="138" y="0"/>
                  <a:pt x="138" y="0"/>
                </a:cubicBezTo>
                <a:cubicBezTo>
                  <a:pt x="113" y="0"/>
                  <a:pt x="113" y="0"/>
                  <a:pt x="113" y="0"/>
                </a:cubicBezTo>
                <a:cubicBezTo>
                  <a:pt x="108" y="25"/>
                  <a:pt x="108" y="25"/>
                  <a:pt x="108" y="25"/>
                </a:cubicBezTo>
                <a:cubicBezTo>
                  <a:pt x="108" y="25"/>
                  <a:pt x="108" y="25"/>
                  <a:pt x="108" y="25"/>
                </a:cubicBezTo>
                <a:cubicBezTo>
                  <a:pt x="100" y="27"/>
                  <a:pt x="92" y="29"/>
                  <a:pt x="84" y="32"/>
                </a:cubicBezTo>
                <a:cubicBezTo>
                  <a:pt x="84" y="32"/>
                  <a:pt x="84" y="32"/>
                  <a:pt x="84" y="32"/>
                </a:cubicBezTo>
                <a:cubicBezTo>
                  <a:pt x="67" y="14"/>
                  <a:pt x="67" y="14"/>
                  <a:pt x="67" y="14"/>
                </a:cubicBezTo>
                <a:cubicBezTo>
                  <a:pt x="46" y="28"/>
                  <a:pt x="46" y="28"/>
                  <a:pt x="46" y="28"/>
                </a:cubicBezTo>
                <a:cubicBezTo>
                  <a:pt x="55" y="52"/>
                  <a:pt x="55" y="52"/>
                  <a:pt x="55" y="52"/>
                </a:cubicBezTo>
                <a:lnTo>
                  <a:pt x="56" y="52"/>
                </a:lnTo>
                <a:close/>
                <a:moveTo>
                  <a:pt x="169" y="53"/>
                </a:moveTo>
                <a:cubicBezTo>
                  <a:pt x="209" y="78"/>
                  <a:pt x="222" y="130"/>
                  <a:pt x="198" y="170"/>
                </a:cubicBezTo>
                <a:cubicBezTo>
                  <a:pt x="174" y="210"/>
                  <a:pt x="122" y="222"/>
                  <a:pt x="82" y="198"/>
                </a:cubicBezTo>
                <a:cubicBezTo>
                  <a:pt x="42" y="174"/>
                  <a:pt x="29" y="122"/>
                  <a:pt x="53" y="82"/>
                </a:cubicBezTo>
                <a:cubicBezTo>
                  <a:pt x="77" y="42"/>
                  <a:pt x="129" y="29"/>
                  <a:pt x="169" y="53"/>
                </a:cubicBezTo>
                <a:close/>
              </a:path>
            </a:pathLst>
          </a:custGeom>
          <a:solidFill>
            <a:schemeClr val="accent4"/>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effectLst/>
              <a:uLnTx/>
              <a:uFillTx/>
              <a:latin typeface="Arial" panose="020B0604020202020204" pitchFamily="34" charset="0"/>
              <a:cs typeface="Arial" panose="020B0604020202020204" pitchFamily="34" charset="0"/>
            </a:endParaRPr>
          </a:p>
        </p:txBody>
      </p:sp>
      <p:sp>
        <p:nvSpPr>
          <p:cNvPr id="39" name="Freeform 10"/>
          <p:cNvSpPr/>
          <p:nvPr/>
        </p:nvSpPr>
        <p:spPr bwMode="auto">
          <a:xfrm>
            <a:off x="8640499" y="2240591"/>
            <a:ext cx="1252979" cy="1252979"/>
          </a:xfrm>
          <a:custGeom>
            <a:avLst/>
            <a:gdLst>
              <a:gd name="T0" fmla="*/ 52 w 412"/>
              <a:gd name="T1" fmla="*/ 112 h 412"/>
              <a:gd name="T2" fmla="*/ 112 w 412"/>
              <a:gd name="T3" fmla="*/ 361 h 412"/>
              <a:gd name="T4" fmla="*/ 360 w 412"/>
              <a:gd name="T5" fmla="*/ 300 h 412"/>
              <a:gd name="T6" fmla="*/ 300 w 412"/>
              <a:gd name="T7" fmla="*/ 52 h 412"/>
              <a:gd name="T8" fmla="*/ 52 w 412"/>
              <a:gd name="T9" fmla="*/ 112 h 412"/>
            </a:gdLst>
            <a:ahLst/>
            <a:cxnLst>
              <a:cxn ang="0">
                <a:pos x="T0" y="T1"/>
              </a:cxn>
              <a:cxn ang="0">
                <a:pos x="T2" y="T3"/>
              </a:cxn>
              <a:cxn ang="0">
                <a:pos x="T4" y="T5"/>
              </a:cxn>
              <a:cxn ang="0">
                <a:pos x="T6" y="T7"/>
              </a:cxn>
              <a:cxn ang="0">
                <a:pos x="T8" y="T9"/>
              </a:cxn>
            </a:cxnLst>
            <a:rect l="0" t="0" r="r" b="b"/>
            <a:pathLst>
              <a:path w="412" h="412">
                <a:moveTo>
                  <a:pt x="52" y="112"/>
                </a:moveTo>
                <a:cubicBezTo>
                  <a:pt x="0" y="198"/>
                  <a:pt x="27" y="309"/>
                  <a:pt x="112" y="361"/>
                </a:cubicBezTo>
                <a:cubicBezTo>
                  <a:pt x="197" y="412"/>
                  <a:pt x="308" y="385"/>
                  <a:pt x="360" y="300"/>
                </a:cubicBezTo>
                <a:cubicBezTo>
                  <a:pt x="412" y="215"/>
                  <a:pt x="385" y="104"/>
                  <a:pt x="300" y="52"/>
                </a:cubicBezTo>
                <a:cubicBezTo>
                  <a:pt x="214" y="0"/>
                  <a:pt x="103" y="27"/>
                  <a:pt x="52" y="112"/>
                </a:cubicBezTo>
                <a:close/>
              </a:path>
            </a:pathLst>
          </a:custGeom>
          <a:solidFill>
            <a:schemeClr val="accent3"/>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40" name="Freeform 11"/>
          <p:cNvSpPr>
            <a:spLocks noEditPoints="1"/>
          </p:cNvSpPr>
          <p:nvPr/>
        </p:nvSpPr>
        <p:spPr bwMode="auto">
          <a:xfrm>
            <a:off x="8333359" y="1933451"/>
            <a:ext cx="1869831" cy="1863405"/>
          </a:xfrm>
          <a:custGeom>
            <a:avLst/>
            <a:gdLst>
              <a:gd name="T0" fmla="*/ 109 w 615"/>
              <a:gd name="T1" fmla="*/ 156 h 613"/>
              <a:gd name="T2" fmla="*/ 50 w 615"/>
              <a:gd name="T3" fmla="*/ 137 h 613"/>
              <a:gd name="T4" fmla="*/ 70 w 615"/>
              <a:gd name="T5" fmla="*/ 231 h 613"/>
              <a:gd name="T6" fmla="*/ 59 w 615"/>
              <a:gd name="T7" fmla="*/ 270 h 613"/>
              <a:gd name="T8" fmla="*/ 1 w 615"/>
              <a:gd name="T9" fmla="*/ 344 h 613"/>
              <a:gd name="T10" fmla="*/ 73 w 615"/>
              <a:gd name="T11" fmla="*/ 393 h 613"/>
              <a:gd name="T12" fmla="*/ 26 w 615"/>
              <a:gd name="T13" fmla="*/ 432 h 613"/>
              <a:gd name="T14" fmla="*/ 116 w 615"/>
              <a:gd name="T15" fmla="*/ 466 h 613"/>
              <a:gd name="T16" fmla="*/ 144 w 615"/>
              <a:gd name="T17" fmla="*/ 496 h 613"/>
              <a:gd name="T18" fmla="*/ 175 w 615"/>
              <a:gd name="T19" fmla="*/ 583 h 613"/>
              <a:gd name="T20" fmla="*/ 267 w 615"/>
              <a:gd name="T21" fmla="*/ 553 h 613"/>
              <a:gd name="T22" fmla="*/ 277 w 615"/>
              <a:gd name="T23" fmla="*/ 613 h 613"/>
              <a:gd name="T24" fmla="*/ 351 w 615"/>
              <a:gd name="T25" fmla="*/ 552 h 613"/>
              <a:gd name="T26" fmla="*/ 409 w 615"/>
              <a:gd name="T27" fmla="*/ 536 h 613"/>
              <a:gd name="T28" fmla="*/ 503 w 615"/>
              <a:gd name="T29" fmla="*/ 545 h 613"/>
              <a:gd name="T30" fmla="*/ 479 w 615"/>
              <a:gd name="T31" fmla="*/ 487 h 613"/>
              <a:gd name="T32" fmla="*/ 507 w 615"/>
              <a:gd name="T33" fmla="*/ 458 h 613"/>
              <a:gd name="T34" fmla="*/ 593 w 615"/>
              <a:gd name="T35" fmla="*/ 421 h 613"/>
              <a:gd name="T36" fmla="*/ 544 w 615"/>
              <a:gd name="T37" fmla="*/ 382 h 613"/>
              <a:gd name="T38" fmla="*/ 555 w 615"/>
              <a:gd name="T39" fmla="*/ 344 h 613"/>
              <a:gd name="T40" fmla="*/ 613 w 615"/>
              <a:gd name="T41" fmla="*/ 270 h 613"/>
              <a:gd name="T42" fmla="*/ 551 w 615"/>
              <a:gd name="T43" fmla="*/ 259 h 613"/>
              <a:gd name="T44" fmla="*/ 542 w 615"/>
              <a:gd name="T45" fmla="*/ 220 h 613"/>
              <a:gd name="T46" fmla="*/ 558 w 615"/>
              <a:gd name="T47" fmla="*/ 127 h 613"/>
              <a:gd name="T48" fmla="*/ 494 w 615"/>
              <a:gd name="T49" fmla="*/ 145 h 613"/>
              <a:gd name="T50" fmla="*/ 464 w 615"/>
              <a:gd name="T51" fmla="*/ 113 h 613"/>
              <a:gd name="T52" fmla="*/ 437 w 615"/>
              <a:gd name="T53" fmla="*/ 35 h 613"/>
              <a:gd name="T54" fmla="*/ 397 w 615"/>
              <a:gd name="T55" fmla="*/ 77 h 613"/>
              <a:gd name="T56" fmla="*/ 348 w 615"/>
              <a:gd name="T57" fmla="*/ 60 h 613"/>
              <a:gd name="T58" fmla="*/ 275 w 615"/>
              <a:gd name="T59" fmla="*/ 0 h 613"/>
              <a:gd name="T60" fmla="*/ 264 w 615"/>
              <a:gd name="T61" fmla="*/ 62 h 613"/>
              <a:gd name="T62" fmla="*/ 205 w 615"/>
              <a:gd name="T63" fmla="*/ 78 h 613"/>
              <a:gd name="T64" fmla="*/ 112 w 615"/>
              <a:gd name="T65" fmla="*/ 69 h 613"/>
              <a:gd name="T66" fmla="*/ 414 w 615"/>
              <a:gd name="T67" fmla="*/ 131 h 613"/>
              <a:gd name="T68" fmla="*/ 200 w 615"/>
              <a:gd name="T69" fmla="*/ 484 h 613"/>
              <a:gd name="T70" fmla="*/ 414 w 615"/>
              <a:gd name="T71" fmla="*/ 131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5" h="613">
                <a:moveTo>
                  <a:pt x="136" y="126"/>
                </a:moveTo>
                <a:cubicBezTo>
                  <a:pt x="126" y="135"/>
                  <a:pt x="117" y="145"/>
                  <a:pt x="109" y="156"/>
                </a:cubicBezTo>
                <a:cubicBezTo>
                  <a:pt x="108" y="155"/>
                  <a:pt x="108" y="155"/>
                  <a:pt x="108" y="155"/>
                </a:cubicBezTo>
                <a:cubicBezTo>
                  <a:pt x="50" y="137"/>
                  <a:pt x="50" y="137"/>
                  <a:pt x="50" y="137"/>
                </a:cubicBezTo>
                <a:cubicBezTo>
                  <a:pt x="21" y="192"/>
                  <a:pt x="21" y="192"/>
                  <a:pt x="21" y="192"/>
                </a:cubicBezTo>
                <a:cubicBezTo>
                  <a:pt x="70" y="231"/>
                  <a:pt x="70" y="231"/>
                  <a:pt x="70" y="231"/>
                </a:cubicBezTo>
                <a:cubicBezTo>
                  <a:pt x="66" y="244"/>
                  <a:pt x="63" y="257"/>
                  <a:pt x="61" y="270"/>
                </a:cubicBezTo>
                <a:cubicBezTo>
                  <a:pt x="59" y="270"/>
                  <a:pt x="59" y="270"/>
                  <a:pt x="59" y="270"/>
                </a:cubicBezTo>
                <a:cubicBezTo>
                  <a:pt x="0" y="281"/>
                  <a:pt x="0" y="281"/>
                  <a:pt x="0" y="281"/>
                </a:cubicBezTo>
                <a:cubicBezTo>
                  <a:pt x="1" y="344"/>
                  <a:pt x="1" y="344"/>
                  <a:pt x="1" y="344"/>
                </a:cubicBezTo>
                <a:cubicBezTo>
                  <a:pt x="62" y="354"/>
                  <a:pt x="62" y="354"/>
                  <a:pt x="62" y="354"/>
                </a:cubicBezTo>
                <a:cubicBezTo>
                  <a:pt x="65" y="367"/>
                  <a:pt x="69" y="380"/>
                  <a:pt x="73" y="393"/>
                </a:cubicBezTo>
                <a:cubicBezTo>
                  <a:pt x="72" y="394"/>
                  <a:pt x="72" y="394"/>
                  <a:pt x="72" y="394"/>
                </a:cubicBezTo>
                <a:cubicBezTo>
                  <a:pt x="26" y="432"/>
                  <a:pt x="26" y="432"/>
                  <a:pt x="26" y="432"/>
                </a:cubicBezTo>
                <a:cubicBezTo>
                  <a:pt x="57" y="486"/>
                  <a:pt x="57" y="486"/>
                  <a:pt x="57" y="486"/>
                </a:cubicBezTo>
                <a:cubicBezTo>
                  <a:pt x="116" y="466"/>
                  <a:pt x="116" y="466"/>
                  <a:pt x="116" y="466"/>
                </a:cubicBezTo>
                <a:cubicBezTo>
                  <a:pt x="124" y="477"/>
                  <a:pt x="128" y="483"/>
                  <a:pt x="144" y="495"/>
                </a:cubicBezTo>
                <a:cubicBezTo>
                  <a:pt x="144" y="496"/>
                  <a:pt x="144" y="496"/>
                  <a:pt x="144" y="496"/>
                </a:cubicBezTo>
                <a:cubicBezTo>
                  <a:pt x="122" y="551"/>
                  <a:pt x="122" y="551"/>
                  <a:pt x="122" y="551"/>
                </a:cubicBezTo>
                <a:cubicBezTo>
                  <a:pt x="175" y="583"/>
                  <a:pt x="175" y="583"/>
                  <a:pt x="175" y="583"/>
                </a:cubicBezTo>
                <a:cubicBezTo>
                  <a:pt x="216" y="538"/>
                  <a:pt x="216" y="538"/>
                  <a:pt x="216" y="538"/>
                </a:cubicBezTo>
                <a:cubicBezTo>
                  <a:pt x="233" y="545"/>
                  <a:pt x="249" y="550"/>
                  <a:pt x="267" y="553"/>
                </a:cubicBezTo>
                <a:cubicBezTo>
                  <a:pt x="266" y="554"/>
                  <a:pt x="266" y="554"/>
                  <a:pt x="266" y="554"/>
                </a:cubicBezTo>
                <a:cubicBezTo>
                  <a:pt x="277" y="613"/>
                  <a:pt x="277" y="613"/>
                  <a:pt x="277" y="613"/>
                </a:cubicBezTo>
                <a:cubicBezTo>
                  <a:pt x="339" y="613"/>
                  <a:pt x="339" y="613"/>
                  <a:pt x="339" y="613"/>
                </a:cubicBezTo>
                <a:cubicBezTo>
                  <a:pt x="351" y="552"/>
                  <a:pt x="351" y="552"/>
                  <a:pt x="351" y="552"/>
                </a:cubicBezTo>
                <a:cubicBezTo>
                  <a:pt x="371" y="549"/>
                  <a:pt x="390" y="543"/>
                  <a:pt x="409" y="534"/>
                </a:cubicBezTo>
                <a:cubicBezTo>
                  <a:pt x="409" y="536"/>
                  <a:pt x="409" y="536"/>
                  <a:pt x="409" y="536"/>
                </a:cubicBezTo>
                <a:cubicBezTo>
                  <a:pt x="451" y="579"/>
                  <a:pt x="451" y="579"/>
                  <a:pt x="451" y="579"/>
                </a:cubicBezTo>
                <a:cubicBezTo>
                  <a:pt x="503" y="545"/>
                  <a:pt x="503" y="545"/>
                  <a:pt x="503" y="545"/>
                </a:cubicBezTo>
                <a:cubicBezTo>
                  <a:pt x="479" y="487"/>
                  <a:pt x="479" y="487"/>
                  <a:pt x="479" y="487"/>
                </a:cubicBezTo>
                <a:cubicBezTo>
                  <a:pt x="479" y="487"/>
                  <a:pt x="479" y="487"/>
                  <a:pt x="479" y="487"/>
                </a:cubicBezTo>
                <a:cubicBezTo>
                  <a:pt x="488" y="478"/>
                  <a:pt x="497" y="468"/>
                  <a:pt x="506" y="458"/>
                </a:cubicBezTo>
                <a:cubicBezTo>
                  <a:pt x="507" y="458"/>
                  <a:pt x="507" y="458"/>
                  <a:pt x="507" y="458"/>
                </a:cubicBezTo>
                <a:cubicBezTo>
                  <a:pt x="565" y="477"/>
                  <a:pt x="565" y="477"/>
                  <a:pt x="565" y="477"/>
                </a:cubicBezTo>
                <a:cubicBezTo>
                  <a:pt x="593" y="421"/>
                  <a:pt x="593" y="421"/>
                  <a:pt x="593" y="421"/>
                </a:cubicBezTo>
                <a:cubicBezTo>
                  <a:pt x="545" y="382"/>
                  <a:pt x="545" y="382"/>
                  <a:pt x="545" y="382"/>
                </a:cubicBezTo>
                <a:cubicBezTo>
                  <a:pt x="544" y="382"/>
                  <a:pt x="544" y="382"/>
                  <a:pt x="544" y="382"/>
                </a:cubicBezTo>
                <a:cubicBezTo>
                  <a:pt x="548" y="370"/>
                  <a:pt x="551" y="357"/>
                  <a:pt x="553" y="344"/>
                </a:cubicBezTo>
                <a:cubicBezTo>
                  <a:pt x="555" y="344"/>
                  <a:pt x="555" y="344"/>
                  <a:pt x="555" y="344"/>
                </a:cubicBezTo>
                <a:cubicBezTo>
                  <a:pt x="615" y="332"/>
                  <a:pt x="615" y="332"/>
                  <a:pt x="615" y="332"/>
                </a:cubicBezTo>
                <a:cubicBezTo>
                  <a:pt x="613" y="270"/>
                  <a:pt x="613" y="270"/>
                  <a:pt x="613" y="270"/>
                </a:cubicBezTo>
                <a:cubicBezTo>
                  <a:pt x="552" y="259"/>
                  <a:pt x="552" y="259"/>
                  <a:pt x="552" y="259"/>
                </a:cubicBezTo>
                <a:cubicBezTo>
                  <a:pt x="551" y="259"/>
                  <a:pt x="551" y="259"/>
                  <a:pt x="551" y="259"/>
                </a:cubicBezTo>
                <a:cubicBezTo>
                  <a:pt x="548" y="246"/>
                  <a:pt x="545" y="233"/>
                  <a:pt x="540" y="221"/>
                </a:cubicBezTo>
                <a:cubicBezTo>
                  <a:pt x="542" y="220"/>
                  <a:pt x="542" y="220"/>
                  <a:pt x="542" y="220"/>
                </a:cubicBezTo>
                <a:cubicBezTo>
                  <a:pt x="589" y="181"/>
                  <a:pt x="589" y="181"/>
                  <a:pt x="589" y="181"/>
                </a:cubicBezTo>
                <a:cubicBezTo>
                  <a:pt x="558" y="127"/>
                  <a:pt x="558" y="127"/>
                  <a:pt x="558" y="127"/>
                </a:cubicBezTo>
                <a:cubicBezTo>
                  <a:pt x="499" y="147"/>
                  <a:pt x="499" y="147"/>
                  <a:pt x="499" y="147"/>
                </a:cubicBezTo>
                <a:cubicBezTo>
                  <a:pt x="494" y="145"/>
                  <a:pt x="494" y="145"/>
                  <a:pt x="494" y="145"/>
                </a:cubicBezTo>
                <a:cubicBezTo>
                  <a:pt x="486" y="135"/>
                  <a:pt x="479" y="127"/>
                  <a:pt x="463" y="115"/>
                </a:cubicBezTo>
                <a:cubicBezTo>
                  <a:pt x="464" y="113"/>
                  <a:pt x="464" y="113"/>
                  <a:pt x="464" y="113"/>
                </a:cubicBezTo>
                <a:cubicBezTo>
                  <a:pt x="490" y="68"/>
                  <a:pt x="490" y="68"/>
                  <a:pt x="490" y="68"/>
                </a:cubicBezTo>
                <a:cubicBezTo>
                  <a:pt x="437" y="35"/>
                  <a:pt x="437" y="35"/>
                  <a:pt x="437" y="35"/>
                </a:cubicBezTo>
                <a:cubicBezTo>
                  <a:pt x="396" y="78"/>
                  <a:pt x="396" y="78"/>
                  <a:pt x="396" y="78"/>
                </a:cubicBezTo>
                <a:cubicBezTo>
                  <a:pt x="397" y="77"/>
                  <a:pt x="397" y="77"/>
                  <a:pt x="397" y="77"/>
                </a:cubicBezTo>
                <a:cubicBezTo>
                  <a:pt x="381" y="71"/>
                  <a:pt x="365" y="65"/>
                  <a:pt x="348" y="62"/>
                </a:cubicBezTo>
                <a:cubicBezTo>
                  <a:pt x="348" y="60"/>
                  <a:pt x="348" y="60"/>
                  <a:pt x="348" y="60"/>
                </a:cubicBezTo>
                <a:cubicBezTo>
                  <a:pt x="337" y="0"/>
                  <a:pt x="337" y="0"/>
                  <a:pt x="337" y="0"/>
                </a:cubicBezTo>
                <a:cubicBezTo>
                  <a:pt x="275" y="0"/>
                  <a:pt x="275" y="0"/>
                  <a:pt x="275" y="0"/>
                </a:cubicBezTo>
                <a:cubicBezTo>
                  <a:pt x="264" y="62"/>
                  <a:pt x="264" y="62"/>
                  <a:pt x="264" y="62"/>
                </a:cubicBezTo>
                <a:cubicBezTo>
                  <a:pt x="264" y="62"/>
                  <a:pt x="264" y="62"/>
                  <a:pt x="264" y="62"/>
                </a:cubicBezTo>
                <a:cubicBezTo>
                  <a:pt x="244" y="66"/>
                  <a:pt x="225" y="71"/>
                  <a:pt x="206" y="79"/>
                </a:cubicBezTo>
                <a:cubicBezTo>
                  <a:pt x="205" y="78"/>
                  <a:pt x="205" y="78"/>
                  <a:pt x="205" y="78"/>
                </a:cubicBezTo>
                <a:cubicBezTo>
                  <a:pt x="163" y="34"/>
                  <a:pt x="163" y="34"/>
                  <a:pt x="163" y="34"/>
                </a:cubicBezTo>
                <a:cubicBezTo>
                  <a:pt x="112" y="69"/>
                  <a:pt x="112" y="69"/>
                  <a:pt x="112" y="69"/>
                </a:cubicBezTo>
                <a:cubicBezTo>
                  <a:pt x="136" y="126"/>
                  <a:pt x="136" y="126"/>
                  <a:pt x="136" y="126"/>
                </a:cubicBezTo>
                <a:close/>
                <a:moveTo>
                  <a:pt x="414" y="131"/>
                </a:moveTo>
                <a:cubicBezTo>
                  <a:pt x="512" y="190"/>
                  <a:pt x="543" y="317"/>
                  <a:pt x="483" y="414"/>
                </a:cubicBezTo>
                <a:cubicBezTo>
                  <a:pt x="424" y="512"/>
                  <a:pt x="297" y="543"/>
                  <a:pt x="200" y="484"/>
                </a:cubicBezTo>
                <a:cubicBezTo>
                  <a:pt x="102" y="425"/>
                  <a:pt x="71" y="298"/>
                  <a:pt x="130" y="200"/>
                </a:cubicBezTo>
                <a:cubicBezTo>
                  <a:pt x="189" y="102"/>
                  <a:pt x="317" y="71"/>
                  <a:pt x="414" y="131"/>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effectLst/>
              <a:uLnTx/>
              <a:uFillTx/>
              <a:latin typeface="Arial" panose="020B0604020202020204" pitchFamily="34" charset="0"/>
              <a:cs typeface="Arial" panose="020B0604020202020204" pitchFamily="34" charset="0"/>
            </a:endParaRPr>
          </a:p>
        </p:txBody>
      </p:sp>
      <p:sp>
        <p:nvSpPr>
          <p:cNvPr id="41" name="Freeform 12"/>
          <p:cNvSpPr/>
          <p:nvPr/>
        </p:nvSpPr>
        <p:spPr bwMode="auto">
          <a:xfrm>
            <a:off x="8051919" y="3877503"/>
            <a:ext cx="1119328" cy="1079517"/>
          </a:xfrm>
          <a:custGeom>
            <a:avLst/>
            <a:gdLst>
              <a:gd name="T0" fmla="*/ 46 w 368"/>
              <a:gd name="T1" fmla="*/ 100 h 367"/>
              <a:gd name="T2" fmla="*/ 101 w 368"/>
              <a:gd name="T3" fmla="*/ 321 h 367"/>
              <a:gd name="T4" fmla="*/ 322 w 368"/>
              <a:gd name="T5" fmla="*/ 267 h 367"/>
              <a:gd name="T6" fmla="*/ 267 w 368"/>
              <a:gd name="T7" fmla="*/ 46 h 367"/>
              <a:gd name="T8" fmla="*/ 46 w 368"/>
              <a:gd name="T9" fmla="*/ 100 h 367"/>
            </a:gdLst>
            <a:ahLst/>
            <a:cxnLst>
              <a:cxn ang="0">
                <a:pos x="T0" y="T1"/>
              </a:cxn>
              <a:cxn ang="0">
                <a:pos x="T2" y="T3"/>
              </a:cxn>
              <a:cxn ang="0">
                <a:pos x="T4" y="T5"/>
              </a:cxn>
              <a:cxn ang="0">
                <a:pos x="T6" y="T7"/>
              </a:cxn>
              <a:cxn ang="0">
                <a:pos x="T8" y="T9"/>
              </a:cxn>
            </a:cxnLst>
            <a:rect l="0" t="0" r="r" b="b"/>
            <a:pathLst>
              <a:path w="368" h="367">
                <a:moveTo>
                  <a:pt x="46" y="100"/>
                </a:moveTo>
                <a:cubicBezTo>
                  <a:pt x="0" y="176"/>
                  <a:pt x="25" y="275"/>
                  <a:pt x="101" y="321"/>
                </a:cubicBezTo>
                <a:cubicBezTo>
                  <a:pt x="176" y="367"/>
                  <a:pt x="275" y="343"/>
                  <a:pt x="322" y="267"/>
                </a:cubicBezTo>
                <a:cubicBezTo>
                  <a:pt x="368" y="191"/>
                  <a:pt x="343" y="92"/>
                  <a:pt x="267" y="46"/>
                </a:cubicBezTo>
                <a:cubicBezTo>
                  <a:pt x="192" y="0"/>
                  <a:pt x="93" y="24"/>
                  <a:pt x="46" y="100"/>
                </a:cubicBezTo>
                <a:close/>
              </a:path>
            </a:pathLst>
          </a:custGeom>
          <a:solidFill>
            <a:schemeClr val="accent1"/>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effectLst/>
              <a:uLnTx/>
              <a:uFillTx/>
              <a:latin typeface="Arial" panose="020B0604020202020204" pitchFamily="34" charset="0"/>
              <a:cs typeface="Arial" panose="020B0604020202020204" pitchFamily="34" charset="0"/>
            </a:endParaRPr>
          </a:p>
        </p:txBody>
      </p:sp>
      <p:sp>
        <p:nvSpPr>
          <p:cNvPr id="42" name="Freeform 13"/>
          <p:cNvSpPr>
            <a:spLocks noEditPoints="1"/>
          </p:cNvSpPr>
          <p:nvPr/>
        </p:nvSpPr>
        <p:spPr bwMode="auto">
          <a:xfrm>
            <a:off x="7779477" y="3642643"/>
            <a:ext cx="1664213" cy="1524791"/>
          </a:xfrm>
          <a:custGeom>
            <a:avLst/>
            <a:gdLst>
              <a:gd name="T0" fmla="*/ 97 w 547"/>
              <a:gd name="T1" fmla="*/ 139 h 547"/>
              <a:gd name="T2" fmla="*/ 44 w 547"/>
              <a:gd name="T3" fmla="*/ 122 h 547"/>
              <a:gd name="T4" fmla="*/ 62 w 547"/>
              <a:gd name="T5" fmla="*/ 206 h 547"/>
              <a:gd name="T6" fmla="*/ 52 w 547"/>
              <a:gd name="T7" fmla="*/ 240 h 547"/>
              <a:gd name="T8" fmla="*/ 1 w 547"/>
              <a:gd name="T9" fmla="*/ 306 h 547"/>
              <a:gd name="T10" fmla="*/ 65 w 547"/>
              <a:gd name="T11" fmla="*/ 350 h 547"/>
              <a:gd name="T12" fmla="*/ 23 w 547"/>
              <a:gd name="T13" fmla="*/ 385 h 547"/>
              <a:gd name="T14" fmla="*/ 103 w 547"/>
              <a:gd name="T15" fmla="*/ 416 h 547"/>
              <a:gd name="T16" fmla="*/ 128 w 547"/>
              <a:gd name="T17" fmla="*/ 442 h 547"/>
              <a:gd name="T18" fmla="*/ 155 w 547"/>
              <a:gd name="T19" fmla="*/ 520 h 547"/>
              <a:gd name="T20" fmla="*/ 237 w 547"/>
              <a:gd name="T21" fmla="*/ 492 h 547"/>
              <a:gd name="T22" fmla="*/ 247 w 547"/>
              <a:gd name="T23" fmla="*/ 547 h 547"/>
              <a:gd name="T24" fmla="*/ 312 w 547"/>
              <a:gd name="T25" fmla="*/ 492 h 547"/>
              <a:gd name="T26" fmla="*/ 364 w 547"/>
              <a:gd name="T27" fmla="*/ 477 h 547"/>
              <a:gd name="T28" fmla="*/ 448 w 547"/>
              <a:gd name="T29" fmla="*/ 486 h 547"/>
              <a:gd name="T30" fmla="*/ 426 w 547"/>
              <a:gd name="T31" fmla="*/ 434 h 547"/>
              <a:gd name="T32" fmla="*/ 451 w 547"/>
              <a:gd name="T33" fmla="*/ 408 h 547"/>
              <a:gd name="T34" fmla="*/ 528 w 547"/>
              <a:gd name="T35" fmla="*/ 376 h 547"/>
              <a:gd name="T36" fmla="*/ 484 w 547"/>
              <a:gd name="T37" fmla="*/ 341 h 547"/>
              <a:gd name="T38" fmla="*/ 494 w 547"/>
              <a:gd name="T39" fmla="*/ 306 h 547"/>
              <a:gd name="T40" fmla="*/ 546 w 547"/>
              <a:gd name="T41" fmla="*/ 240 h 547"/>
              <a:gd name="T42" fmla="*/ 491 w 547"/>
              <a:gd name="T43" fmla="*/ 231 h 547"/>
              <a:gd name="T44" fmla="*/ 483 w 547"/>
              <a:gd name="T45" fmla="*/ 196 h 547"/>
              <a:gd name="T46" fmla="*/ 497 w 547"/>
              <a:gd name="T47" fmla="*/ 113 h 547"/>
              <a:gd name="T48" fmla="*/ 440 w 547"/>
              <a:gd name="T49" fmla="*/ 130 h 547"/>
              <a:gd name="T50" fmla="*/ 413 w 547"/>
              <a:gd name="T51" fmla="*/ 101 h 547"/>
              <a:gd name="T52" fmla="*/ 389 w 547"/>
              <a:gd name="T53" fmla="*/ 32 h 547"/>
              <a:gd name="T54" fmla="*/ 353 w 547"/>
              <a:gd name="T55" fmla="*/ 69 h 547"/>
              <a:gd name="T56" fmla="*/ 310 w 547"/>
              <a:gd name="T57" fmla="*/ 53 h 547"/>
              <a:gd name="T58" fmla="*/ 245 w 547"/>
              <a:gd name="T59" fmla="*/ 0 h 547"/>
              <a:gd name="T60" fmla="*/ 235 w 547"/>
              <a:gd name="T61" fmla="*/ 55 h 547"/>
              <a:gd name="T62" fmla="*/ 182 w 547"/>
              <a:gd name="T63" fmla="*/ 69 h 547"/>
              <a:gd name="T64" fmla="*/ 99 w 547"/>
              <a:gd name="T65" fmla="*/ 61 h 547"/>
              <a:gd name="T66" fmla="*/ 121 w 547"/>
              <a:gd name="T67" fmla="*/ 113 h 547"/>
              <a:gd name="T68" fmla="*/ 430 w 547"/>
              <a:gd name="T69" fmla="*/ 369 h 547"/>
              <a:gd name="T70" fmla="*/ 116 w 547"/>
              <a:gd name="T71" fmla="*/ 178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7" h="547">
                <a:moveTo>
                  <a:pt x="121" y="113"/>
                </a:moveTo>
                <a:cubicBezTo>
                  <a:pt x="112" y="121"/>
                  <a:pt x="104" y="129"/>
                  <a:pt x="97" y="139"/>
                </a:cubicBezTo>
                <a:cubicBezTo>
                  <a:pt x="95" y="138"/>
                  <a:pt x="95" y="138"/>
                  <a:pt x="95" y="138"/>
                </a:cubicBezTo>
                <a:cubicBezTo>
                  <a:pt x="44" y="122"/>
                  <a:pt x="44" y="122"/>
                  <a:pt x="44" y="122"/>
                </a:cubicBezTo>
                <a:cubicBezTo>
                  <a:pt x="19" y="171"/>
                  <a:pt x="19" y="171"/>
                  <a:pt x="19" y="171"/>
                </a:cubicBezTo>
                <a:cubicBezTo>
                  <a:pt x="62" y="206"/>
                  <a:pt x="62" y="206"/>
                  <a:pt x="62" y="206"/>
                </a:cubicBezTo>
                <a:cubicBezTo>
                  <a:pt x="58" y="217"/>
                  <a:pt x="55" y="229"/>
                  <a:pt x="53" y="240"/>
                </a:cubicBezTo>
                <a:cubicBezTo>
                  <a:pt x="52" y="240"/>
                  <a:pt x="52" y="240"/>
                  <a:pt x="52" y="240"/>
                </a:cubicBezTo>
                <a:cubicBezTo>
                  <a:pt x="0" y="251"/>
                  <a:pt x="0" y="251"/>
                  <a:pt x="0" y="251"/>
                </a:cubicBezTo>
                <a:cubicBezTo>
                  <a:pt x="1" y="306"/>
                  <a:pt x="1" y="306"/>
                  <a:pt x="1" y="306"/>
                </a:cubicBezTo>
                <a:cubicBezTo>
                  <a:pt x="55" y="316"/>
                  <a:pt x="55" y="316"/>
                  <a:pt x="55" y="316"/>
                </a:cubicBezTo>
                <a:cubicBezTo>
                  <a:pt x="57" y="328"/>
                  <a:pt x="61" y="339"/>
                  <a:pt x="65" y="350"/>
                </a:cubicBezTo>
                <a:cubicBezTo>
                  <a:pt x="64" y="351"/>
                  <a:pt x="64" y="351"/>
                  <a:pt x="64" y="351"/>
                </a:cubicBezTo>
                <a:cubicBezTo>
                  <a:pt x="23" y="385"/>
                  <a:pt x="23" y="385"/>
                  <a:pt x="23" y="385"/>
                </a:cubicBezTo>
                <a:cubicBezTo>
                  <a:pt x="50" y="433"/>
                  <a:pt x="50" y="433"/>
                  <a:pt x="50" y="433"/>
                </a:cubicBezTo>
                <a:cubicBezTo>
                  <a:pt x="103" y="416"/>
                  <a:pt x="103" y="416"/>
                  <a:pt x="103" y="416"/>
                </a:cubicBezTo>
                <a:cubicBezTo>
                  <a:pt x="110" y="425"/>
                  <a:pt x="114" y="431"/>
                  <a:pt x="128" y="442"/>
                </a:cubicBezTo>
                <a:cubicBezTo>
                  <a:pt x="128" y="442"/>
                  <a:pt x="128" y="442"/>
                  <a:pt x="128" y="442"/>
                </a:cubicBezTo>
                <a:cubicBezTo>
                  <a:pt x="108" y="491"/>
                  <a:pt x="108" y="491"/>
                  <a:pt x="108" y="491"/>
                </a:cubicBezTo>
                <a:cubicBezTo>
                  <a:pt x="155" y="520"/>
                  <a:pt x="155" y="520"/>
                  <a:pt x="155" y="520"/>
                </a:cubicBezTo>
                <a:cubicBezTo>
                  <a:pt x="192" y="480"/>
                  <a:pt x="192" y="480"/>
                  <a:pt x="192" y="480"/>
                </a:cubicBezTo>
                <a:cubicBezTo>
                  <a:pt x="207" y="485"/>
                  <a:pt x="222" y="490"/>
                  <a:pt x="237" y="492"/>
                </a:cubicBezTo>
                <a:cubicBezTo>
                  <a:pt x="237" y="494"/>
                  <a:pt x="237" y="494"/>
                  <a:pt x="237" y="494"/>
                </a:cubicBezTo>
                <a:cubicBezTo>
                  <a:pt x="247" y="547"/>
                  <a:pt x="247" y="547"/>
                  <a:pt x="247" y="547"/>
                </a:cubicBezTo>
                <a:cubicBezTo>
                  <a:pt x="302" y="546"/>
                  <a:pt x="302" y="546"/>
                  <a:pt x="302" y="546"/>
                </a:cubicBezTo>
                <a:cubicBezTo>
                  <a:pt x="312" y="492"/>
                  <a:pt x="312" y="492"/>
                  <a:pt x="312" y="492"/>
                </a:cubicBezTo>
                <a:cubicBezTo>
                  <a:pt x="330" y="489"/>
                  <a:pt x="347" y="484"/>
                  <a:pt x="364" y="476"/>
                </a:cubicBezTo>
                <a:cubicBezTo>
                  <a:pt x="364" y="477"/>
                  <a:pt x="364" y="477"/>
                  <a:pt x="364" y="477"/>
                </a:cubicBezTo>
                <a:cubicBezTo>
                  <a:pt x="402" y="516"/>
                  <a:pt x="402" y="516"/>
                  <a:pt x="402" y="516"/>
                </a:cubicBezTo>
                <a:cubicBezTo>
                  <a:pt x="448" y="486"/>
                  <a:pt x="448" y="486"/>
                  <a:pt x="448" y="486"/>
                </a:cubicBezTo>
                <a:cubicBezTo>
                  <a:pt x="426" y="434"/>
                  <a:pt x="426" y="434"/>
                  <a:pt x="426" y="434"/>
                </a:cubicBezTo>
                <a:cubicBezTo>
                  <a:pt x="426" y="434"/>
                  <a:pt x="426" y="434"/>
                  <a:pt x="426" y="434"/>
                </a:cubicBezTo>
                <a:cubicBezTo>
                  <a:pt x="435" y="426"/>
                  <a:pt x="443" y="417"/>
                  <a:pt x="450" y="408"/>
                </a:cubicBezTo>
                <a:cubicBezTo>
                  <a:pt x="451" y="408"/>
                  <a:pt x="451" y="408"/>
                  <a:pt x="451" y="408"/>
                </a:cubicBezTo>
                <a:cubicBezTo>
                  <a:pt x="503" y="425"/>
                  <a:pt x="503" y="425"/>
                  <a:pt x="503" y="425"/>
                </a:cubicBezTo>
                <a:cubicBezTo>
                  <a:pt x="528" y="376"/>
                  <a:pt x="528" y="376"/>
                  <a:pt x="528" y="376"/>
                </a:cubicBezTo>
                <a:cubicBezTo>
                  <a:pt x="485" y="341"/>
                  <a:pt x="485" y="341"/>
                  <a:pt x="485" y="341"/>
                </a:cubicBezTo>
                <a:cubicBezTo>
                  <a:pt x="484" y="341"/>
                  <a:pt x="484" y="341"/>
                  <a:pt x="484" y="341"/>
                </a:cubicBezTo>
                <a:cubicBezTo>
                  <a:pt x="488" y="329"/>
                  <a:pt x="491" y="318"/>
                  <a:pt x="493" y="306"/>
                </a:cubicBezTo>
                <a:cubicBezTo>
                  <a:pt x="494" y="306"/>
                  <a:pt x="494" y="306"/>
                  <a:pt x="494" y="306"/>
                </a:cubicBezTo>
                <a:cubicBezTo>
                  <a:pt x="547" y="296"/>
                  <a:pt x="547" y="296"/>
                  <a:pt x="547" y="296"/>
                </a:cubicBezTo>
                <a:cubicBezTo>
                  <a:pt x="546" y="240"/>
                  <a:pt x="546" y="240"/>
                  <a:pt x="546" y="240"/>
                </a:cubicBezTo>
                <a:cubicBezTo>
                  <a:pt x="491" y="231"/>
                  <a:pt x="491" y="231"/>
                  <a:pt x="491" y="231"/>
                </a:cubicBezTo>
                <a:cubicBezTo>
                  <a:pt x="491" y="231"/>
                  <a:pt x="491" y="231"/>
                  <a:pt x="491" y="231"/>
                </a:cubicBezTo>
                <a:cubicBezTo>
                  <a:pt x="488" y="219"/>
                  <a:pt x="485" y="208"/>
                  <a:pt x="481" y="197"/>
                </a:cubicBezTo>
                <a:cubicBezTo>
                  <a:pt x="483" y="196"/>
                  <a:pt x="483" y="196"/>
                  <a:pt x="483" y="196"/>
                </a:cubicBezTo>
                <a:cubicBezTo>
                  <a:pt x="524" y="161"/>
                  <a:pt x="524" y="161"/>
                  <a:pt x="524" y="161"/>
                </a:cubicBezTo>
                <a:cubicBezTo>
                  <a:pt x="497" y="113"/>
                  <a:pt x="497" y="113"/>
                  <a:pt x="497" y="113"/>
                </a:cubicBezTo>
                <a:cubicBezTo>
                  <a:pt x="444" y="131"/>
                  <a:pt x="444" y="131"/>
                  <a:pt x="444" y="131"/>
                </a:cubicBezTo>
                <a:cubicBezTo>
                  <a:pt x="440" y="130"/>
                  <a:pt x="440" y="130"/>
                  <a:pt x="440" y="130"/>
                </a:cubicBezTo>
                <a:cubicBezTo>
                  <a:pt x="433" y="121"/>
                  <a:pt x="426" y="113"/>
                  <a:pt x="412" y="102"/>
                </a:cubicBezTo>
                <a:cubicBezTo>
                  <a:pt x="413" y="101"/>
                  <a:pt x="413" y="101"/>
                  <a:pt x="413" y="101"/>
                </a:cubicBezTo>
                <a:cubicBezTo>
                  <a:pt x="436" y="60"/>
                  <a:pt x="436" y="60"/>
                  <a:pt x="436" y="60"/>
                </a:cubicBezTo>
                <a:cubicBezTo>
                  <a:pt x="389" y="32"/>
                  <a:pt x="389" y="32"/>
                  <a:pt x="389" y="32"/>
                </a:cubicBezTo>
                <a:cubicBezTo>
                  <a:pt x="353" y="70"/>
                  <a:pt x="353" y="70"/>
                  <a:pt x="353" y="70"/>
                </a:cubicBezTo>
                <a:cubicBezTo>
                  <a:pt x="353" y="69"/>
                  <a:pt x="353" y="69"/>
                  <a:pt x="353" y="69"/>
                </a:cubicBezTo>
                <a:cubicBezTo>
                  <a:pt x="339" y="63"/>
                  <a:pt x="324" y="58"/>
                  <a:pt x="309" y="56"/>
                </a:cubicBezTo>
                <a:cubicBezTo>
                  <a:pt x="310" y="53"/>
                  <a:pt x="310" y="53"/>
                  <a:pt x="310" y="53"/>
                </a:cubicBezTo>
                <a:cubicBezTo>
                  <a:pt x="300" y="0"/>
                  <a:pt x="300" y="0"/>
                  <a:pt x="300" y="0"/>
                </a:cubicBezTo>
                <a:cubicBezTo>
                  <a:pt x="245" y="0"/>
                  <a:pt x="245" y="0"/>
                  <a:pt x="245" y="0"/>
                </a:cubicBezTo>
                <a:cubicBezTo>
                  <a:pt x="234" y="55"/>
                  <a:pt x="234" y="55"/>
                  <a:pt x="234" y="55"/>
                </a:cubicBezTo>
                <a:cubicBezTo>
                  <a:pt x="235" y="55"/>
                  <a:pt x="235" y="55"/>
                  <a:pt x="235" y="55"/>
                </a:cubicBezTo>
                <a:cubicBezTo>
                  <a:pt x="217" y="58"/>
                  <a:pt x="200" y="64"/>
                  <a:pt x="183" y="71"/>
                </a:cubicBezTo>
                <a:cubicBezTo>
                  <a:pt x="182" y="69"/>
                  <a:pt x="182" y="69"/>
                  <a:pt x="182" y="69"/>
                </a:cubicBezTo>
                <a:cubicBezTo>
                  <a:pt x="145" y="30"/>
                  <a:pt x="145" y="30"/>
                  <a:pt x="145" y="30"/>
                </a:cubicBezTo>
                <a:cubicBezTo>
                  <a:pt x="99" y="61"/>
                  <a:pt x="99" y="61"/>
                  <a:pt x="99" y="61"/>
                </a:cubicBezTo>
                <a:cubicBezTo>
                  <a:pt x="121" y="112"/>
                  <a:pt x="121" y="112"/>
                  <a:pt x="121" y="112"/>
                </a:cubicBezTo>
                <a:lnTo>
                  <a:pt x="121" y="113"/>
                </a:lnTo>
                <a:close/>
                <a:moveTo>
                  <a:pt x="369" y="116"/>
                </a:moveTo>
                <a:cubicBezTo>
                  <a:pt x="455" y="169"/>
                  <a:pt x="483" y="282"/>
                  <a:pt x="430" y="369"/>
                </a:cubicBezTo>
                <a:cubicBezTo>
                  <a:pt x="378" y="456"/>
                  <a:pt x="264" y="484"/>
                  <a:pt x="177" y="431"/>
                </a:cubicBezTo>
                <a:cubicBezTo>
                  <a:pt x="91" y="378"/>
                  <a:pt x="63" y="265"/>
                  <a:pt x="116" y="178"/>
                </a:cubicBezTo>
                <a:cubicBezTo>
                  <a:pt x="168" y="91"/>
                  <a:pt x="282" y="64"/>
                  <a:pt x="369" y="116"/>
                </a:cubicBez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effectLst/>
              <a:uLnTx/>
              <a:uFillTx/>
              <a:latin typeface="Arial" panose="020B0604020202020204" pitchFamily="34" charset="0"/>
              <a:cs typeface="Arial" panose="020B0604020202020204" pitchFamily="34" charset="0"/>
            </a:endParaRPr>
          </a:p>
        </p:txBody>
      </p:sp>
      <p:sp>
        <p:nvSpPr>
          <p:cNvPr id="43" name="Freeform 14"/>
          <p:cNvSpPr/>
          <p:nvPr/>
        </p:nvSpPr>
        <p:spPr bwMode="auto">
          <a:xfrm>
            <a:off x="9668584" y="3796856"/>
            <a:ext cx="661830" cy="666970"/>
          </a:xfrm>
          <a:custGeom>
            <a:avLst/>
            <a:gdLst>
              <a:gd name="T0" fmla="*/ 28 w 218"/>
              <a:gd name="T1" fmla="*/ 60 h 219"/>
              <a:gd name="T2" fmla="*/ 60 w 218"/>
              <a:gd name="T3" fmla="*/ 191 h 219"/>
              <a:gd name="T4" fmla="*/ 191 w 218"/>
              <a:gd name="T5" fmla="*/ 159 h 219"/>
              <a:gd name="T6" fmla="*/ 159 w 218"/>
              <a:gd name="T7" fmla="*/ 28 h 219"/>
              <a:gd name="T8" fmla="*/ 28 w 218"/>
              <a:gd name="T9" fmla="*/ 60 h 219"/>
            </a:gdLst>
            <a:ahLst/>
            <a:cxnLst>
              <a:cxn ang="0">
                <a:pos x="T0" y="T1"/>
              </a:cxn>
              <a:cxn ang="0">
                <a:pos x="T2" y="T3"/>
              </a:cxn>
              <a:cxn ang="0">
                <a:pos x="T4" y="T5"/>
              </a:cxn>
              <a:cxn ang="0">
                <a:pos x="T6" y="T7"/>
              </a:cxn>
              <a:cxn ang="0">
                <a:pos x="T8" y="T9"/>
              </a:cxn>
            </a:cxnLst>
            <a:rect l="0" t="0" r="r" b="b"/>
            <a:pathLst>
              <a:path w="218" h="219">
                <a:moveTo>
                  <a:pt x="28" y="60"/>
                </a:moveTo>
                <a:cubicBezTo>
                  <a:pt x="0" y="105"/>
                  <a:pt x="15" y="164"/>
                  <a:pt x="60" y="191"/>
                </a:cubicBezTo>
                <a:cubicBezTo>
                  <a:pt x="105" y="219"/>
                  <a:pt x="164" y="204"/>
                  <a:pt x="191" y="159"/>
                </a:cubicBezTo>
                <a:cubicBezTo>
                  <a:pt x="218" y="114"/>
                  <a:pt x="204" y="55"/>
                  <a:pt x="159" y="28"/>
                </a:cubicBezTo>
                <a:cubicBezTo>
                  <a:pt x="114" y="0"/>
                  <a:pt x="55" y="15"/>
                  <a:pt x="28" y="60"/>
                </a:cubicBezTo>
              </a:path>
            </a:pathLst>
          </a:custGeom>
          <a:solidFill>
            <a:schemeClr val="accent2"/>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effectLst/>
              <a:uLnTx/>
              <a:uFillTx/>
              <a:latin typeface="Arial" panose="020B0604020202020204" pitchFamily="34" charset="0"/>
              <a:cs typeface="Arial" panose="020B0604020202020204" pitchFamily="34" charset="0"/>
            </a:endParaRPr>
          </a:p>
        </p:txBody>
      </p:sp>
      <p:sp>
        <p:nvSpPr>
          <p:cNvPr id="44" name="Freeform 15"/>
          <p:cNvSpPr>
            <a:spLocks noEditPoints="1"/>
          </p:cNvSpPr>
          <p:nvPr/>
        </p:nvSpPr>
        <p:spPr bwMode="auto">
          <a:xfrm>
            <a:off x="9506661" y="3636218"/>
            <a:ext cx="988247" cy="988247"/>
          </a:xfrm>
          <a:custGeom>
            <a:avLst/>
            <a:gdLst>
              <a:gd name="T0" fmla="*/ 57 w 325"/>
              <a:gd name="T1" fmla="*/ 82 h 325"/>
              <a:gd name="T2" fmla="*/ 26 w 325"/>
              <a:gd name="T3" fmla="*/ 72 h 325"/>
              <a:gd name="T4" fmla="*/ 37 w 325"/>
              <a:gd name="T5" fmla="*/ 122 h 325"/>
              <a:gd name="T6" fmla="*/ 31 w 325"/>
              <a:gd name="T7" fmla="*/ 143 h 325"/>
              <a:gd name="T8" fmla="*/ 0 w 325"/>
              <a:gd name="T9" fmla="*/ 182 h 325"/>
              <a:gd name="T10" fmla="*/ 38 w 325"/>
              <a:gd name="T11" fmla="*/ 208 h 325"/>
              <a:gd name="T12" fmla="*/ 13 w 325"/>
              <a:gd name="T13" fmla="*/ 229 h 325"/>
              <a:gd name="T14" fmla="*/ 61 w 325"/>
              <a:gd name="T15" fmla="*/ 247 h 325"/>
              <a:gd name="T16" fmla="*/ 76 w 325"/>
              <a:gd name="T17" fmla="*/ 263 h 325"/>
              <a:gd name="T18" fmla="*/ 92 w 325"/>
              <a:gd name="T19" fmla="*/ 309 h 325"/>
              <a:gd name="T20" fmla="*/ 141 w 325"/>
              <a:gd name="T21" fmla="*/ 292 h 325"/>
              <a:gd name="T22" fmla="*/ 147 w 325"/>
              <a:gd name="T23" fmla="*/ 325 h 325"/>
              <a:gd name="T24" fmla="*/ 186 w 325"/>
              <a:gd name="T25" fmla="*/ 292 h 325"/>
              <a:gd name="T26" fmla="*/ 217 w 325"/>
              <a:gd name="T27" fmla="*/ 283 h 325"/>
              <a:gd name="T28" fmla="*/ 266 w 325"/>
              <a:gd name="T29" fmla="*/ 288 h 325"/>
              <a:gd name="T30" fmla="*/ 253 w 325"/>
              <a:gd name="T31" fmla="*/ 258 h 325"/>
              <a:gd name="T32" fmla="*/ 268 w 325"/>
              <a:gd name="T33" fmla="*/ 242 h 325"/>
              <a:gd name="T34" fmla="*/ 314 w 325"/>
              <a:gd name="T35" fmla="*/ 223 h 325"/>
              <a:gd name="T36" fmla="*/ 288 w 325"/>
              <a:gd name="T37" fmla="*/ 202 h 325"/>
              <a:gd name="T38" fmla="*/ 294 w 325"/>
              <a:gd name="T39" fmla="*/ 182 h 325"/>
              <a:gd name="T40" fmla="*/ 325 w 325"/>
              <a:gd name="T41" fmla="*/ 143 h 325"/>
              <a:gd name="T42" fmla="*/ 292 w 325"/>
              <a:gd name="T43" fmla="*/ 137 h 325"/>
              <a:gd name="T44" fmla="*/ 287 w 325"/>
              <a:gd name="T45" fmla="*/ 116 h 325"/>
              <a:gd name="T46" fmla="*/ 295 w 325"/>
              <a:gd name="T47" fmla="*/ 67 h 325"/>
              <a:gd name="T48" fmla="*/ 262 w 325"/>
              <a:gd name="T49" fmla="*/ 77 h 325"/>
              <a:gd name="T50" fmla="*/ 246 w 325"/>
              <a:gd name="T51" fmla="*/ 59 h 325"/>
              <a:gd name="T52" fmla="*/ 231 w 325"/>
              <a:gd name="T53" fmla="*/ 18 h 325"/>
              <a:gd name="T54" fmla="*/ 210 w 325"/>
              <a:gd name="T55" fmla="*/ 41 h 325"/>
              <a:gd name="T56" fmla="*/ 184 w 325"/>
              <a:gd name="T57" fmla="*/ 31 h 325"/>
              <a:gd name="T58" fmla="*/ 146 w 325"/>
              <a:gd name="T59" fmla="*/ 0 h 325"/>
              <a:gd name="T60" fmla="*/ 139 w 325"/>
              <a:gd name="T61" fmla="*/ 33 h 325"/>
              <a:gd name="T62" fmla="*/ 108 w 325"/>
              <a:gd name="T63" fmla="*/ 41 h 325"/>
              <a:gd name="T64" fmla="*/ 59 w 325"/>
              <a:gd name="T65" fmla="*/ 36 h 325"/>
              <a:gd name="T66" fmla="*/ 72 w 325"/>
              <a:gd name="T67" fmla="*/ 67 h 325"/>
              <a:gd name="T68" fmla="*/ 256 w 325"/>
              <a:gd name="T69" fmla="*/ 219 h 325"/>
              <a:gd name="T70" fmla="*/ 69 w 325"/>
              <a:gd name="T71" fmla="*/ 106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5" h="325">
                <a:moveTo>
                  <a:pt x="72" y="67"/>
                </a:moveTo>
                <a:cubicBezTo>
                  <a:pt x="67" y="71"/>
                  <a:pt x="62" y="77"/>
                  <a:pt x="57" y="82"/>
                </a:cubicBezTo>
                <a:cubicBezTo>
                  <a:pt x="57" y="82"/>
                  <a:pt x="57" y="82"/>
                  <a:pt x="57" y="82"/>
                </a:cubicBezTo>
                <a:cubicBezTo>
                  <a:pt x="26" y="72"/>
                  <a:pt x="26" y="72"/>
                  <a:pt x="26" y="72"/>
                </a:cubicBezTo>
                <a:cubicBezTo>
                  <a:pt x="11" y="101"/>
                  <a:pt x="11" y="101"/>
                  <a:pt x="11" y="101"/>
                </a:cubicBezTo>
                <a:cubicBezTo>
                  <a:pt x="37" y="122"/>
                  <a:pt x="37" y="122"/>
                  <a:pt x="37" y="122"/>
                </a:cubicBezTo>
                <a:cubicBezTo>
                  <a:pt x="35" y="129"/>
                  <a:pt x="33" y="136"/>
                  <a:pt x="32" y="143"/>
                </a:cubicBezTo>
                <a:cubicBezTo>
                  <a:pt x="31" y="143"/>
                  <a:pt x="31" y="143"/>
                  <a:pt x="31" y="143"/>
                </a:cubicBezTo>
                <a:cubicBezTo>
                  <a:pt x="0" y="149"/>
                  <a:pt x="0" y="149"/>
                  <a:pt x="0" y="149"/>
                </a:cubicBezTo>
                <a:cubicBezTo>
                  <a:pt x="0" y="182"/>
                  <a:pt x="0" y="182"/>
                  <a:pt x="0" y="182"/>
                </a:cubicBezTo>
                <a:cubicBezTo>
                  <a:pt x="33" y="187"/>
                  <a:pt x="33" y="187"/>
                  <a:pt x="33" y="187"/>
                </a:cubicBezTo>
                <a:cubicBezTo>
                  <a:pt x="34" y="194"/>
                  <a:pt x="36" y="201"/>
                  <a:pt x="38" y="208"/>
                </a:cubicBezTo>
                <a:cubicBezTo>
                  <a:pt x="38" y="208"/>
                  <a:pt x="38" y="208"/>
                  <a:pt x="38" y="208"/>
                </a:cubicBezTo>
                <a:cubicBezTo>
                  <a:pt x="13" y="229"/>
                  <a:pt x="13" y="229"/>
                  <a:pt x="13" y="229"/>
                </a:cubicBezTo>
                <a:cubicBezTo>
                  <a:pt x="30" y="257"/>
                  <a:pt x="30" y="257"/>
                  <a:pt x="30" y="257"/>
                </a:cubicBezTo>
                <a:cubicBezTo>
                  <a:pt x="61" y="247"/>
                  <a:pt x="61" y="247"/>
                  <a:pt x="61" y="247"/>
                </a:cubicBezTo>
                <a:cubicBezTo>
                  <a:pt x="66" y="252"/>
                  <a:pt x="68" y="256"/>
                  <a:pt x="76" y="262"/>
                </a:cubicBezTo>
                <a:cubicBezTo>
                  <a:pt x="76" y="263"/>
                  <a:pt x="76" y="263"/>
                  <a:pt x="76" y="263"/>
                </a:cubicBezTo>
                <a:cubicBezTo>
                  <a:pt x="64" y="292"/>
                  <a:pt x="64" y="292"/>
                  <a:pt x="64" y="292"/>
                </a:cubicBezTo>
                <a:cubicBezTo>
                  <a:pt x="92" y="309"/>
                  <a:pt x="92" y="309"/>
                  <a:pt x="92" y="309"/>
                </a:cubicBezTo>
                <a:cubicBezTo>
                  <a:pt x="114" y="285"/>
                  <a:pt x="114" y="285"/>
                  <a:pt x="114" y="285"/>
                </a:cubicBezTo>
                <a:cubicBezTo>
                  <a:pt x="123" y="288"/>
                  <a:pt x="132" y="291"/>
                  <a:pt x="141" y="292"/>
                </a:cubicBezTo>
                <a:cubicBezTo>
                  <a:pt x="141" y="293"/>
                  <a:pt x="141" y="293"/>
                  <a:pt x="141" y="293"/>
                </a:cubicBezTo>
                <a:cubicBezTo>
                  <a:pt x="147" y="325"/>
                  <a:pt x="147" y="325"/>
                  <a:pt x="147" y="325"/>
                </a:cubicBezTo>
                <a:cubicBezTo>
                  <a:pt x="179" y="324"/>
                  <a:pt x="179" y="324"/>
                  <a:pt x="179" y="324"/>
                </a:cubicBezTo>
                <a:cubicBezTo>
                  <a:pt x="186" y="292"/>
                  <a:pt x="186" y="292"/>
                  <a:pt x="186" y="292"/>
                </a:cubicBezTo>
                <a:cubicBezTo>
                  <a:pt x="196" y="290"/>
                  <a:pt x="206" y="287"/>
                  <a:pt x="216" y="283"/>
                </a:cubicBezTo>
                <a:cubicBezTo>
                  <a:pt x="217" y="283"/>
                  <a:pt x="217" y="283"/>
                  <a:pt x="217" y="283"/>
                </a:cubicBezTo>
                <a:cubicBezTo>
                  <a:pt x="239" y="307"/>
                  <a:pt x="239" y="307"/>
                  <a:pt x="239" y="307"/>
                </a:cubicBezTo>
                <a:cubicBezTo>
                  <a:pt x="266" y="288"/>
                  <a:pt x="266" y="288"/>
                  <a:pt x="266" y="288"/>
                </a:cubicBezTo>
                <a:cubicBezTo>
                  <a:pt x="253" y="258"/>
                  <a:pt x="253" y="258"/>
                  <a:pt x="253" y="258"/>
                </a:cubicBezTo>
                <a:cubicBezTo>
                  <a:pt x="253" y="258"/>
                  <a:pt x="253" y="258"/>
                  <a:pt x="253" y="258"/>
                </a:cubicBezTo>
                <a:cubicBezTo>
                  <a:pt x="258" y="253"/>
                  <a:pt x="263" y="248"/>
                  <a:pt x="268" y="242"/>
                </a:cubicBezTo>
                <a:cubicBezTo>
                  <a:pt x="268" y="242"/>
                  <a:pt x="268" y="242"/>
                  <a:pt x="268" y="242"/>
                </a:cubicBezTo>
                <a:cubicBezTo>
                  <a:pt x="299" y="252"/>
                  <a:pt x="299" y="252"/>
                  <a:pt x="299" y="252"/>
                </a:cubicBezTo>
                <a:cubicBezTo>
                  <a:pt x="314" y="223"/>
                  <a:pt x="314" y="223"/>
                  <a:pt x="314" y="223"/>
                </a:cubicBezTo>
                <a:cubicBezTo>
                  <a:pt x="288" y="202"/>
                  <a:pt x="288" y="202"/>
                  <a:pt x="288" y="202"/>
                </a:cubicBezTo>
                <a:cubicBezTo>
                  <a:pt x="288" y="202"/>
                  <a:pt x="288" y="202"/>
                  <a:pt x="288" y="202"/>
                </a:cubicBezTo>
                <a:cubicBezTo>
                  <a:pt x="290" y="195"/>
                  <a:pt x="292" y="189"/>
                  <a:pt x="293" y="182"/>
                </a:cubicBezTo>
                <a:cubicBezTo>
                  <a:pt x="294" y="182"/>
                  <a:pt x="294" y="182"/>
                  <a:pt x="294" y="182"/>
                </a:cubicBezTo>
                <a:cubicBezTo>
                  <a:pt x="325" y="175"/>
                  <a:pt x="325" y="175"/>
                  <a:pt x="325" y="175"/>
                </a:cubicBezTo>
                <a:cubicBezTo>
                  <a:pt x="325" y="143"/>
                  <a:pt x="325" y="143"/>
                  <a:pt x="325" y="143"/>
                </a:cubicBezTo>
                <a:cubicBezTo>
                  <a:pt x="292" y="137"/>
                  <a:pt x="292" y="137"/>
                  <a:pt x="292" y="137"/>
                </a:cubicBezTo>
                <a:cubicBezTo>
                  <a:pt x="292" y="137"/>
                  <a:pt x="292" y="137"/>
                  <a:pt x="292" y="137"/>
                </a:cubicBezTo>
                <a:cubicBezTo>
                  <a:pt x="290" y="130"/>
                  <a:pt x="288" y="123"/>
                  <a:pt x="286" y="117"/>
                </a:cubicBezTo>
                <a:cubicBezTo>
                  <a:pt x="287" y="116"/>
                  <a:pt x="287" y="116"/>
                  <a:pt x="287" y="116"/>
                </a:cubicBezTo>
                <a:cubicBezTo>
                  <a:pt x="312" y="96"/>
                  <a:pt x="312" y="96"/>
                  <a:pt x="312" y="96"/>
                </a:cubicBezTo>
                <a:cubicBezTo>
                  <a:pt x="295" y="67"/>
                  <a:pt x="295" y="67"/>
                  <a:pt x="295" y="67"/>
                </a:cubicBezTo>
                <a:cubicBezTo>
                  <a:pt x="264" y="78"/>
                  <a:pt x="264" y="78"/>
                  <a:pt x="264" y="78"/>
                </a:cubicBezTo>
                <a:cubicBezTo>
                  <a:pt x="262" y="77"/>
                  <a:pt x="262" y="77"/>
                  <a:pt x="262" y="77"/>
                </a:cubicBezTo>
                <a:cubicBezTo>
                  <a:pt x="257" y="71"/>
                  <a:pt x="253" y="67"/>
                  <a:pt x="245" y="61"/>
                </a:cubicBezTo>
                <a:cubicBezTo>
                  <a:pt x="246" y="59"/>
                  <a:pt x="246" y="59"/>
                  <a:pt x="246" y="59"/>
                </a:cubicBezTo>
                <a:cubicBezTo>
                  <a:pt x="259" y="36"/>
                  <a:pt x="259" y="36"/>
                  <a:pt x="259" y="36"/>
                </a:cubicBezTo>
                <a:cubicBezTo>
                  <a:pt x="231" y="18"/>
                  <a:pt x="231" y="18"/>
                  <a:pt x="231" y="18"/>
                </a:cubicBezTo>
                <a:cubicBezTo>
                  <a:pt x="210" y="41"/>
                  <a:pt x="210" y="41"/>
                  <a:pt x="210" y="41"/>
                </a:cubicBezTo>
                <a:cubicBezTo>
                  <a:pt x="210" y="41"/>
                  <a:pt x="210" y="41"/>
                  <a:pt x="210" y="41"/>
                </a:cubicBezTo>
                <a:cubicBezTo>
                  <a:pt x="201" y="37"/>
                  <a:pt x="193" y="34"/>
                  <a:pt x="184" y="33"/>
                </a:cubicBezTo>
                <a:cubicBezTo>
                  <a:pt x="184" y="31"/>
                  <a:pt x="184" y="31"/>
                  <a:pt x="184" y="31"/>
                </a:cubicBezTo>
                <a:cubicBezTo>
                  <a:pt x="178" y="0"/>
                  <a:pt x="178" y="0"/>
                  <a:pt x="178" y="0"/>
                </a:cubicBezTo>
                <a:cubicBezTo>
                  <a:pt x="146" y="0"/>
                  <a:pt x="146" y="0"/>
                  <a:pt x="146" y="0"/>
                </a:cubicBezTo>
                <a:cubicBezTo>
                  <a:pt x="139" y="32"/>
                  <a:pt x="139" y="32"/>
                  <a:pt x="139" y="32"/>
                </a:cubicBezTo>
                <a:cubicBezTo>
                  <a:pt x="139" y="33"/>
                  <a:pt x="139" y="33"/>
                  <a:pt x="139" y="33"/>
                </a:cubicBezTo>
                <a:cubicBezTo>
                  <a:pt x="129" y="34"/>
                  <a:pt x="119" y="37"/>
                  <a:pt x="109" y="42"/>
                </a:cubicBezTo>
                <a:cubicBezTo>
                  <a:pt x="108" y="41"/>
                  <a:pt x="108" y="41"/>
                  <a:pt x="108" y="41"/>
                </a:cubicBezTo>
                <a:cubicBezTo>
                  <a:pt x="86" y="18"/>
                  <a:pt x="86" y="18"/>
                  <a:pt x="86" y="18"/>
                </a:cubicBezTo>
                <a:cubicBezTo>
                  <a:pt x="59" y="36"/>
                  <a:pt x="59" y="36"/>
                  <a:pt x="59" y="36"/>
                </a:cubicBezTo>
                <a:cubicBezTo>
                  <a:pt x="72" y="66"/>
                  <a:pt x="72" y="66"/>
                  <a:pt x="72" y="66"/>
                </a:cubicBezTo>
                <a:lnTo>
                  <a:pt x="72" y="67"/>
                </a:lnTo>
                <a:close/>
                <a:moveTo>
                  <a:pt x="219" y="69"/>
                </a:moveTo>
                <a:cubicBezTo>
                  <a:pt x="271" y="100"/>
                  <a:pt x="287" y="167"/>
                  <a:pt x="256" y="219"/>
                </a:cubicBezTo>
                <a:cubicBezTo>
                  <a:pt x="224" y="271"/>
                  <a:pt x="157" y="287"/>
                  <a:pt x="106" y="256"/>
                </a:cubicBezTo>
                <a:cubicBezTo>
                  <a:pt x="54" y="225"/>
                  <a:pt x="37" y="157"/>
                  <a:pt x="69" y="106"/>
                </a:cubicBezTo>
                <a:cubicBezTo>
                  <a:pt x="100" y="54"/>
                  <a:pt x="167" y="38"/>
                  <a:pt x="219" y="69"/>
                </a:cubicBez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effectLst/>
              <a:uLnTx/>
              <a:uFillTx/>
              <a:latin typeface="Arial" panose="020B0604020202020204" pitchFamily="34" charset="0"/>
              <a:cs typeface="Arial" panose="020B0604020202020204" pitchFamily="34" charset="0"/>
            </a:endParaRPr>
          </a:p>
        </p:txBody>
      </p:sp>
      <p:sp>
        <p:nvSpPr>
          <p:cNvPr id="45" name="Freeform 16"/>
          <p:cNvSpPr/>
          <p:nvPr/>
        </p:nvSpPr>
        <p:spPr bwMode="auto">
          <a:xfrm>
            <a:off x="7117647" y="3520558"/>
            <a:ext cx="379106" cy="334127"/>
          </a:xfrm>
          <a:custGeom>
            <a:avLst/>
            <a:gdLst>
              <a:gd name="T0" fmla="*/ 113 w 125"/>
              <a:gd name="T1" fmla="*/ 62 h 110"/>
              <a:gd name="T2" fmla="*/ 117 w 125"/>
              <a:gd name="T3" fmla="*/ 97 h 110"/>
              <a:gd name="T4" fmla="*/ 82 w 125"/>
              <a:gd name="T5" fmla="*/ 102 h 110"/>
              <a:gd name="T6" fmla="*/ 13 w 125"/>
              <a:gd name="T7" fmla="*/ 49 h 110"/>
              <a:gd name="T8" fmla="*/ 9 w 125"/>
              <a:gd name="T9" fmla="*/ 14 h 110"/>
              <a:gd name="T10" fmla="*/ 44 w 125"/>
              <a:gd name="T11" fmla="*/ 9 h 110"/>
              <a:gd name="T12" fmla="*/ 113 w 125"/>
              <a:gd name="T13" fmla="*/ 62 h 110"/>
            </a:gdLst>
            <a:ahLst/>
            <a:cxnLst>
              <a:cxn ang="0">
                <a:pos x="T0" y="T1"/>
              </a:cxn>
              <a:cxn ang="0">
                <a:pos x="T2" y="T3"/>
              </a:cxn>
              <a:cxn ang="0">
                <a:pos x="T4" y="T5"/>
              </a:cxn>
              <a:cxn ang="0">
                <a:pos x="T6" y="T7"/>
              </a:cxn>
              <a:cxn ang="0">
                <a:pos x="T8" y="T9"/>
              </a:cxn>
              <a:cxn ang="0">
                <a:pos x="T10" y="T11"/>
              </a:cxn>
              <a:cxn ang="0">
                <a:pos x="T12" y="T13"/>
              </a:cxn>
            </a:cxnLst>
            <a:rect l="0" t="0" r="r" b="b"/>
            <a:pathLst>
              <a:path w="125" h="110">
                <a:moveTo>
                  <a:pt x="113" y="62"/>
                </a:moveTo>
                <a:cubicBezTo>
                  <a:pt x="124" y="70"/>
                  <a:pt x="125" y="86"/>
                  <a:pt x="117" y="97"/>
                </a:cubicBezTo>
                <a:cubicBezTo>
                  <a:pt x="109" y="108"/>
                  <a:pt x="93" y="110"/>
                  <a:pt x="82" y="102"/>
                </a:cubicBezTo>
                <a:cubicBezTo>
                  <a:pt x="13" y="49"/>
                  <a:pt x="13" y="49"/>
                  <a:pt x="13" y="49"/>
                </a:cubicBezTo>
                <a:cubicBezTo>
                  <a:pt x="2" y="41"/>
                  <a:pt x="0" y="25"/>
                  <a:pt x="9" y="14"/>
                </a:cubicBezTo>
                <a:cubicBezTo>
                  <a:pt x="17" y="3"/>
                  <a:pt x="33" y="0"/>
                  <a:pt x="44" y="9"/>
                </a:cubicBezTo>
                <a:lnTo>
                  <a:pt x="113" y="62"/>
                </a:ln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effectLst/>
              <a:uLnTx/>
              <a:uFillTx/>
              <a:latin typeface="Arial" panose="020B0604020202020204" pitchFamily="34" charset="0"/>
              <a:cs typeface="Arial" panose="020B0604020202020204" pitchFamily="34" charset="0"/>
            </a:endParaRPr>
          </a:p>
        </p:txBody>
      </p:sp>
      <p:sp>
        <p:nvSpPr>
          <p:cNvPr id="46" name="Freeform 17"/>
          <p:cNvSpPr/>
          <p:nvPr/>
        </p:nvSpPr>
        <p:spPr bwMode="auto">
          <a:xfrm>
            <a:off x="6864481" y="4256924"/>
            <a:ext cx="426656" cy="218468"/>
          </a:xfrm>
          <a:custGeom>
            <a:avLst/>
            <a:gdLst>
              <a:gd name="T0" fmla="*/ 117 w 140"/>
              <a:gd name="T1" fmla="*/ 20 h 72"/>
              <a:gd name="T2" fmla="*/ 137 w 140"/>
              <a:gd name="T3" fmla="*/ 49 h 72"/>
              <a:gd name="T4" fmla="*/ 108 w 140"/>
              <a:gd name="T5" fmla="*/ 69 h 72"/>
              <a:gd name="T6" fmla="*/ 22 w 140"/>
              <a:gd name="T7" fmla="*/ 52 h 72"/>
              <a:gd name="T8" fmla="*/ 3 w 140"/>
              <a:gd name="T9" fmla="*/ 23 h 72"/>
              <a:gd name="T10" fmla="*/ 32 w 140"/>
              <a:gd name="T11" fmla="*/ 3 h 72"/>
              <a:gd name="T12" fmla="*/ 117 w 140"/>
              <a:gd name="T13" fmla="*/ 20 h 72"/>
            </a:gdLst>
            <a:ahLst/>
            <a:cxnLst>
              <a:cxn ang="0">
                <a:pos x="T0" y="T1"/>
              </a:cxn>
              <a:cxn ang="0">
                <a:pos x="T2" y="T3"/>
              </a:cxn>
              <a:cxn ang="0">
                <a:pos x="T4" y="T5"/>
              </a:cxn>
              <a:cxn ang="0">
                <a:pos x="T6" y="T7"/>
              </a:cxn>
              <a:cxn ang="0">
                <a:pos x="T8" y="T9"/>
              </a:cxn>
              <a:cxn ang="0">
                <a:pos x="T10" y="T11"/>
              </a:cxn>
              <a:cxn ang="0">
                <a:pos x="T12" y="T13"/>
              </a:cxn>
            </a:cxnLst>
            <a:rect l="0" t="0" r="r" b="b"/>
            <a:pathLst>
              <a:path w="140" h="72">
                <a:moveTo>
                  <a:pt x="117" y="20"/>
                </a:moveTo>
                <a:cubicBezTo>
                  <a:pt x="131" y="22"/>
                  <a:pt x="140" y="36"/>
                  <a:pt x="137" y="49"/>
                </a:cubicBezTo>
                <a:cubicBezTo>
                  <a:pt x="134" y="63"/>
                  <a:pt x="121" y="72"/>
                  <a:pt x="108" y="69"/>
                </a:cubicBezTo>
                <a:cubicBezTo>
                  <a:pt x="22" y="52"/>
                  <a:pt x="22" y="52"/>
                  <a:pt x="22" y="52"/>
                </a:cubicBezTo>
                <a:cubicBezTo>
                  <a:pt x="9" y="50"/>
                  <a:pt x="0" y="37"/>
                  <a:pt x="3" y="23"/>
                </a:cubicBezTo>
                <a:cubicBezTo>
                  <a:pt x="6" y="9"/>
                  <a:pt x="19" y="0"/>
                  <a:pt x="32" y="3"/>
                </a:cubicBezTo>
                <a:lnTo>
                  <a:pt x="117" y="20"/>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effectLst/>
              <a:uLnTx/>
              <a:uFillTx/>
              <a:latin typeface="Arial" panose="020B0604020202020204" pitchFamily="34" charset="0"/>
              <a:cs typeface="Arial" panose="020B0604020202020204" pitchFamily="34" charset="0"/>
            </a:endParaRPr>
          </a:p>
        </p:txBody>
      </p:sp>
      <p:sp>
        <p:nvSpPr>
          <p:cNvPr id="47" name="Freeform 18"/>
          <p:cNvSpPr/>
          <p:nvPr/>
        </p:nvSpPr>
        <p:spPr bwMode="auto">
          <a:xfrm>
            <a:off x="7050822" y="4962448"/>
            <a:ext cx="422800" cy="240315"/>
          </a:xfrm>
          <a:custGeom>
            <a:avLst/>
            <a:gdLst>
              <a:gd name="T0" fmla="*/ 105 w 139"/>
              <a:gd name="T1" fmla="*/ 4 h 79"/>
              <a:gd name="T2" fmla="*/ 136 w 139"/>
              <a:gd name="T3" fmla="*/ 22 h 79"/>
              <a:gd name="T4" fmla="*/ 118 w 139"/>
              <a:gd name="T5" fmla="*/ 52 h 79"/>
              <a:gd name="T6" fmla="*/ 34 w 139"/>
              <a:gd name="T7" fmla="*/ 75 h 79"/>
              <a:gd name="T8" fmla="*/ 4 w 139"/>
              <a:gd name="T9" fmla="*/ 57 h 79"/>
              <a:gd name="T10" fmla="*/ 21 w 139"/>
              <a:gd name="T11" fmla="*/ 26 h 79"/>
              <a:gd name="T12" fmla="*/ 105 w 139"/>
              <a:gd name="T13" fmla="*/ 4 h 79"/>
            </a:gdLst>
            <a:ahLst/>
            <a:cxnLst>
              <a:cxn ang="0">
                <a:pos x="T0" y="T1"/>
              </a:cxn>
              <a:cxn ang="0">
                <a:pos x="T2" y="T3"/>
              </a:cxn>
              <a:cxn ang="0">
                <a:pos x="T4" y="T5"/>
              </a:cxn>
              <a:cxn ang="0">
                <a:pos x="T6" y="T7"/>
              </a:cxn>
              <a:cxn ang="0">
                <a:pos x="T8" y="T9"/>
              </a:cxn>
              <a:cxn ang="0">
                <a:pos x="T10" y="T11"/>
              </a:cxn>
              <a:cxn ang="0">
                <a:pos x="T12" y="T13"/>
              </a:cxn>
            </a:cxnLst>
            <a:rect l="0" t="0" r="r" b="b"/>
            <a:pathLst>
              <a:path w="139" h="79">
                <a:moveTo>
                  <a:pt x="105" y="4"/>
                </a:moveTo>
                <a:cubicBezTo>
                  <a:pt x="118" y="0"/>
                  <a:pt x="132" y="8"/>
                  <a:pt x="136" y="22"/>
                </a:cubicBezTo>
                <a:cubicBezTo>
                  <a:pt x="139" y="35"/>
                  <a:pt x="131" y="49"/>
                  <a:pt x="118" y="52"/>
                </a:cubicBezTo>
                <a:cubicBezTo>
                  <a:pt x="34" y="75"/>
                  <a:pt x="34" y="75"/>
                  <a:pt x="34" y="75"/>
                </a:cubicBezTo>
                <a:cubicBezTo>
                  <a:pt x="21" y="79"/>
                  <a:pt x="7" y="71"/>
                  <a:pt x="4" y="57"/>
                </a:cubicBezTo>
                <a:cubicBezTo>
                  <a:pt x="0" y="44"/>
                  <a:pt x="8" y="30"/>
                  <a:pt x="21" y="26"/>
                </a:cubicBezTo>
                <a:lnTo>
                  <a:pt x="105" y="4"/>
                </a:ln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effectLst/>
              <a:uLnTx/>
              <a:uFillTx/>
              <a:latin typeface="Arial" panose="020B0604020202020204" pitchFamily="34" charset="0"/>
              <a:cs typeface="Arial" panose="020B0604020202020204" pitchFamily="34" charset="0"/>
            </a:endParaRPr>
          </a:p>
        </p:txBody>
      </p:sp>
      <p:sp>
        <p:nvSpPr>
          <p:cNvPr id="48" name="Freeform 19"/>
          <p:cNvSpPr/>
          <p:nvPr/>
        </p:nvSpPr>
        <p:spPr bwMode="auto">
          <a:xfrm>
            <a:off x="9838218" y="4962448"/>
            <a:ext cx="425371" cy="240315"/>
          </a:xfrm>
          <a:custGeom>
            <a:avLst/>
            <a:gdLst>
              <a:gd name="T0" fmla="*/ 35 w 140"/>
              <a:gd name="T1" fmla="*/ 4 h 79"/>
              <a:gd name="T2" fmla="*/ 4 w 140"/>
              <a:gd name="T3" fmla="*/ 22 h 79"/>
              <a:gd name="T4" fmla="*/ 21 w 140"/>
              <a:gd name="T5" fmla="*/ 52 h 79"/>
              <a:gd name="T6" fmla="*/ 105 w 140"/>
              <a:gd name="T7" fmla="*/ 75 h 79"/>
              <a:gd name="T8" fmla="*/ 136 w 140"/>
              <a:gd name="T9" fmla="*/ 57 h 79"/>
              <a:gd name="T10" fmla="*/ 119 w 140"/>
              <a:gd name="T11" fmla="*/ 26 h 79"/>
              <a:gd name="T12" fmla="*/ 35 w 140"/>
              <a:gd name="T13" fmla="*/ 4 h 79"/>
            </a:gdLst>
            <a:ahLst/>
            <a:cxnLst>
              <a:cxn ang="0">
                <a:pos x="T0" y="T1"/>
              </a:cxn>
              <a:cxn ang="0">
                <a:pos x="T2" y="T3"/>
              </a:cxn>
              <a:cxn ang="0">
                <a:pos x="T4" y="T5"/>
              </a:cxn>
              <a:cxn ang="0">
                <a:pos x="T6" y="T7"/>
              </a:cxn>
              <a:cxn ang="0">
                <a:pos x="T8" y="T9"/>
              </a:cxn>
              <a:cxn ang="0">
                <a:pos x="T10" y="T11"/>
              </a:cxn>
              <a:cxn ang="0">
                <a:pos x="T12" y="T13"/>
              </a:cxn>
            </a:cxnLst>
            <a:rect l="0" t="0" r="r" b="b"/>
            <a:pathLst>
              <a:path w="140" h="79">
                <a:moveTo>
                  <a:pt x="35" y="4"/>
                </a:moveTo>
                <a:cubicBezTo>
                  <a:pt x="21" y="0"/>
                  <a:pt x="8" y="8"/>
                  <a:pt x="4" y="22"/>
                </a:cubicBezTo>
                <a:cubicBezTo>
                  <a:pt x="0" y="35"/>
                  <a:pt x="8" y="49"/>
                  <a:pt x="21" y="52"/>
                </a:cubicBezTo>
                <a:cubicBezTo>
                  <a:pt x="105" y="75"/>
                  <a:pt x="105" y="75"/>
                  <a:pt x="105" y="75"/>
                </a:cubicBezTo>
                <a:cubicBezTo>
                  <a:pt x="119" y="79"/>
                  <a:pt x="132" y="71"/>
                  <a:pt x="136" y="57"/>
                </a:cubicBezTo>
                <a:cubicBezTo>
                  <a:pt x="140" y="44"/>
                  <a:pt x="132" y="30"/>
                  <a:pt x="119" y="26"/>
                </a:cubicBezTo>
                <a:lnTo>
                  <a:pt x="35" y="4"/>
                </a:lnTo>
                <a:close/>
              </a:path>
            </a:pathLst>
          </a:custGeom>
          <a:solidFill>
            <a:schemeClr val="accent4"/>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effectLst/>
              <a:uLnTx/>
              <a:uFillTx/>
              <a:latin typeface="Arial" panose="020B0604020202020204" pitchFamily="34" charset="0"/>
              <a:cs typeface="Arial" panose="020B0604020202020204" pitchFamily="34" charset="0"/>
            </a:endParaRPr>
          </a:p>
        </p:txBody>
      </p:sp>
      <p:sp>
        <p:nvSpPr>
          <p:cNvPr id="49" name="Freeform 33"/>
          <p:cNvSpPr/>
          <p:nvPr/>
        </p:nvSpPr>
        <p:spPr bwMode="auto">
          <a:xfrm>
            <a:off x="7440210" y="2732788"/>
            <a:ext cx="704238" cy="298145"/>
          </a:xfrm>
          <a:custGeom>
            <a:avLst/>
            <a:gdLst>
              <a:gd name="T0" fmla="*/ 232 w 232"/>
              <a:gd name="T1" fmla="*/ 44 h 98"/>
              <a:gd name="T2" fmla="*/ 225 w 232"/>
              <a:gd name="T3" fmla="*/ 34 h 98"/>
              <a:gd name="T4" fmla="*/ 10 w 232"/>
              <a:gd name="T5" fmla="*/ 0 h 98"/>
              <a:gd name="T6" fmla="*/ 0 w 232"/>
              <a:gd name="T7" fmla="*/ 7 h 98"/>
              <a:gd name="T8" fmla="*/ 232 w 232"/>
              <a:gd name="T9" fmla="*/ 44 h 98"/>
            </a:gdLst>
            <a:ahLst/>
            <a:cxnLst>
              <a:cxn ang="0">
                <a:pos x="T0" y="T1"/>
              </a:cxn>
              <a:cxn ang="0">
                <a:pos x="T2" y="T3"/>
              </a:cxn>
              <a:cxn ang="0">
                <a:pos x="T4" y="T5"/>
              </a:cxn>
              <a:cxn ang="0">
                <a:pos x="T6" y="T7"/>
              </a:cxn>
              <a:cxn ang="0">
                <a:pos x="T8" y="T9"/>
              </a:cxn>
            </a:cxnLst>
            <a:rect l="0" t="0" r="r" b="b"/>
            <a:pathLst>
              <a:path w="232" h="98">
                <a:moveTo>
                  <a:pt x="232" y="44"/>
                </a:moveTo>
                <a:cubicBezTo>
                  <a:pt x="225" y="34"/>
                  <a:pt x="225" y="34"/>
                  <a:pt x="225" y="34"/>
                </a:cubicBezTo>
                <a:cubicBezTo>
                  <a:pt x="157" y="84"/>
                  <a:pt x="60" y="69"/>
                  <a:pt x="10" y="0"/>
                </a:cubicBezTo>
                <a:cubicBezTo>
                  <a:pt x="0" y="7"/>
                  <a:pt x="0" y="7"/>
                  <a:pt x="0" y="7"/>
                </a:cubicBezTo>
                <a:cubicBezTo>
                  <a:pt x="54" y="81"/>
                  <a:pt x="158" y="98"/>
                  <a:pt x="232" y="44"/>
                </a:cubicBezTo>
                <a:close/>
              </a:path>
            </a:pathLst>
          </a:custGeom>
          <a:solidFill>
            <a:schemeClr val="accent4"/>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effectLst/>
              <a:uLnTx/>
              <a:uFillTx/>
              <a:latin typeface="Arial" panose="020B0604020202020204" pitchFamily="34" charset="0"/>
              <a:cs typeface="Arial" panose="020B0604020202020204" pitchFamily="34" charset="0"/>
            </a:endParaRPr>
          </a:p>
        </p:txBody>
      </p:sp>
      <p:sp>
        <p:nvSpPr>
          <p:cNvPr id="50" name="Freeform 34"/>
          <p:cNvSpPr/>
          <p:nvPr/>
        </p:nvSpPr>
        <p:spPr bwMode="auto">
          <a:xfrm>
            <a:off x="7429929" y="2717367"/>
            <a:ext cx="57830" cy="57830"/>
          </a:xfrm>
          <a:custGeom>
            <a:avLst/>
            <a:gdLst>
              <a:gd name="T0" fmla="*/ 45 w 45"/>
              <a:gd name="T1" fmla="*/ 12 h 45"/>
              <a:gd name="T2" fmla="*/ 3 w 45"/>
              <a:gd name="T3" fmla="*/ 0 h 45"/>
              <a:gd name="T4" fmla="*/ 0 w 45"/>
              <a:gd name="T5" fmla="*/ 45 h 45"/>
              <a:gd name="T6" fmla="*/ 45 w 45"/>
              <a:gd name="T7" fmla="*/ 12 h 45"/>
            </a:gdLst>
            <a:ahLst/>
            <a:cxnLst>
              <a:cxn ang="0">
                <a:pos x="T0" y="T1"/>
              </a:cxn>
              <a:cxn ang="0">
                <a:pos x="T2" y="T3"/>
              </a:cxn>
              <a:cxn ang="0">
                <a:pos x="T4" y="T5"/>
              </a:cxn>
              <a:cxn ang="0">
                <a:pos x="T6" y="T7"/>
              </a:cxn>
            </a:cxnLst>
            <a:rect l="0" t="0" r="r" b="b"/>
            <a:pathLst>
              <a:path w="45" h="45">
                <a:moveTo>
                  <a:pt x="45" y="12"/>
                </a:moveTo>
                <a:lnTo>
                  <a:pt x="3" y="0"/>
                </a:lnTo>
                <a:lnTo>
                  <a:pt x="0" y="45"/>
                </a:lnTo>
                <a:lnTo>
                  <a:pt x="45" y="12"/>
                </a:lnTo>
                <a:close/>
              </a:path>
            </a:pathLst>
          </a:custGeom>
          <a:solidFill>
            <a:schemeClr val="accent4"/>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effectLst/>
              <a:uLnTx/>
              <a:uFillTx/>
              <a:latin typeface="Arial" panose="020B0604020202020204" pitchFamily="34" charset="0"/>
              <a:cs typeface="Arial" panose="020B0604020202020204" pitchFamily="34" charset="0"/>
            </a:endParaRPr>
          </a:p>
        </p:txBody>
      </p:sp>
      <p:sp>
        <p:nvSpPr>
          <p:cNvPr id="51" name="Freeform 35"/>
          <p:cNvSpPr/>
          <p:nvPr/>
        </p:nvSpPr>
        <p:spPr bwMode="auto">
          <a:xfrm>
            <a:off x="9971869" y="4350737"/>
            <a:ext cx="602715" cy="449787"/>
          </a:xfrm>
          <a:custGeom>
            <a:avLst/>
            <a:gdLst>
              <a:gd name="T0" fmla="*/ 0 w 198"/>
              <a:gd name="T1" fmla="*/ 129 h 148"/>
              <a:gd name="T2" fmla="*/ 3 w 198"/>
              <a:gd name="T3" fmla="*/ 117 h 148"/>
              <a:gd name="T4" fmla="*/ 186 w 198"/>
              <a:gd name="T5" fmla="*/ 0 h 148"/>
              <a:gd name="T6" fmla="*/ 198 w 198"/>
              <a:gd name="T7" fmla="*/ 2 h 148"/>
              <a:gd name="T8" fmla="*/ 0 w 198"/>
              <a:gd name="T9" fmla="*/ 129 h 148"/>
            </a:gdLst>
            <a:ahLst/>
            <a:cxnLst>
              <a:cxn ang="0">
                <a:pos x="T0" y="T1"/>
              </a:cxn>
              <a:cxn ang="0">
                <a:pos x="T2" y="T3"/>
              </a:cxn>
              <a:cxn ang="0">
                <a:pos x="T4" y="T5"/>
              </a:cxn>
              <a:cxn ang="0">
                <a:pos x="T6" y="T7"/>
              </a:cxn>
              <a:cxn ang="0">
                <a:pos x="T8" y="T9"/>
              </a:cxn>
            </a:cxnLst>
            <a:rect l="0" t="0" r="r" b="b"/>
            <a:pathLst>
              <a:path w="198" h="148">
                <a:moveTo>
                  <a:pt x="0" y="129"/>
                </a:moveTo>
                <a:cubicBezTo>
                  <a:pt x="3" y="117"/>
                  <a:pt x="3" y="117"/>
                  <a:pt x="3" y="117"/>
                </a:cubicBezTo>
                <a:cubicBezTo>
                  <a:pt x="86" y="135"/>
                  <a:pt x="168" y="83"/>
                  <a:pt x="186" y="0"/>
                </a:cubicBezTo>
                <a:cubicBezTo>
                  <a:pt x="198" y="2"/>
                  <a:pt x="198" y="2"/>
                  <a:pt x="198" y="2"/>
                </a:cubicBezTo>
                <a:cubicBezTo>
                  <a:pt x="178" y="92"/>
                  <a:pt x="90" y="148"/>
                  <a:pt x="0" y="129"/>
                </a:cubicBez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effectLst/>
              <a:uLnTx/>
              <a:uFillTx/>
              <a:latin typeface="Arial" panose="020B0604020202020204" pitchFamily="34" charset="0"/>
              <a:cs typeface="Arial" panose="020B0604020202020204" pitchFamily="34" charset="0"/>
            </a:endParaRPr>
          </a:p>
        </p:txBody>
      </p:sp>
      <p:sp>
        <p:nvSpPr>
          <p:cNvPr id="52" name="Freeform 36"/>
          <p:cNvSpPr/>
          <p:nvPr/>
        </p:nvSpPr>
        <p:spPr bwMode="auto">
          <a:xfrm>
            <a:off x="10521895" y="4319895"/>
            <a:ext cx="70681" cy="52689"/>
          </a:xfrm>
          <a:custGeom>
            <a:avLst/>
            <a:gdLst>
              <a:gd name="T0" fmla="*/ 0 w 55"/>
              <a:gd name="T1" fmla="*/ 29 h 41"/>
              <a:gd name="T2" fmla="*/ 34 w 55"/>
              <a:gd name="T3" fmla="*/ 0 h 41"/>
              <a:gd name="T4" fmla="*/ 55 w 55"/>
              <a:gd name="T5" fmla="*/ 41 h 41"/>
              <a:gd name="T6" fmla="*/ 0 w 55"/>
              <a:gd name="T7" fmla="*/ 29 h 41"/>
            </a:gdLst>
            <a:ahLst/>
            <a:cxnLst>
              <a:cxn ang="0">
                <a:pos x="T0" y="T1"/>
              </a:cxn>
              <a:cxn ang="0">
                <a:pos x="T2" y="T3"/>
              </a:cxn>
              <a:cxn ang="0">
                <a:pos x="T4" y="T5"/>
              </a:cxn>
              <a:cxn ang="0">
                <a:pos x="T6" y="T7"/>
              </a:cxn>
            </a:cxnLst>
            <a:rect l="0" t="0" r="r" b="b"/>
            <a:pathLst>
              <a:path w="55" h="41">
                <a:moveTo>
                  <a:pt x="0" y="29"/>
                </a:moveTo>
                <a:lnTo>
                  <a:pt x="34" y="0"/>
                </a:lnTo>
                <a:lnTo>
                  <a:pt x="55" y="41"/>
                </a:lnTo>
                <a:lnTo>
                  <a:pt x="0" y="29"/>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effectLst/>
              <a:uLnTx/>
              <a:uFillTx/>
              <a:latin typeface="Arial" panose="020B0604020202020204" pitchFamily="34" charset="0"/>
              <a:cs typeface="Arial" panose="020B0604020202020204" pitchFamily="34" charset="0"/>
            </a:endParaRPr>
          </a:p>
        </p:txBody>
      </p:sp>
      <p:sp>
        <p:nvSpPr>
          <p:cNvPr id="53" name="Oval 37"/>
          <p:cNvSpPr>
            <a:spLocks noChangeArrowheads="1"/>
          </p:cNvSpPr>
          <p:nvPr/>
        </p:nvSpPr>
        <p:spPr bwMode="auto">
          <a:xfrm>
            <a:off x="10147929" y="4566635"/>
            <a:ext cx="244171" cy="242885"/>
          </a:xfrm>
          <a:prstGeom prst="ellipse">
            <a:avLst/>
          </a:prstGeom>
          <a:solidFill>
            <a:schemeClr val="accent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effectLst/>
              <a:uLnTx/>
              <a:uFillTx/>
              <a:latin typeface="Arial" panose="020B0604020202020204" pitchFamily="34" charset="0"/>
              <a:cs typeface="Arial" panose="020B0604020202020204" pitchFamily="34" charset="0"/>
            </a:endParaRPr>
          </a:p>
        </p:txBody>
      </p:sp>
      <p:sp>
        <p:nvSpPr>
          <p:cNvPr id="54" name="Freeform 40"/>
          <p:cNvSpPr/>
          <p:nvPr/>
        </p:nvSpPr>
        <p:spPr bwMode="auto">
          <a:xfrm>
            <a:off x="7570005" y="2799613"/>
            <a:ext cx="277583" cy="280153"/>
          </a:xfrm>
          <a:custGeom>
            <a:avLst/>
            <a:gdLst>
              <a:gd name="T0" fmla="*/ 10 w 91"/>
              <a:gd name="T1" fmla="*/ 65 h 92"/>
              <a:gd name="T2" fmla="*/ 64 w 91"/>
              <a:gd name="T3" fmla="*/ 81 h 92"/>
              <a:gd name="T4" fmla="*/ 81 w 91"/>
              <a:gd name="T5" fmla="*/ 27 h 92"/>
              <a:gd name="T6" fmla="*/ 27 w 91"/>
              <a:gd name="T7" fmla="*/ 10 h 92"/>
              <a:gd name="T8" fmla="*/ 10 w 91"/>
              <a:gd name="T9" fmla="*/ 65 h 92"/>
            </a:gdLst>
            <a:ahLst/>
            <a:cxnLst>
              <a:cxn ang="0">
                <a:pos x="T0" y="T1"/>
              </a:cxn>
              <a:cxn ang="0">
                <a:pos x="T2" y="T3"/>
              </a:cxn>
              <a:cxn ang="0">
                <a:pos x="T4" y="T5"/>
              </a:cxn>
              <a:cxn ang="0">
                <a:pos x="T6" y="T7"/>
              </a:cxn>
              <a:cxn ang="0">
                <a:pos x="T8" y="T9"/>
              </a:cxn>
            </a:cxnLst>
            <a:rect l="0" t="0" r="r" b="b"/>
            <a:pathLst>
              <a:path w="91" h="92">
                <a:moveTo>
                  <a:pt x="10" y="65"/>
                </a:moveTo>
                <a:cubicBezTo>
                  <a:pt x="20" y="84"/>
                  <a:pt x="45" y="92"/>
                  <a:pt x="64" y="81"/>
                </a:cubicBezTo>
                <a:cubicBezTo>
                  <a:pt x="84" y="71"/>
                  <a:pt x="91" y="47"/>
                  <a:pt x="81" y="27"/>
                </a:cubicBezTo>
                <a:cubicBezTo>
                  <a:pt x="70" y="8"/>
                  <a:pt x="46" y="0"/>
                  <a:pt x="27" y="10"/>
                </a:cubicBezTo>
                <a:cubicBezTo>
                  <a:pt x="7" y="21"/>
                  <a:pt x="0" y="45"/>
                  <a:pt x="10" y="65"/>
                </a:cubicBezTo>
                <a:close/>
              </a:path>
            </a:pathLst>
          </a:custGeom>
          <a:solidFill>
            <a:schemeClr val="accent4"/>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effectLst/>
              <a:uLnTx/>
              <a:uFillTx/>
              <a:latin typeface="Arial" panose="020B0604020202020204" pitchFamily="34" charset="0"/>
              <a:cs typeface="Arial" panose="020B0604020202020204" pitchFamily="34" charset="0"/>
            </a:endParaRPr>
          </a:p>
        </p:txBody>
      </p:sp>
      <p:sp>
        <p:nvSpPr>
          <p:cNvPr id="55" name="Freeform 41"/>
          <p:cNvSpPr/>
          <p:nvPr/>
        </p:nvSpPr>
        <p:spPr bwMode="auto">
          <a:xfrm>
            <a:off x="9270202" y="1744540"/>
            <a:ext cx="1100051" cy="1101336"/>
          </a:xfrm>
          <a:custGeom>
            <a:avLst/>
            <a:gdLst>
              <a:gd name="T0" fmla="*/ 362 w 362"/>
              <a:gd name="T1" fmla="*/ 362 h 362"/>
              <a:gd name="T2" fmla="*/ 346 w 362"/>
              <a:gd name="T3" fmla="*/ 362 h 362"/>
              <a:gd name="T4" fmla="*/ 0 w 362"/>
              <a:gd name="T5" fmla="*/ 16 h 362"/>
              <a:gd name="T6" fmla="*/ 0 w 362"/>
              <a:gd name="T7" fmla="*/ 0 h 362"/>
              <a:gd name="T8" fmla="*/ 362 w 362"/>
              <a:gd name="T9" fmla="*/ 362 h 362"/>
            </a:gdLst>
            <a:ahLst/>
            <a:cxnLst>
              <a:cxn ang="0">
                <a:pos x="T0" y="T1"/>
              </a:cxn>
              <a:cxn ang="0">
                <a:pos x="T2" y="T3"/>
              </a:cxn>
              <a:cxn ang="0">
                <a:pos x="T4" y="T5"/>
              </a:cxn>
              <a:cxn ang="0">
                <a:pos x="T6" y="T7"/>
              </a:cxn>
              <a:cxn ang="0">
                <a:pos x="T8" y="T9"/>
              </a:cxn>
            </a:cxnLst>
            <a:rect l="0" t="0" r="r" b="b"/>
            <a:pathLst>
              <a:path w="362" h="362">
                <a:moveTo>
                  <a:pt x="362" y="362"/>
                </a:moveTo>
                <a:cubicBezTo>
                  <a:pt x="346" y="362"/>
                  <a:pt x="346" y="362"/>
                  <a:pt x="346" y="362"/>
                </a:cubicBezTo>
                <a:cubicBezTo>
                  <a:pt x="346" y="171"/>
                  <a:pt x="191" y="16"/>
                  <a:pt x="0" y="16"/>
                </a:cubicBezTo>
                <a:cubicBezTo>
                  <a:pt x="0" y="0"/>
                  <a:pt x="0" y="0"/>
                  <a:pt x="0" y="0"/>
                </a:cubicBezTo>
                <a:cubicBezTo>
                  <a:pt x="200" y="0"/>
                  <a:pt x="362" y="162"/>
                  <a:pt x="362" y="362"/>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effectLst/>
              <a:uLnTx/>
              <a:uFillTx/>
              <a:latin typeface="Arial" panose="020B0604020202020204" pitchFamily="34" charset="0"/>
              <a:cs typeface="Arial" panose="020B0604020202020204" pitchFamily="34" charset="0"/>
            </a:endParaRPr>
          </a:p>
        </p:txBody>
      </p:sp>
      <p:sp>
        <p:nvSpPr>
          <p:cNvPr id="56" name="Freeform 42"/>
          <p:cNvSpPr/>
          <p:nvPr/>
        </p:nvSpPr>
        <p:spPr bwMode="auto">
          <a:xfrm>
            <a:off x="9208517" y="1690566"/>
            <a:ext cx="100239" cy="154213"/>
          </a:xfrm>
          <a:custGeom>
            <a:avLst/>
            <a:gdLst>
              <a:gd name="T0" fmla="*/ 78 w 78"/>
              <a:gd name="T1" fmla="*/ 0 h 120"/>
              <a:gd name="T2" fmla="*/ 0 w 78"/>
              <a:gd name="T3" fmla="*/ 56 h 120"/>
              <a:gd name="T4" fmla="*/ 74 w 78"/>
              <a:gd name="T5" fmla="*/ 120 h 120"/>
              <a:gd name="T6" fmla="*/ 78 w 78"/>
              <a:gd name="T7" fmla="*/ 0 h 120"/>
            </a:gdLst>
            <a:ahLst/>
            <a:cxnLst>
              <a:cxn ang="0">
                <a:pos x="T0" y="T1"/>
              </a:cxn>
              <a:cxn ang="0">
                <a:pos x="T2" y="T3"/>
              </a:cxn>
              <a:cxn ang="0">
                <a:pos x="T4" y="T5"/>
              </a:cxn>
              <a:cxn ang="0">
                <a:pos x="T6" y="T7"/>
              </a:cxn>
            </a:cxnLst>
            <a:rect l="0" t="0" r="r" b="b"/>
            <a:pathLst>
              <a:path w="78" h="120">
                <a:moveTo>
                  <a:pt x="78" y="0"/>
                </a:moveTo>
                <a:lnTo>
                  <a:pt x="0" y="56"/>
                </a:lnTo>
                <a:lnTo>
                  <a:pt x="74" y="120"/>
                </a:lnTo>
                <a:lnTo>
                  <a:pt x="78" y="0"/>
                </a:ln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effectLst/>
              <a:uLnTx/>
              <a:uFillTx/>
              <a:latin typeface="Arial" panose="020B0604020202020204" pitchFamily="34" charset="0"/>
              <a:cs typeface="Arial" panose="020B0604020202020204" pitchFamily="34" charset="0"/>
            </a:endParaRPr>
          </a:p>
        </p:txBody>
      </p:sp>
      <p:sp>
        <p:nvSpPr>
          <p:cNvPr id="57" name="Oval 43"/>
          <p:cNvSpPr>
            <a:spLocks noChangeArrowheads="1"/>
          </p:cNvSpPr>
          <p:nvPr/>
        </p:nvSpPr>
        <p:spPr bwMode="auto">
          <a:xfrm>
            <a:off x="9878057" y="1930881"/>
            <a:ext cx="355974" cy="358545"/>
          </a:xfrm>
          <a:prstGeom prst="ellipse">
            <a:avLst/>
          </a:prstGeom>
          <a:solidFill>
            <a:schemeClr val="accent3"/>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effectLst/>
              <a:uLnTx/>
              <a:uFillTx/>
              <a:latin typeface="Arial" panose="020B0604020202020204" pitchFamily="34" charset="0"/>
              <a:cs typeface="Arial" panose="020B0604020202020204" pitchFamily="34" charset="0"/>
            </a:endParaRPr>
          </a:p>
        </p:txBody>
      </p:sp>
      <p:sp>
        <p:nvSpPr>
          <p:cNvPr id="58" name="TextBox 57"/>
          <p:cNvSpPr txBox="1"/>
          <p:nvPr/>
        </p:nvSpPr>
        <p:spPr>
          <a:xfrm>
            <a:off x="10103943" y="4556416"/>
            <a:ext cx="332142" cy="2462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02</a:t>
            </a:r>
          </a:p>
        </p:txBody>
      </p:sp>
      <p:sp>
        <p:nvSpPr>
          <p:cNvPr id="59" name="TextBox 58"/>
          <p:cNvSpPr txBox="1"/>
          <p:nvPr/>
        </p:nvSpPr>
        <p:spPr>
          <a:xfrm>
            <a:off x="9884832" y="1950826"/>
            <a:ext cx="332142" cy="2462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03</a:t>
            </a:r>
          </a:p>
        </p:txBody>
      </p:sp>
      <p:sp>
        <p:nvSpPr>
          <p:cNvPr id="60" name="TextBox 59"/>
          <p:cNvSpPr txBox="1"/>
          <p:nvPr/>
        </p:nvSpPr>
        <p:spPr>
          <a:xfrm>
            <a:off x="7542725" y="2802109"/>
            <a:ext cx="332142" cy="2462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04</a:t>
            </a:r>
          </a:p>
        </p:txBody>
      </p:sp>
      <p:sp>
        <p:nvSpPr>
          <p:cNvPr id="61" name="Freeform 290"/>
          <p:cNvSpPr>
            <a:spLocks noChangeAspect="1" noChangeArrowheads="1"/>
          </p:cNvSpPr>
          <p:nvPr/>
        </p:nvSpPr>
        <p:spPr bwMode="auto">
          <a:xfrm>
            <a:off x="8901193" y="2586313"/>
            <a:ext cx="717260" cy="643096"/>
          </a:xfrm>
          <a:custGeom>
            <a:avLst/>
            <a:gdLst>
              <a:gd name="T0" fmla="*/ 995 w 996"/>
              <a:gd name="T1" fmla="*/ 409 h 770"/>
              <a:gd name="T2" fmla="*/ 836 w 996"/>
              <a:gd name="T3" fmla="*/ 409 h 770"/>
              <a:gd name="T4" fmla="*/ 543 w 996"/>
              <a:gd name="T5" fmla="*/ 192 h 770"/>
              <a:gd name="T6" fmla="*/ 384 w 996"/>
              <a:gd name="T7" fmla="*/ 275 h 770"/>
              <a:gd name="T8" fmla="*/ 360 w 996"/>
              <a:gd name="T9" fmla="*/ 158 h 770"/>
              <a:gd name="T10" fmla="*/ 702 w 996"/>
              <a:gd name="T11" fmla="*/ 33 h 770"/>
              <a:gd name="T12" fmla="*/ 836 w 996"/>
              <a:gd name="T13" fmla="*/ 133 h 770"/>
              <a:gd name="T14" fmla="*/ 334 w 996"/>
              <a:gd name="T15" fmla="*/ 626 h 770"/>
              <a:gd name="T16" fmla="*/ 276 w 996"/>
              <a:gd name="T17" fmla="*/ 551 h 770"/>
              <a:gd name="T18" fmla="*/ 209 w 996"/>
              <a:gd name="T19" fmla="*/ 484 h 770"/>
              <a:gd name="T20" fmla="*/ 109 w 996"/>
              <a:gd name="T21" fmla="*/ 434 h 770"/>
              <a:gd name="T22" fmla="*/ 159 w 996"/>
              <a:gd name="T23" fmla="*/ 535 h 770"/>
              <a:gd name="T24" fmla="*/ 226 w 996"/>
              <a:gd name="T25" fmla="*/ 602 h 770"/>
              <a:gd name="T26" fmla="*/ 293 w 996"/>
              <a:gd name="T27" fmla="*/ 668 h 770"/>
              <a:gd name="T28" fmla="*/ 393 w 996"/>
              <a:gd name="T29" fmla="*/ 727 h 770"/>
              <a:gd name="T30" fmla="*/ 334 w 996"/>
              <a:gd name="T31" fmla="*/ 626 h 770"/>
              <a:gd name="T32" fmla="*/ 594 w 996"/>
              <a:gd name="T33" fmla="*/ 267 h 770"/>
              <a:gd name="T34" fmla="*/ 443 w 996"/>
              <a:gd name="T35" fmla="*/ 301 h 770"/>
              <a:gd name="T36" fmla="*/ 284 w 996"/>
              <a:gd name="T37" fmla="*/ 217 h 770"/>
              <a:gd name="T38" fmla="*/ 460 w 996"/>
              <a:gd name="T39" fmla="*/ 50 h 770"/>
              <a:gd name="T40" fmla="*/ 184 w 996"/>
              <a:gd name="T41" fmla="*/ 100 h 770"/>
              <a:gd name="T42" fmla="*/ 0 w 996"/>
              <a:gd name="T43" fmla="*/ 66 h 770"/>
              <a:gd name="T44" fmla="*/ 50 w 996"/>
              <a:gd name="T45" fmla="*/ 443 h 770"/>
              <a:gd name="T46" fmla="*/ 234 w 996"/>
              <a:gd name="T47" fmla="*/ 392 h 770"/>
              <a:gd name="T48" fmla="*/ 293 w 996"/>
              <a:gd name="T49" fmla="*/ 468 h 770"/>
              <a:gd name="T50" fmla="*/ 360 w 996"/>
              <a:gd name="T51" fmla="*/ 535 h 770"/>
              <a:gd name="T52" fmla="*/ 426 w 996"/>
              <a:gd name="T53" fmla="*/ 610 h 770"/>
              <a:gd name="T54" fmla="*/ 477 w 996"/>
              <a:gd name="T55" fmla="*/ 727 h 770"/>
              <a:gd name="T56" fmla="*/ 543 w 996"/>
              <a:gd name="T57" fmla="*/ 660 h 770"/>
              <a:gd name="T58" fmla="*/ 485 w 996"/>
              <a:gd name="T59" fmla="*/ 585 h 770"/>
              <a:gd name="T60" fmla="*/ 569 w 996"/>
              <a:gd name="T61" fmla="*/ 668 h 770"/>
              <a:gd name="T62" fmla="*/ 627 w 996"/>
              <a:gd name="T63" fmla="*/ 602 h 770"/>
              <a:gd name="T64" fmla="*/ 652 w 996"/>
              <a:gd name="T65" fmla="*/ 610 h 770"/>
              <a:gd name="T66" fmla="*/ 719 w 996"/>
              <a:gd name="T67" fmla="*/ 543 h 770"/>
              <a:gd name="T68" fmla="*/ 727 w 996"/>
              <a:gd name="T69" fmla="*/ 526 h 770"/>
              <a:gd name="T70" fmla="*/ 786 w 996"/>
              <a:gd name="T71" fmla="*/ 535 h 770"/>
              <a:gd name="T72" fmla="*/ 786 w 996"/>
              <a:gd name="T73" fmla="*/ 468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96" h="770">
                <a:moveTo>
                  <a:pt x="995" y="100"/>
                </a:moveTo>
                <a:cubicBezTo>
                  <a:pt x="995" y="409"/>
                  <a:pt x="995" y="409"/>
                  <a:pt x="995" y="409"/>
                </a:cubicBezTo>
                <a:cubicBezTo>
                  <a:pt x="995" y="409"/>
                  <a:pt x="928" y="426"/>
                  <a:pt x="920" y="426"/>
                </a:cubicBezTo>
                <a:cubicBezTo>
                  <a:pt x="903" y="426"/>
                  <a:pt x="861" y="443"/>
                  <a:pt x="836" y="409"/>
                </a:cubicBezTo>
                <a:cubicBezTo>
                  <a:pt x="786" y="367"/>
                  <a:pt x="619" y="192"/>
                  <a:pt x="619" y="192"/>
                </a:cubicBezTo>
                <a:cubicBezTo>
                  <a:pt x="619" y="192"/>
                  <a:pt x="594" y="167"/>
                  <a:pt x="543" y="192"/>
                </a:cubicBezTo>
                <a:cubicBezTo>
                  <a:pt x="502" y="217"/>
                  <a:pt x="443" y="250"/>
                  <a:pt x="418" y="259"/>
                </a:cubicBezTo>
                <a:cubicBezTo>
                  <a:pt x="410" y="267"/>
                  <a:pt x="393" y="275"/>
                  <a:pt x="384" y="275"/>
                </a:cubicBezTo>
                <a:cubicBezTo>
                  <a:pt x="351" y="275"/>
                  <a:pt x="326" y="242"/>
                  <a:pt x="326" y="209"/>
                </a:cubicBezTo>
                <a:cubicBezTo>
                  <a:pt x="326" y="183"/>
                  <a:pt x="343" y="167"/>
                  <a:pt x="360" y="158"/>
                </a:cubicBezTo>
                <a:cubicBezTo>
                  <a:pt x="426" y="116"/>
                  <a:pt x="552" y="50"/>
                  <a:pt x="602" y="16"/>
                </a:cubicBezTo>
                <a:cubicBezTo>
                  <a:pt x="635" y="0"/>
                  <a:pt x="652" y="0"/>
                  <a:pt x="702" y="33"/>
                </a:cubicBezTo>
                <a:cubicBezTo>
                  <a:pt x="752" y="83"/>
                  <a:pt x="803" y="125"/>
                  <a:pt x="803" y="125"/>
                </a:cubicBezTo>
                <a:cubicBezTo>
                  <a:pt x="803" y="125"/>
                  <a:pt x="819" y="133"/>
                  <a:pt x="836" y="133"/>
                </a:cubicBezTo>
                <a:cubicBezTo>
                  <a:pt x="878" y="125"/>
                  <a:pt x="995" y="100"/>
                  <a:pt x="995" y="100"/>
                </a:cubicBezTo>
                <a:close/>
                <a:moveTo>
                  <a:pt x="334" y="626"/>
                </a:moveTo>
                <a:cubicBezTo>
                  <a:pt x="343" y="610"/>
                  <a:pt x="343" y="585"/>
                  <a:pt x="326" y="568"/>
                </a:cubicBezTo>
                <a:cubicBezTo>
                  <a:pt x="309" y="551"/>
                  <a:pt x="293" y="551"/>
                  <a:pt x="276" y="551"/>
                </a:cubicBezTo>
                <a:cubicBezTo>
                  <a:pt x="276" y="535"/>
                  <a:pt x="276" y="510"/>
                  <a:pt x="259" y="501"/>
                </a:cubicBezTo>
                <a:cubicBezTo>
                  <a:pt x="251" y="484"/>
                  <a:pt x="226" y="476"/>
                  <a:pt x="209" y="484"/>
                </a:cubicBezTo>
                <a:cubicBezTo>
                  <a:pt x="217" y="468"/>
                  <a:pt x="209" y="443"/>
                  <a:pt x="201" y="426"/>
                </a:cubicBezTo>
                <a:cubicBezTo>
                  <a:pt x="176" y="401"/>
                  <a:pt x="134" y="409"/>
                  <a:pt x="109" y="434"/>
                </a:cubicBezTo>
                <a:cubicBezTo>
                  <a:pt x="92" y="451"/>
                  <a:pt x="75" y="501"/>
                  <a:pt x="92" y="526"/>
                </a:cubicBezTo>
                <a:cubicBezTo>
                  <a:pt x="117" y="551"/>
                  <a:pt x="142" y="535"/>
                  <a:pt x="159" y="535"/>
                </a:cubicBezTo>
                <a:cubicBezTo>
                  <a:pt x="159" y="551"/>
                  <a:pt x="142" y="568"/>
                  <a:pt x="159" y="593"/>
                </a:cubicBezTo>
                <a:cubicBezTo>
                  <a:pt x="176" y="618"/>
                  <a:pt x="209" y="602"/>
                  <a:pt x="226" y="602"/>
                </a:cubicBezTo>
                <a:cubicBezTo>
                  <a:pt x="217" y="618"/>
                  <a:pt x="201" y="643"/>
                  <a:pt x="226" y="668"/>
                </a:cubicBezTo>
                <a:cubicBezTo>
                  <a:pt x="242" y="685"/>
                  <a:pt x="276" y="677"/>
                  <a:pt x="293" y="668"/>
                </a:cubicBezTo>
                <a:cubicBezTo>
                  <a:pt x="284" y="693"/>
                  <a:pt x="268" y="710"/>
                  <a:pt x="293" y="744"/>
                </a:cubicBezTo>
                <a:cubicBezTo>
                  <a:pt x="318" y="769"/>
                  <a:pt x="368" y="752"/>
                  <a:pt x="393" y="727"/>
                </a:cubicBezTo>
                <a:cubicBezTo>
                  <a:pt x="418" y="702"/>
                  <a:pt x="418" y="668"/>
                  <a:pt x="393" y="643"/>
                </a:cubicBezTo>
                <a:cubicBezTo>
                  <a:pt x="376" y="626"/>
                  <a:pt x="360" y="626"/>
                  <a:pt x="334" y="626"/>
                </a:cubicBezTo>
                <a:close/>
                <a:moveTo>
                  <a:pt x="786" y="468"/>
                </a:moveTo>
                <a:cubicBezTo>
                  <a:pt x="610" y="284"/>
                  <a:pt x="694" y="367"/>
                  <a:pt x="594" y="267"/>
                </a:cubicBezTo>
                <a:cubicBezTo>
                  <a:pt x="594" y="267"/>
                  <a:pt x="569" y="234"/>
                  <a:pt x="527" y="259"/>
                </a:cubicBezTo>
                <a:cubicBezTo>
                  <a:pt x="502" y="267"/>
                  <a:pt x="468" y="284"/>
                  <a:pt x="443" y="301"/>
                </a:cubicBezTo>
                <a:cubicBezTo>
                  <a:pt x="418" y="309"/>
                  <a:pt x="393" y="317"/>
                  <a:pt x="384" y="317"/>
                </a:cubicBezTo>
                <a:cubicBezTo>
                  <a:pt x="326" y="317"/>
                  <a:pt x="284" y="267"/>
                  <a:pt x="284" y="217"/>
                </a:cubicBezTo>
                <a:cubicBezTo>
                  <a:pt x="284" y="175"/>
                  <a:pt x="301" y="142"/>
                  <a:pt x="334" y="125"/>
                </a:cubicBezTo>
                <a:cubicBezTo>
                  <a:pt x="368" y="100"/>
                  <a:pt x="460" y="50"/>
                  <a:pt x="460" y="50"/>
                </a:cubicBezTo>
                <a:cubicBezTo>
                  <a:pt x="460" y="50"/>
                  <a:pt x="435" y="8"/>
                  <a:pt x="376" y="8"/>
                </a:cubicBezTo>
                <a:cubicBezTo>
                  <a:pt x="309" y="8"/>
                  <a:pt x="184" y="100"/>
                  <a:pt x="184" y="100"/>
                </a:cubicBezTo>
                <a:cubicBezTo>
                  <a:pt x="184" y="100"/>
                  <a:pt x="150" y="116"/>
                  <a:pt x="100" y="100"/>
                </a:cubicBezTo>
                <a:cubicBezTo>
                  <a:pt x="0" y="66"/>
                  <a:pt x="0" y="66"/>
                  <a:pt x="0" y="66"/>
                </a:cubicBezTo>
                <a:cubicBezTo>
                  <a:pt x="0" y="426"/>
                  <a:pt x="0" y="426"/>
                  <a:pt x="0" y="426"/>
                </a:cubicBezTo>
                <a:cubicBezTo>
                  <a:pt x="0" y="426"/>
                  <a:pt x="25" y="434"/>
                  <a:pt x="50" y="443"/>
                </a:cubicBezTo>
                <a:cubicBezTo>
                  <a:pt x="59" y="426"/>
                  <a:pt x="67" y="409"/>
                  <a:pt x="83" y="392"/>
                </a:cubicBezTo>
                <a:cubicBezTo>
                  <a:pt x="125" y="351"/>
                  <a:pt x="192" y="351"/>
                  <a:pt x="234" y="392"/>
                </a:cubicBezTo>
                <a:cubicBezTo>
                  <a:pt x="242" y="409"/>
                  <a:pt x="251" y="417"/>
                  <a:pt x="251" y="434"/>
                </a:cubicBezTo>
                <a:cubicBezTo>
                  <a:pt x="268" y="443"/>
                  <a:pt x="284" y="451"/>
                  <a:pt x="293" y="468"/>
                </a:cubicBezTo>
                <a:cubicBezTo>
                  <a:pt x="309" y="476"/>
                  <a:pt x="318" y="493"/>
                  <a:pt x="318" y="510"/>
                </a:cubicBezTo>
                <a:cubicBezTo>
                  <a:pt x="334" y="510"/>
                  <a:pt x="351" y="518"/>
                  <a:pt x="360" y="535"/>
                </a:cubicBezTo>
                <a:cubicBezTo>
                  <a:pt x="376" y="551"/>
                  <a:pt x="384" y="568"/>
                  <a:pt x="384" y="585"/>
                </a:cubicBezTo>
                <a:cubicBezTo>
                  <a:pt x="401" y="585"/>
                  <a:pt x="418" y="593"/>
                  <a:pt x="426" y="610"/>
                </a:cubicBezTo>
                <a:cubicBezTo>
                  <a:pt x="451" y="635"/>
                  <a:pt x="460" y="668"/>
                  <a:pt x="451" y="702"/>
                </a:cubicBezTo>
                <a:cubicBezTo>
                  <a:pt x="460" y="702"/>
                  <a:pt x="468" y="718"/>
                  <a:pt x="477" y="727"/>
                </a:cubicBezTo>
                <a:cubicBezTo>
                  <a:pt x="493" y="744"/>
                  <a:pt x="527" y="744"/>
                  <a:pt x="543" y="727"/>
                </a:cubicBezTo>
                <a:cubicBezTo>
                  <a:pt x="560" y="710"/>
                  <a:pt x="560" y="677"/>
                  <a:pt x="543" y="660"/>
                </a:cubicBezTo>
                <a:lnTo>
                  <a:pt x="535" y="660"/>
                </a:lnTo>
                <a:cubicBezTo>
                  <a:pt x="485" y="602"/>
                  <a:pt x="477" y="593"/>
                  <a:pt x="485" y="585"/>
                </a:cubicBezTo>
                <a:cubicBezTo>
                  <a:pt x="493" y="585"/>
                  <a:pt x="502" y="593"/>
                  <a:pt x="560" y="660"/>
                </a:cubicBezTo>
                <a:cubicBezTo>
                  <a:pt x="569" y="668"/>
                  <a:pt x="569" y="668"/>
                  <a:pt x="569" y="668"/>
                </a:cubicBezTo>
                <a:cubicBezTo>
                  <a:pt x="585" y="685"/>
                  <a:pt x="610" y="685"/>
                  <a:pt x="627" y="668"/>
                </a:cubicBezTo>
                <a:cubicBezTo>
                  <a:pt x="644" y="652"/>
                  <a:pt x="644" y="618"/>
                  <a:pt x="627" y="602"/>
                </a:cubicBezTo>
                <a:cubicBezTo>
                  <a:pt x="569" y="535"/>
                  <a:pt x="560" y="526"/>
                  <a:pt x="560" y="518"/>
                </a:cubicBezTo>
                <a:cubicBezTo>
                  <a:pt x="569" y="518"/>
                  <a:pt x="594" y="551"/>
                  <a:pt x="652" y="610"/>
                </a:cubicBezTo>
                <a:cubicBezTo>
                  <a:pt x="669" y="626"/>
                  <a:pt x="702" y="626"/>
                  <a:pt x="719" y="610"/>
                </a:cubicBezTo>
                <a:cubicBezTo>
                  <a:pt x="727" y="593"/>
                  <a:pt x="736" y="568"/>
                  <a:pt x="719" y="543"/>
                </a:cubicBezTo>
                <a:cubicBezTo>
                  <a:pt x="644" y="468"/>
                  <a:pt x="644" y="468"/>
                  <a:pt x="652" y="459"/>
                </a:cubicBezTo>
                <a:lnTo>
                  <a:pt x="727" y="526"/>
                </a:lnTo>
                <a:cubicBezTo>
                  <a:pt x="727" y="535"/>
                  <a:pt x="727" y="535"/>
                  <a:pt x="727" y="535"/>
                </a:cubicBezTo>
                <a:cubicBezTo>
                  <a:pt x="744" y="551"/>
                  <a:pt x="769" y="551"/>
                  <a:pt x="786" y="535"/>
                </a:cubicBezTo>
                <a:cubicBezTo>
                  <a:pt x="803" y="510"/>
                  <a:pt x="803" y="484"/>
                  <a:pt x="786" y="468"/>
                </a:cubicBezTo>
                <a:close/>
                <a:moveTo>
                  <a:pt x="786" y="468"/>
                </a:moveTo>
                <a:lnTo>
                  <a:pt x="786" y="468"/>
                </a:lnTo>
                <a:close/>
              </a:path>
            </a:pathLst>
          </a:custGeom>
          <a:solidFill>
            <a:schemeClr val="bg1"/>
          </a:solidFill>
          <a:ln>
            <a:noFill/>
          </a:ln>
          <a:effectLst/>
        </p:spPr>
        <p:txBody>
          <a:bodyPr wrap="none" lIns="182843" tIns="91422" rIns="182843" bIns="91422"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effectLst/>
              <a:uLnTx/>
              <a:uFillTx/>
              <a:latin typeface="Arial" panose="020B0604020202020204" pitchFamily="34" charset="0"/>
              <a:ea typeface="SimSun" panose="02010600030101010101" pitchFamily="2" charset="-122"/>
              <a:cs typeface="Arial" panose="020B0604020202020204" pitchFamily="34" charset="0"/>
            </a:endParaRPr>
          </a:p>
        </p:txBody>
      </p:sp>
      <p:pic>
        <p:nvPicPr>
          <p:cNvPr id="62" name="Picture 2" descr="Idea Sharing icon"/>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809421" y="3938978"/>
            <a:ext cx="382726" cy="38272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4" descr="Green Idea icon"/>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837849" y="2322169"/>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77" name="Freeform: Shape 76"/>
          <p:cNvSpPr/>
          <p:nvPr/>
        </p:nvSpPr>
        <p:spPr bwMode="auto">
          <a:xfrm>
            <a:off x="-2312" y="3160972"/>
            <a:ext cx="12192001" cy="3279103"/>
          </a:xfrm>
          <a:custGeom>
            <a:avLst/>
            <a:gdLst>
              <a:gd name="connsiteX0" fmla="*/ 8227315 w 12192001"/>
              <a:gd name="connsiteY0" fmla="*/ 2766835 h 3576452"/>
              <a:gd name="connsiteX1" fmla="*/ 8467519 w 12192001"/>
              <a:gd name="connsiteY1" fmla="*/ 2766835 h 3576452"/>
              <a:gd name="connsiteX2" fmla="*/ 8485763 w 12192001"/>
              <a:gd name="connsiteY2" fmla="*/ 2769879 h 3576452"/>
              <a:gd name="connsiteX3" fmla="*/ 8504006 w 12192001"/>
              <a:gd name="connsiteY3" fmla="*/ 2766835 h 3576452"/>
              <a:gd name="connsiteX4" fmla="*/ 8996577 w 12192001"/>
              <a:gd name="connsiteY4" fmla="*/ 2766835 h 3576452"/>
              <a:gd name="connsiteX5" fmla="*/ 9133403 w 12192001"/>
              <a:gd name="connsiteY5" fmla="*/ 2827709 h 3576452"/>
              <a:gd name="connsiteX6" fmla="*/ 9169889 w 12192001"/>
              <a:gd name="connsiteY6" fmla="*/ 2973805 h 3576452"/>
              <a:gd name="connsiteX7" fmla="*/ 9169889 w 12192001"/>
              <a:gd name="connsiteY7" fmla="*/ 3171644 h 3576452"/>
              <a:gd name="connsiteX8" fmla="*/ 9066510 w 12192001"/>
              <a:gd name="connsiteY8" fmla="*/ 3332958 h 3576452"/>
              <a:gd name="connsiteX9" fmla="*/ 9051307 w 12192001"/>
              <a:gd name="connsiteY9" fmla="*/ 3390788 h 3576452"/>
              <a:gd name="connsiteX10" fmla="*/ 9232460 w 12192001"/>
              <a:gd name="connsiteY10" fmla="*/ 3390788 h 3576452"/>
              <a:gd name="connsiteX11" fmla="*/ 9232460 w 12192001"/>
              <a:gd name="connsiteY11" fmla="*/ 3390035 h 3576452"/>
              <a:gd name="connsiteX12" fmla="*/ 12192001 w 12192001"/>
              <a:gd name="connsiteY12" fmla="*/ 3390035 h 3576452"/>
              <a:gd name="connsiteX13" fmla="*/ 12192001 w 12192001"/>
              <a:gd name="connsiteY13" fmla="*/ 3576452 h 3576452"/>
              <a:gd name="connsiteX14" fmla="*/ 10881726 w 12192001"/>
              <a:gd name="connsiteY14" fmla="*/ 3576452 h 3576452"/>
              <a:gd name="connsiteX15" fmla="*/ 9242115 w 12192001"/>
              <a:gd name="connsiteY15" fmla="*/ 3576452 h 3576452"/>
              <a:gd name="connsiteX16" fmla="*/ 9232460 w 12192001"/>
              <a:gd name="connsiteY16" fmla="*/ 3576452 h 3576452"/>
              <a:gd name="connsiteX17" fmla="*/ 9136443 w 12192001"/>
              <a:gd name="connsiteY17" fmla="*/ 3576452 h 3576452"/>
              <a:gd name="connsiteX18" fmla="*/ 8887117 w 12192001"/>
              <a:gd name="connsiteY18" fmla="*/ 3576452 h 3576452"/>
              <a:gd name="connsiteX19" fmla="*/ 8795900 w 12192001"/>
              <a:gd name="connsiteY19" fmla="*/ 3512535 h 3576452"/>
              <a:gd name="connsiteX20" fmla="*/ 8829346 w 12192001"/>
              <a:gd name="connsiteY20" fmla="*/ 3412094 h 3576452"/>
              <a:gd name="connsiteX21" fmla="*/ 8887117 w 12192001"/>
              <a:gd name="connsiteY21" fmla="*/ 3259910 h 3576452"/>
              <a:gd name="connsiteX22" fmla="*/ 8914482 w 12192001"/>
              <a:gd name="connsiteY22" fmla="*/ 3192949 h 3576452"/>
              <a:gd name="connsiteX23" fmla="*/ 8978334 w 12192001"/>
              <a:gd name="connsiteY23" fmla="*/ 3168600 h 3576452"/>
              <a:gd name="connsiteX24" fmla="*/ 8984415 w 12192001"/>
              <a:gd name="connsiteY24" fmla="*/ 3165556 h 3576452"/>
              <a:gd name="connsiteX25" fmla="*/ 8984415 w 12192001"/>
              <a:gd name="connsiteY25" fmla="*/ 2967718 h 3576452"/>
              <a:gd name="connsiteX26" fmla="*/ 8984415 w 12192001"/>
              <a:gd name="connsiteY26" fmla="*/ 2952499 h 3576452"/>
              <a:gd name="connsiteX27" fmla="*/ 8504006 w 12192001"/>
              <a:gd name="connsiteY27" fmla="*/ 2952499 h 3576452"/>
              <a:gd name="connsiteX28" fmla="*/ 8485763 w 12192001"/>
              <a:gd name="connsiteY28" fmla="*/ 2949456 h 3576452"/>
              <a:gd name="connsiteX29" fmla="*/ 8467519 w 12192001"/>
              <a:gd name="connsiteY29" fmla="*/ 2952499 h 3576452"/>
              <a:gd name="connsiteX30" fmla="*/ 8239477 w 12192001"/>
              <a:gd name="connsiteY30" fmla="*/ 2952499 h 3576452"/>
              <a:gd name="connsiteX31" fmla="*/ 8239477 w 12192001"/>
              <a:gd name="connsiteY31" fmla="*/ 2967718 h 3576452"/>
              <a:gd name="connsiteX32" fmla="*/ 8239477 w 12192001"/>
              <a:gd name="connsiteY32" fmla="*/ 3165556 h 3576452"/>
              <a:gd name="connsiteX33" fmla="*/ 8245558 w 12192001"/>
              <a:gd name="connsiteY33" fmla="*/ 3168600 h 3576452"/>
              <a:gd name="connsiteX34" fmla="*/ 8309410 w 12192001"/>
              <a:gd name="connsiteY34" fmla="*/ 3192949 h 3576452"/>
              <a:gd name="connsiteX35" fmla="*/ 8336775 w 12192001"/>
              <a:gd name="connsiteY35" fmla="*/ 3259910 h 3576452"/>
              <a:gd name="connsiteX36" fmla="*/ 8394546 w 12192001"/>
              <a:gd name="connsiteY36" fmla="*/ 3412094 h 3576452"/>
              <a:gd name="connsiteX37" fmla="*/ 8427992 w 12192001"/>
              <a:gd name="connsiteY37" fmla="*/ 3512535 h 3576452"/>
              <a:gd name="connsiteX38" fmla="*/ 8339816 w 12192001"/>
              <a:gd name="connsiteY38" fmla="*/ 3576452 h 3576452"/>
              <a:gd name="connsiteX39" fmla="*/ 7716825 w 12192001"/>
              <a:gd name="connsiteY39" fmla="*/ 3576452 h 3576452"/>
              <a:gd name="connsiteX40" fmla="*/ 7574347 w 12192001"/>
              <a:gd name="connsiteY40" fmla="*/ 3576452 h 3576452"/>
              <a:gd name="connsiteX41" fmla="*/ 7171598 w 12192001"/>
              <a:gd name="connsiteY41" fmla="*/ 3576452 h 3576452"/>
              <a:gd name="connsiteX42" fmla="*/ 4800601 w 12192001"/>
              <a:gd name="connsiteY42" fmla="*/ 3576452 h 3576452"/>
              <a:gd name="connsiteX43" fmla="*/ 0 w 12192001"/>
              <a:gd name="connsiteY43" fmla="*/ 3576452 h 3576452"/>
              <a:gd name="connsiteX44" fmla="*/ 0 w 12192001"/>
              <a:gd name="connsiteY44" fmla="*/ 3390035 h 3576452"/>
              <a:gd name="connsiteX45" fmla="*/ 7574347 w 12192001"/>
              <a:gd name="connsiteY45" fmla="*/ 3390035 h 3576452"/>
              <a:gd name="connsiteX46" fmla="*/ 7574347 w 12192001"/>
              <a:gd name="connsiteY46" fmla="*/ 3390788 h 3576452"/>
              <a:gd name="connsiteX47" fmla="*/ 7751087 w 12192001"/>
              <a:gd name="connsiteY47" fmla="*/ 3390788 h 3576452"/>
              <a:gd name="connsiteX48" fmla="*/ 8172585 w 12192001"/>
              <a:gd name="connsiteY48" fmla="*/ 3390788 h 3576452"/>
              <a:gd name="connsiteX49" fmla="*/ 8157382 w 12192001"/>
              <a:gd name="connsiteY49" fmla="*/ 3332958 h 3576452"/>
              <a:gd name="connsiteX50" fmla="*/ 8054003 w 12192001"/>
              <a:gd name="connsiteY50" fmla="*/ 3171644 h 3576452"/>
              <a:gd name="connsiteX51" fmla="*/ 8054003 w 12192001"/>
              <a:gd name="connsiteY51" fmla="*/ 2973805 h 3576452"/>
              <a:gd name="connsiteX52" fmla="*/ 8090490 w 12192001"/>
              <a:gd name="connsiteY52" fmla="*/ 2827709 h 3576452"/>
              <a:gd name="connsiteX53" fmla="*/ 8227315 w 12192001"/>
              <a:gd name="connsiteY53" fmla="*/ 2766835 h 3576452"/>
              <a:gd name="connsiteX54" fmla="*/ 8361112 w 12192001"/>
              <a:gd name="connsiteY54" fmla="*/ 0 h 3576452"/>
              <a:gd name="connsiteX55" fmla="*/ 8473607 w 12192001"/>
              <a:gd name="connsiteY55" fmla="*/ 197649 h 3576452"/>
              <a:gd name="connsiteX56" fmla="*/ 7646614 w 12192001"/>
              <a:gd name="connsiteY56" fmla="*/ 1149406 h 3576452"/>
              <a:gd name="connsiteX57" fmla="*/ 7661816 w 12192001"/>
              <a:gd name="connsiteY57" fmla="*/ 1325770 h 3576452"/>
              <a:gd name="connsiteX58" fmla="*/ 7765191 w 12192001"/>
              <a:gd name="connsiteY58" fmla="*/ 1611601 h 3576452"/>
              <a:gd name="connsiteX59" fmla="*/ 7847282 w 12192001"/>
              <a:gd name="connsiteY59" fmla="*/ 1736272 h 3576452"/>
              <a:gd name="connsiteX60" fmla="*/ 7950656 w 12192001"/>
              <a:gd name="connsiteY60" fmla="*/ 1836617 h 3576452"/>
              <a:gd name="connsiteX61" fmla="*/ 7996262 w 12192001"/>
              <a:gd name="connsiteY61" fmla="*/ 1891350 h 3576452"/>
              <a:gd name="connsiteX62" fmla="*/ 8172606 w 12192001"/>
              <a:gd name="connsiteY62" fmla="*/ 2241037 h 3576452"/>
              <a:gd name="connsiteX63" fmla="*/ 8212132 w 12192001"/>
              <a:gd name="connsiteY63" fmla="*/ 2514705 h 3576452"/>
              <a:gd name="connsiteX64" fmla="*/ 8209091 w 12192001"/>
              <a:gd name="connsiteY64" fmla="*/ 2529909 h 3576452"/>
              <a:gd name="connsiteX65" fmla="*/ 8215172 w 12192001"/>
              <a:gd name="connsiteY65" fmla="*/ 2545113 h 3576452"/>
              <a:gd name="connsiteX66" fmla="*/ 8266859 w 12192001"/>
              <a:gd name="connsiteY66" fmla="*/ 2566398 h 3576452"/>
              <a:gd name="connsiteX67" fmla="*/ 8966154 w 12192001"/>
              <a:gd name="connsiteY67" fmla="*/ 2566398 h 3576452"/>
              <a:gd name="connsiteX68" fmla="*/ 9017841 w 12192001"/>
              <a:gd name="connsiteY68" fmla="*/ 2545113 h 3576452"/>
              <a:gd name="connsiteX69" fmla="*/ 9023922 w 12192001"/>
              <a:gd name="connsiteY69" fmla="*/ 2532949 h 3576452"/>
              <a:gd name="connsiteX70" fmla="*/ 9023922 w 12192001"/>
              <a:gd name="connsiteY70" fmla="*/ 2514705 h 3576452"/>
              <a:gd name="connsiteX71" fmla="*/ 9063448 w 12192001"/>
              <a:gd name="connsiteY71" fmla="*/ 2234955 h 3576452"/>
              <a:gd name="connsiteX72" fmla="*/ 9276277 w 12192001"/>
              <a:gd name="connsiteY72" fmla="*/ 1845739 h 3576452"/>
              <a:gd name="connsiteX73" fmla="*/ 9276277 w 12192001"/>
              <a:gd name="connsiteY73" fmla="*/ 1842698 h 3576452"/>
              <a:gd name="connsiteX74" fmla="*/ 9285398 w 12192001"/>
              <a:gd name="connsiteY74" fmla="*/ 1836617 h 3576452"/>
              <a:gd name="connsiteX75" fmla="*/ 9291479 w 12192001"/>
              <a:gd name="connsiteY75" fmla="*/ 1830535 h 3576452"/>
              <a:gd name="connsiteX76" fmla="*/ 9291479 w 12192001"/>
              <a:gd name="connsiteY76" fmla="*/ 1827494 h 3576452"/>
              <a:gd name="connsiteX77" fmla="*/ 9568157 w 12192001"/>
              <a:gd name="connsiteY77" fmla="*/ 1252791 h 3576452"/>
              <a:gd name="connsiteX78" fmla="*/ 9768824 w 12192001"/>
              <a:gd name="connsiteY78" fmla="*/ 1344014 h 3576452"/>
              <a:gd name="connsiteX79" fmla="*/ 9446540 w 12192001"/>
              <a:gd name="connsiteY79" fmla="*/ 1976491 h 3576452"/>
              <a:gd name="connsiteX80" fmla="*/ 9434378 w 12192001"/>
              <a:gd name="connsiteY80" fmla="*/ 1988654 h 3576452"/>
              <a:gd name="connsiteX81" fmla="*/ 9236751 w 12192001"/>
              <a:gd name="connsiteY81" fmla="*/ 2508623 h 3576452"/>
              <a:gd name="connsiteX82" fmla="*/ 9182024 w 12192001"/>
              <a:gd name="connsiteY82" fmla="*/ 2684987 h 3576452"/>
              <a:gd name="connsiteX83" fmla="*/ 9096892 w 12192001"/>
              <a:gd name="connsiteY83" fmla="*/ 2748843 h 3576452"/>
              <a:gd name="connsiteX84" fmla="*/ 8589143 w 12192001"/>
              <a:gd name="connsiteY84" fmla="*/ 2745802 h 3576452"/>
              <a:gd name="connsiteX85" fmla="*/ 8120919 w 12192001"/>
              <a:gd name="connsiteY85" fmla="*/ 2742762 h 3576452"/>
              <a:gd name="connsiteX86" fmla="*/ 8054030 w 12192001"/>
              <a:gd name="connsiteY86" fmla="*/ 2684987 h 3576452"/>
              <a:gd name="connsiteX87" fmla="*/ 7999302 w 12192001"/>
              <a:gd name="connsiteY87" fmla="*/ 2508623 h 3576452"/>
              <a:gd name="connsiteX88" fmla="*/ 7835120 w 12192001"/>
              <a:gd name="connsiteY88" fmla="*/ 2034266 h 3576452"/>
              <a:gd name="connsiteX89" fmla="*/ 7433785 w 12192001"/>
              <a:gd name="connsiteY89" fmla="*/ 1149406 h 3576452"/>
              <a:gd name="connsiteX90" fmla="*/ 8361112 w 12192001"/>
              <a:gd name="connsiteY90" fmla="*/ 0 h 357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2192001" h="3576452">
                <a:moveTo>
                  <a:pt x="8227315" y="2766835"/>
                </a:moveTo>
                <a:cubicBezTo>
                  <a:pt x="8467519" y="2766835"/>
                  <a:pt x="8467519" y="2766835"/>
                  <a:pt x="8467519" y="2766835"/>
                </a:cubicBezTo>
                <a:cubicBezTo>
                  <a:pt x="8473601" y="2766835"/>
                  <a:pt x="8479681" y="2766835"/>
                  <a:pt x="8485763" y="2769879"/>
                </a:cubicBezTo>
                <a:cubicBezTo>
                  <a:pt x="8491844" y="2766835"/>
                  <a:pt x="8497925" y="2766835"/>
                  <a:pt x="8504006" y="2766835"/>
                </a:cubicBezTo>
                <a:cubicBezTo>
                  <a:pt x="8996577" y="2766835"/>
                  <a:pt x="8996577" y="2766835"/>
                  <a:pt x="8996577" y="2766835"/>
                </a:cubicBezTo>
                <a:cubicBezTo>
                  <a:pt x="9069551" y="2766835"/>
                  <a:pt x="9112119" y="2800316"/>
                  <a:pt x="9133403" y="2827709"/>
                </a:cubicBezTo>
                <a:cubicBezTo>
                  <a:pt x="9175971" y="2879451"/>
                  <a:pt x="9172930" y="2946412"/>
                  <a:pt x="9169889" y="2973805"/>
                </a:cubicBezTo>
                <a:cubicBezTo>
                  <a:pt x="9169889" y="3171644"/>
                  <a:pt x="9169889" y="3171644"/>
                  <a:pt x="9169889" y="3171644"/>
                </a:cubicBezTo>
                <a:cubicBezTo>
                  <a:pt x="9169889" y="3235561"/>
                  <a:pt x="9133403" y="3302522"/>
                  <a:pt x="9066510" y="3332958"/>
                </a:cubicBezTo>
                <a:cubicBezTo>
                  <a:pt x="9063469" y="3354264"/>
                  <a:pt x="9057389" y="3372526"/>
                  <a:pt x="9051307" y="3390788"/>
                </a:cubicBezTo>
                <a:lnTo>
                  <a:pt x="9232460" y="3390788"/>
                </a:lnTo>
                <a:lnTo>
                  <a:pt x="9232460" y="3390035"/>
                </a:lnTo>
                <a:lnTo>
                  <a:pt x="12192001" y="3390035"/>
                </a:lnTo>
                <a:lnTo>
                  <a:pt x="12192001" y="3576452"/>
                </a:lnTo>
                <a:lnTo>
                  <a:pt x="10881726" y="3576452"/>
                </a:lnTo>
                <a:cubicBezTo>
                  <a:pt x="10009085" y="3576452"/>
                  <a:pt x="9518224" y="3576452"/>
                  <a:pt x="9242115" y="3576452"/>
                </a:cubicBezTo>
                <a:lnTo>
                  <a:pt x="9232460" y="3576452"/>
                </a:lnTo>
                <a:lnTo>
                  <a:pt x="9136443" y="3576452"/>
                </a:lnTo>
                <a:cubicBezTo>
                  <a:pt x="8887117" y="3576452"/>
                  <a:pt x="8887117" y="3576452"/>
                  <a:pt x="8887117" y="3576452"/>
                </a:cubicBezTo>
                <a:cubicBezTo>
                  <a:pt x="8844549" y="3576452"/>
                  <a:pt x="8808063" y="3552103"/>
                  <a:pt x="8795900" y="3512535"/>
                </a:cubicBezTo>
                <a:cubicBezTo>
                  <a:pt x="8783738" y="3476011"/>
                  <a:pt x="8795900" y="3433400"/>
                  <a:pt x="8829346" y="3412094"/>
                </a:cubicBezTo>
                <a:cubicBezTo>
                  <a:pt x="8835427" y="3406007"/>
                  <a:pt x="8887117" y="3357308"/>
                  <a:pt x="8887117" y="3259910"/>
                </a:cubicBezTo>
                <a:cubicBezTo>
                  <a:pt x="8887117" y="3235561"/>
                  <a:pt x="8896239" y="3211211"/>
                  <a:pt x="8914482" y="3192949"/>
                </a:cubicBezTo>
                <a:cubicBezTo>
                  <a:pt x="8932725" y="3174687"/>
                  <a:pt x="8954009" y="3165556"/>
                  <a:pt x="8978334" y="3168600"/>
                </a:cubicBezTo>
                <a:cubicBezTo>
                  <a:pt x="8981375" y="3168600"/>
                  <a:pt x="8981375" y="3165556"/>
                  <a:pt x="8984415" y="3165556"/>
                </a:cubicBezTo>
                <a:cubicBezTo>
                  <a:pt x="8984415" y="2967718"/>
                  <a:pt x="8984415" y="2967718"/>
                  <a:pt x="8984415" y="2967718"/>
                </a:cubicBezTo>
                <a:cubicBezTo>
                  <a:pt x="8984415" y="2961630"/>
                  <a:pt x="8984415" y="2958587"/>
                  <a:pt x="8984415" y="2952499"/>
                </a:cubicBezTo>
                <a:cubicBezTo>
                  <a:pt x="8504006" y="2952499"/>
                  <a:pt x="8504006" y="2952499"/>
                  <a:pt x="8504006" y="2952499"/>
                </a:cubicBezTo>
                <a:cubicBezTo>
                  <a:pt x="8497925" y="2952499"/>
                  <a:pt x="8491844" y="2952499"/>
                  <a:pt x="8485763" y="2949456"/>
                </a:cubicBezTo>
                <a:cubicBezTo>
                  <a:pt x="8479681" y="2952499"/>
                  <a:pt x="8473601" y="2952499"/>
                  <a:pt x="8467519" y="2952499"/>
                </a:cubicBezTo>
                <a:cubicBezTo>
                  <a:pt x="8239477" y="2952499"/>
                  <a:pt x="8239477" y="2952499"/>
                  <a:pt x="8239477" y="2952499"/>
                </a:cubicBezTo>
                <a:cubicBezTo>
                  <a:pt x="8239477" y="2958587"/>
                  <a:pt x="8239477" y="2961630"/>
                  <a:pt x="8239477" y="2967718"/>
                </a:cubicBezTo>
                <a:cubicBezTo>
                  <a:pt x="8239477" y="3165556"/>
                  <a:pt x="8239477" y="3165556"/>
                  <a:pt x="8239477" y="3165556"/>
                </a:cubicBezTo>
                <a:cubicBezTo>
                  <a:pt x="8242518" y="3165556"/>
                  <a:pt x="8242518" y="3168600"/>
                  <a:pt x="8245558" y="3168600"/>
                </a:cubicBezTo>
                <a:cubicBezTo>
                  <a:pt x="8269883" y="3165556"/>
                  <a:pt x="8294207" y="3174687"/>
                  <a:pt x="8309410" y="3192949"/>
                </a:cubicBezTo>
                <a:cubicBezTo>
                  <a:pt x="8330694" y="3211211"/>
                  <a:pt x="8336775" y="3235561"/>
                  <a:pt x="8336775" y="3259910"/>
                </a:cubicBezTo>
                <a:cubicBezTo>
                  <a:pt x="8336775" y="3357308"/>
                  <a:pt x="8388465" y="3406007"/>
                  <a:pt x="8394546" y="3412094"/>
                </a:cubicBezTo>
                <a:cubicBezTo>
                  <a:pt x="8427992" y="3433400"/>
                  <a:pt x="8440154" y="3476011"/>
                  <a:pt x="8427992" y="3512535"/>
                </a:cubicBezTo>
                <a:cubicBezTo>
                  <a:pt x="8415830" y="3552103"/>
                  <a:pt x="8379343" y="3576452"/>
                  <a:pt x="8339816" y="3576452"/>
                </a:cubicBezTo>
                <a:cubicBezTo>
                  <a:pt x="8118615" y="3576452"/>
                  <a:pt x="7911240" y="3576452"/>
                  <a:pt x="7716825" y="3576452"/>
                </a:cubicBezTo>
                <a:lnTo>
                  <a:pt x="7574347" y="3576452"/>
                </a:lnTo>
                <a:lnTo>
                  <a:pt x="7171598" y="3576452"/>
                </a:lnTo>
                <a:cubicBezTo>
                  <a:pt x="4800601" y="3576452"/>
                  <a:pt x="4800601" y="3576452"/>
                  <a:pt x="4800601" y="3576452"/>
                </a:cubicBezTo>
                <a:lnTo>
                  <a:pt x="0" y="3576452"/>
                </a:lnTo>
                <a:lnTo>
                  <a:pt x="0" y="3390035"/>
                </a:lnTo>
                <a:lnTo>
                  <a:pt x="7574347" y="3390035"/>
                </a:lnTo>
                <a:lnTo>
                  <a:pt x="7574347" y="3390788"/>
                </a:lnTo>
                <a:lnTo>
                  <a:pt x="7751087" y="3390788"/>
                </a:lnTo>
                <a:cubicBezTo>
                  <a:pt x="8172585" y="3390788"/>
                  <a:pt x="8172585" y="3390788"/>
                  <a:pt x="8172585" y="3390788"/>
                </a:cubicBezTo>
                <a:cubicBezTo>
                  <a:pt x="8166504" y="3372526"/>
                  <a:pt x="8163463" y="3354264"/>
                  <a:pt x="8157382" y="3332958"/>
                </a:cubicBezTo>
                <a:cubicBezTo>
                  <a:pt x="8099611" y="3305565"/>
                  <a:pt x="8054003" y="3250779"/>
                  <a:pt x="8054003" y="3171644"/>
                </a:cubicBezTo>
                <a:cubicBezTo>
                  <a:pt x="8054003" y="2973805"/>
                  <a:pt x="8054003" y="2973805"/>
                  <a:pt x="8054003" y="2973805"/>
                </a:cubicBezTo>
                <a:cubicBezTo>
                  <a:pt x="8050962" y="2946412"/>
                  <a:pt x="8047922" y="2879451"/>
                  <a:pt x="8090490" y="2827709"/>
                </a:cubicBezTo>
                <a:cubicBezTo>
                  <a:pt x="8111774" y="2800316"/>
                  <a:pt x="8154342" y="2766835"/>
                  <a:pt x="8227315" y="2766835"/>
                </a:cubicBezTo>
                <a:close/>
                <a:moveTo>
                  <a:pt x="8361112" y="0"/>
                </a:moveTo>
                <a:cubicBezTo>
                  <a:pt x="8361112" y="0"/>
                  <a:pt x="8361112" y="0"/>
                  <a:pt x="8473607" y="197649"/>
                </a:cubicBezTo>
                <a:cubicBezTo>
                  <a:pt x="8008424" y="264546"/>
                  <a:pt x="7646614" y="665926"/>
                  <a:pt x="7646614" y="1149406"/>
                </a:cubicBezTo>
                <a:cubicBezTo>
                  <a:pt x="7646614" y="1207180"/>
                  <a:pt x="7652695" y="1267995"/>
                  <a:pt x="7661816" y="1325770"/>
                </a:cubicBezTo>
                <a:cubicBezTo>
                  <a:pt x="7680059" y="1426115"/>
                  <a:pt x="7719584" y="1523419"/>
                  <a:pt x="7765191" y="1611601"/>
                </a:cubicBezTo>
                <a:cubicBezTo>
                  <a:pt x="7786473" y="1654171"/>
                  <a:pt x="7813837" y="1696742"/>
                  <a:pt x="7847282" y="1736272"/>
                </a:cubicBezTo>
                <a:cubicBezTo>
                  <a:pt x="7877686" y="1772761"/>
                  <a:pt x="7917211" y="1803168"/>
                  <a:pt x="7950656" y="1836617"/>
                </a:cubicBezTo>
                <a:cubicBezTo>
                  <a:pt x="7965858" y="1854861"/>
                  <a:pt x="7981060" y="1873106"/>
                  <a:pt x="7996262" y="1891350"/>
                </a:cubicBezTo>
                <a:cubicBezTo>
                  <a:pt x="8044909" y="1955206"/>
                  <a:pt x="8123960" y="2076836"/>
                  <a:pt x="8172606" y="2241037"/>
                </a:cubicBezTo>
                <a:cubicBezTo>
                  <a:pt x="8196929" y="2323137"/>
                  <a:pt x="8212132" y="2414360"/>
                  <a:pt x="8212132" y="2514705"/>
                </a:cubicBezTo>
                <a:cubicBezTo>
                  <a:pt x="8212132" y="2523827"/>
                  <a:pt x="8212132" y="2523827"/>
                  <a:pt x="8209091" y="2529909"/>
                </a:cubicBezTo>
                <a:cubicBezTo>
                  <a:pt x="8209091" y="2532949"/>
                  <a:pt x="8212132" y="2542072"/>
                  <a:pt x="8215172" y="2545113"/>
                </a:cubicBezTo>
                <a:cubicBezTo>
                  <a:pt x="8224293" y="2554235"/>
                  <a:pt x="8239495" y="2560316"/>
                  <a:pt x="8266859" y="2566398"/>
                </a:cubicBezTo>
                <a:cubicBezTo>
                  <a:pt x="8266859" y="2566398"/>
                  <a:pt x="8266859" y="2566398"/>
                  <a:pt x="8966154" y="2566398"/>
                </a:cubicBezTo>
                <a:cubicBezTo>
                  <a:pt x="8996559" y="2560316"/>
                  <a:pt x="9011761" y="2551194"/>
                  <a:pt x="9017841" y="2545113"/>
                </a:cubicBezTo>
                <a:cubicBezTo>
                  <a:pt x="9020882" y="2539031"/>
                  <a:pt x="9023922" y="2532949"/>
                  <a:pt x="9023922" y="2532949"/>
                </a:cubicBezTo>
                <a:cubicBezTo>
                  <a:pt x="9023922" y="2526868"/>
                  <a:pt x="9023922" y="2520786"/>
                  <a:pt x="9023922" y="2514705"/>
                </a:cubicBezTo>
                <a:cubicBezTo>
                  <a:pt x="9023922" y="2411319"/>
                  <a:pt x="9039124" y="2317056"/>
                  <a:pt x="9063448" y="2234955"/>
                </a:cubicBezTo>
                <a:cubicBezTo>
                  <a:pt x="9124256" y="2022103"/>
                  <a:pt x="9242832" y="1882228"/>
                  <a:pt x="9276277" y="1845739"/>
                </a:cubicBezTo>
                <a:cubicBezTo>
                  <a:pt x="9276277" y="1845739"/>
                  <a:pt x="9276277" y="1845739"/>
                  <a:pt x="9276277" y="1842698"/>
                </a:cubicBezTo>
                <a:cubicBezTo>
                  <a:pt x="9282357" y="1839657"/>
                  <a:pt x="9285398" y="1836617"/>
                  <a:pt x="9285398" y="1836617"/>
                </a:cubicBezTo>
                <a:cubicBezTo>
                  <a:pt x="9285398" y="1833576"/>
                  <a:pt x="9288438" y="1833576"/>
                  <a:pt x="9291479" y="1830535"/>
                </a:cubicBezTo>
                <a:cubicBezTo>
                  <a:pt x="9291479" y="1830535"/>
                  <a:pt x="9291479" y="1830535"/>
                  <a:pt x="9291479" y="1827494"/>
                </a:cubicBezTo>
                <a:cubicBezTo>
                  <a:pt x="9443499" y="1678497"/>
                  <a:pt x="9543833" y="1474767"/>
                  <a:pt x="9568157" y="1252791"/>
                </a:cubicBezTo>
                <a:cubicBezTo>
                  <a:pt x="9622884" y="1277118"/>
                  <a:pt x="9714097" y="1316647"/>
                  <a:pt x="9768824" y="1344014"/>
                </a:cubicBezTo>
                <a:cubicBezTo>
                  <a:pt x="9729299" y="1587275"/>
                  <a:pt x="9613763" y="1809250"/>
                  <a:pt x="9446540" y="1976491"/>
                </a:cubicBezTo>
                <a:cubicBezTo>
                  <a:pt x="9443499" y="1982573"/>
                  <a:pt x="9440459" y="1985614"/>
                  <a:pt x="9434378" y="1988654"/>
                </a:cubicBezTo>
                <a:cubicBezTo>
                  <a:pt x="9431338" y="1991695"/>
                  <a:pt x="9239792" y="2198466"/>
                  <a:pt x="9236751" y="2508623"/>
                </a:cubicBezTo>
                <a:cubicBezTo>
                  <a:pt x="9239792" y="2557276"/>
                  <a:pt x="9227630" y="2627213"/>
                  <a:pt x="9182024" y="2684987"/>
                </a:cubicBezTo>
                <a:cubicBezTo>
                  <a:pt x="9157701" y="2712354"/>
                  <a:pt x="9130337" y="2733639"/>
                  <a:pt x="9096892" y="2748843"/>
                </a:cubicBezTo>
                <a:cubicBezTo>
                  <a:pt x="9096892" y="2748843"/>
                  <a:pt x="9096892" y="2748843"/>
                  <a:pt x="8589143" y="2745802"/>
                </a:cubicBezTo>
                <a:cubicBezTo>
                  <a:pt x="8589143" y="2745802"/>
                  <a:pt x="8589143" y="2745802"/>
                  <a:pt x="8120919" y="2742762"/>
                </a:cubicBezTo>
                <a:cubicBezTo>
                  <a:pt x="8096596" y="2727558"/>
                  <a:pt x="8072272" y="2706273"/>
                  <a:pt x="8054030" y="2684987"/>
                </a:cubicBezTo>
                <a:cubicBezTo>
                  <a:pt x="8005383" y="2627213"/>
                  <a:pt x="7993222" y="2557276"/>
                  <a:pt x="7999302" y="2508623"/>
                </a:cubicBezTo>
                <a:cubicBezTo>
                  <a:pt x="7996262" y="2280567"/>
                  <a:pt x="7892888" y="2110284"/>
                  <a:pt x="7835120" y="2034266"/>
                </a:cubicBezTo>
                <a:cubicBezTo>
                  <a:pt x="7588846" y="1818372"/>
                  <a:pt x="7433785" y="1502133"/>
                  <a:pt x="7433785" y="1149406"/>
                </a:cubicBezTo>
                <a:cubicBezTo>
                  <a:pt x="7433785" y="586866"/>
                  <a:pt x="7832080" y="115549"/>
                  <a:pt x="8361112" y="0"/>
                </a:cubicBezTo>
                <a:close/>
              </a:path>
            </a:pathLst>
          </a:custGeom>
          <a:solidFill>
            <a:schemeClr val="tx2"/>
          </a:solidFill>
          <a:ln>
            <a:noFill/>
          </a:ln>
        </p:spPr>
        <p:txBody>
          <a:bodyPr vert="horz" wrap="square" lIns="91440" tIns="45720" rIns="91440" bIns="45720"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pic>
        <p:nvPicPr>
          <p:cNvPr id="66" name="Graphic 65" descr="Thumbs up sign with solid fill"/>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8183299" y="4063344"/>
            <a:ext cx="914400" cy="653893"/>
          </a:xfrm>
          <a:prstGeom prst="rect">
            <a:avLst/>
          </a:prstGeom>
        </p:spPr>
      </p:pic>
      <p:pic>
        <p:nvPicPr>
          <p:cNvPr id="68" name="Graphic 67" descr="Dollar with solid fill"/>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7496753" y="2289426"/>
            <a:ext cx="761560" cy="294213"/>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b="1" u="sng" dirty="0">
                <a:solidFill>
                  <a:schemeClr val="tx1"/>
                </a:solidFill>
                <a:latin typeface="Times New Roman" panose="02020603050405020304" pitchFamily="18" charset="0"/>
                <a:cs typeface="Times New Roman" panose="02020603050405020304" pitchFamily="18" charset="0"/>
              </a:rPr>
              <a:t>Potential Business Impact:</a:t>
            </a:r>
            <a:endParaRPr lang="en-IN" sz="2800" dirty="0"/>
          </a:p>
        </p:txBody>
      </p:sp>
      <p:sp>
        <p:nvSpPr>
          <p:cNvPr id="45" name="Chevron 3"/>
          <p:cNvSpPr/>
          <p:nvPr/>
        </p:nvSpPr>
        <p:spPr>
          <a:xfrm>
            <a:off x="-3034" y="2684027"/>
            <a:ext cx="1152128" cy="1800200"/>
          </a:xfrm>
          <a:prstGeom prst="chevron">
            <a:avLst>
              <a:gd name="adj" fmla="val 5922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6" name="Chevron 4"/>
          <p:cNvSpPr/>
          <p:nvPr/>
        </p:nvSpPr>
        <p:spPr>
          <a:xfrm>
            <a:off x="789054" y="2684027"/>
            <a:ext cx="1152128" cy="1800200"/>
          </a:xfrm>
          <a:prstGeom prst="chevron">
            <a:avLst>
              <a:gd name="adj" fmla="val 5922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7" name="Chevron 5"/>
          <p:cNvSpPr/>
          <p:nvPr/>
        </p:nvSpPr>
        <p:spPr>
          <a:xfrm>
            <a:off x="1581142" y="2684027"/>
            <a:ext cx="1152128" cy="1800200"/>
          </a:xfrm>
          <a:prstGeom prst="chevron">
            <a:avLst>
              <a:gd name="adj" fmla="val 5922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8" name="Chevron 7"/>
          <p:cNvSpPr/>
          <p:nvPr/>
        </p:nvSpPr>
        <p:spPr>
          <a:xfrm>
            <a:off x="4549042" y="2684027"/>
            <a:ext cx="1152128" cy="1800200"/>
          </a:xfrm>
          <a:prstGeom prst="chevron">
            <a:avLst>
              <a:gd name="adj" fmla="val 5922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9" name="Chevron 8"/>
          <p:cNvSpPr/>
          <p:nvPr/>
        </p:nvSpPr>
        <p:spPr>
          <a:xfrm>
            <a:off x="5341130" y="2684027"/>
            <a:ext cx="1152128" cy="1800200"/>
          </a:xfrm>
          <a:prstGeom prst="chevron">
            <a:avLst>
              <a:gd name="adj" fmla="val 5922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0" name="Chevron 9"/>
          <p:cNvSpPr/>
          <p:nvPr/>
        </p:nvSpPr>
        <p:spPr>
          <a:xfrm>
            <a:off x="6133218" y="2684027"/>
            <a:ext cx="1152128" cy="1800200"/>
          </a:xfrm>
          <a:prstGeom prst="chevron">
            <a:avLst>
              <a:gd name="adj" fmla="val 5922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1" name="Chevron 10"/>
          <p:cNvSpPr/>
          <p:nvPr/>
        </p:nvSpPr>
        <p:spPr>
          <a:xfrm>
            <a:off x="6925306" y="2684027"/>
            <a:ext cx="1152128" cy="1800200"/>
          </a:xfrm>
          <a:prstGeom prst="chevron">
            <a:avLst>
              <a:gd name="adj" fmla="val 5922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2" name="Chevron 11"/>
          <p:cNvSpPr/>
          <p:nvPr/>
        </p:nvSpPr>
        <p:spPr>
          <a:xfrm>
            <a:off x="7717394" y="2684027"/>
            <a:ext cx="1152128" cy="1800200"/>
          </a:xfrm>
          <a:prstGeom prst="chevron">
            <a:avLst>
              <a:gd name="adj" fmla="val 5922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3" name="Chevron 12"/>
          <p:cNvSpPr/>
          <p:nvPr/>
        </p:nvSpPr>
        <p:spPr>
          <a:xfrm>
            <a:off x="8509482" y="2684027"/>
            <a:ext cx="1152128" cy="1800200"/>
          </a:xfrm>
          <a:prstGeom prst="chevron">
            <a:avLst>
              <a:gd name="adj" fmla="val 5922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4" name="Chevron 45"/>
          <p:cNvSpPr/>
          <p:nvPr/>
        </p:nvSpPr>
        <p:spPr>
          <a:xfrm>
            <a:off x="10767334" y="2684027"/>
            <a:ext cx="938256" cy="1800200"/>
          </a:xfrm>
          <a:custGeom>
            <a:avLst/>
            <a:gdLst/>
            <a:ahLst/>
            <a:cxnLst/>
            <a:rect l="l" t="t" r="r" b="b"/>
            <a:pathLst>
              <a:path w="938256" h="1800200">
                <a:moveTo>
                  <a:pt x="0" y="0"/>
                </a:moveTo>
                <a:lnTo>
                  <a:pt x="469757" y="0"/>
                </a:lnTo>
                <a:lnTo>
                  <a:pt x="938256" y="617986"/>
                </a:lnTo>
                <a:lnTo>
                  <a:pt x="938256" y="1182214"/>
                </a:lnTo>
                <a:lnTo>
                  <a:pt x="469757" y="1800200"/>
                </a:lnTo>
                <a:lnTo>
                  <a:pt x="0" y="1800200"/>
                </a:lnTo>
                <a:lnTo>
                  <a:pt x="682371" y="9001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5" name="Chevron 45"/>
          <p:cNvSpPr/>
          <p:nvPr/>
        </p:nvSpPr>
        <p:spPr>
          <a:xfrm>
            <a:off x="11454070" y="2684027"/>
            <a:ext cx="251520" cy="1800200"/>
          </a:xfrm>
          <a:custGeom>
            <a:avLst/>
            <a:gdLst/>
            <a:ahLst/>
            <a:cxnLst/>
            <a:rect l="l" t="t" r="r" b="b"/>
            <a:pathLst>
              <a:path w="251520" h="1800200">
                <a:moveTo>
                  <a:pt x="251520" y="1468426"/>
                </a:moveTo>
                <a:lnTo>
                  <a:pt x="251520" y="1800200"/>
                </a:lnTo>
                <a:lnTo>
                  <a:pt x="0" y="1800200"/>
                </a:lnTo>
                <a:close/>
                <a:moveTo>
                  <a:pt x="0" y="0"/>
                </a:moveTo>
                <a:lnTo>
                  <a:pt x="251520" y="0"/>
                </a:lnTo>
                <a:lnTo>
                  <a:pt x="251520" y="33177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6" name="Chevron 6"/>
          <p:cNvSpPr/>
          <p:nvPr/>
        </p:nvSpPr>
        <p:spPr>
          <a:xfrm>
            <a:off x="2349836" y="2684027"/>
            <a:ext cx="1152128" cy="1800200"/>
          </a:xfrm>
          <a:prstGeom prst="chevron">
            <a:avLst>
              <a:gd name="adj" fmla="val 5922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7" name="Chevron 7"/>
          <p:cNvSpPr/>
          <p:nvPr/>
        </p:nvSpPr>
        <p:spPr>
          <a:xfrm>
            <a:off x="3141924" y="2684027"/>
            <a:ext cx="1152128" cy="1800200"/>
          </a:xfrm>
          <a:prstGeom prst="chevron">
            <a:avLst>
              <a:gd name="adj" fmla="val 5922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8" name="Chevron 8"/>
          <p:cNvSpPr/>
          <p:nvPr/>
        </p:nvSpPr>
        <p:spPr>
          <a:xfrm>
            <a:off x="3909010" y="2684027"/>
            <a:ext cx="1152128" cy="1800200"/>
          </a:xfrm>
          <a:prstGeom prst="chevron">
            <a:avLst>
              <a:gd name="adj" fmla="val 5922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9" name="Chevron 11"/>
          <p:cNvSpPr/>
          <p:nvPr/>
        </p:nvSpPr>
        <p:spPr>
          <a:xfrm>
            <a:off x="9242364" y="2684027"/>
            <a:ext cx="1152128" cy="1800200"/>
          </a:xfrm>
          <a:prstGeom prst="chevron">
            <a:avLst>
              <a:gd name="adj" fmla="val 5922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0" name="Chevron 12"/>
          <p:cNvSpPr/>
          <p:nvPr/>
        </p:nvSpPr>
        <p:spPr>
          <a:xfrm>
            <a:off x="10034452" y="2684027"/>
            <a:ext cx="1152128" cy="1800200"/>
          </a:xfrm>
          <a:prstGeom prst="chevron">
            <a:avLst>
              <a:gd name="adj" fmla="val 5922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61" name="Group 60"/>
          <p:cNvGrpSpPr/>
          <p:nvPr/>
        </p:nvGrpSpPr>
        <p:grpSpPr>
          <a:xfrm flipV="1">
            <a:off x="8695234" y="2062345"/>
            <a:ext cx="3020470" cy="3020470"/>
            <a:chOff x="6876256" y="3063517"/>
            <a:chExt cx="1944216" cy="1944216"/>
          </a:xfrm>
          <a:scene3d>
            <a:camera prst="perspectiveLeft">
              <a:rot lat="0" lon="3900000" rev="0"/>
            </a:camera>
            <a:lightRig rig="glow" dir="t"/>
          </a:scene3d>
        </p:grpSpPr>
        <p:sp>
          <p:nvSpPr>
            <p:cNvPr id="62" name="Oval 61"/>
            <p:cNvSpPr/>
            <p:nvPr/>
          </p:nvSpPr>
          <p:spPr>
            <a:xfrm>
              <a:off x="6876256" y="3063517"/>
              <a:ext cx="1944216" cy="1944216"/>
            </a:xfrm>
            <a:prstGeom prst="ellipse">
              <a:avLst/>
            </a:prstGeom>
            <a:solidFill>
              <a:schemeClr val="bg1"/>
            </a:solidFill>
            <a:ln w="165100">
              <a:solidFill>
                <a:schemeClr val="accent6"/>
              </a:solidFill>
            </a:ln>
            <a:sp3d extrusionH="171450" contourW="12700" prstMaterial="plastic">
              <a:extrusionClr>
                <a:schemeClr val="accent6">
                  <a:lumMod val="50000"/>
                </a:schemeClr>
              </a:extrusionClr>
              <a:contourClr>
                <a:schemeClr val="accent6"/>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3" name="Oval 62"/>
            <p:cNvSpPr/>
            <p:nvPr/>
          </p:nvSpPr>
          <p:spPr>
            <a:xfrm>
              <a:off x="7165759" y="3353020"/>
              <a:ext cx="1365211" cy="1365211"/>
            </a:xfrm>
            <a:prstGeom prst="ellipse">
              <a:avLst/>
            </a:prstGeom>
            <a:solidFill>
              <a:schemeClr val="bg1"/>
            </a:solidFill>
            <a:ln w="165100">
              <a:solidFill>
                <a:schemeClr val="accent6"/>
              </a:solidFill>
            </a:ln>
            <a:sp3d extrusionH="171450" contourW="12700">
              <a:extrusionClr>
                <a:schemeClr val="bg1"/>
              </a:extrusionClr>
              <a:contourClr>
                <a:schemeClr val="accent4"/>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4" name="Oval 63"/>
            <p:cNvSpPr/>
            <p:nvPr/>
          </p:nvSpPr>
          <p:spPr>
            <a:xfrm>
              <a:off x="7487073" y="3674334"/>
              <a:ext cx="722583" cy="722583"/>
            </a:xfrm>
            <a:prstGeom prst="ellipse">
              <a:avLst/>
            </a:prstGeom>
            <a:solidFill>
              <a:schemeClr val="accent6"/>
            </a:solidFill>
            <a:ln w="165100">
              <a:solidFill>
                <a:schemeClr val="accent6"/>
              </a:solidFill>
            </a:ln>
            <a:sp3d extrusionH="171450" contourW="12700">
              <a:extrusionClr>
                <a:schemeClr val="bg1"/>
              </a:extrusionClr>
              <a:contourClr>
                <a:schemeClr val="accent4"/>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65" name="Group 64"/>
          <p:cNvGrpSpPr/>
          <p:nvPr/>
        </p:nvGrpSpPr>
        <p:grpSpPr>
          <a:xfrm>
            <a:off x="43972" y="3204874"/>
            <a:ext cx="10169680" cy="785394"/>
            <a:chOff x="530382" y="3527998"/>
            <a:chExt cx="10169680" cy="785394"/>
          </a:xfrm>
        </p:grpSpPr>
        <p:sp>
          <p:nvSpPr>
            <p:cNvPr id="66" name="Parallelogram 65"/>
            <p:cNvSpPr/>
            <p:nvPr/>
          </p:nvSpPr>
          <p:spPr>
            <a:xfrm rot="21494940">
              <a:off x="530382" y="3919841"/>
              <a:ext cx="974510" cy="192665"/>
            </a:xfrm>
            <a:prstGeom prst="parallelogram">
              <a:avLst>
                <a:gd name="adj" fmla="val 19222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7" name="Parallelogram 66"/>
            <p:cNvSpPr/>
            <p:nvPr/>
          </p:nvSpPr>
          <p:spPr>
            <a:xfrm rot="21480000" flipH="1">
              <a:off x="689802" y="3527998"/>
              <a:ext cx="723856" cy="359650"/>
            </a:xfrm>
            <a:prstGeom prst="parallelogram">
              <a:avLst>
                <a:gd name="adj" fmla="val 62269"/>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8" name="Parallelogram 67"/>
            <p:cNvSpPr/>
            <p:nvPr/>
          </p:nvSpPr>
          <p:spPr>
            <a:xfrm rot="120000">
              <a:off x="689802" y="3953742"/>
              <a:ext cx="723856" cy="359650"/>
            </a:xfrm>
            <a:prstGeom prst="parallelogram">
              <a:avLst>
                <a:gd name="adj" fmla="val 62269"/>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9" name="Trapezoid 33"/>
            <p:cNvSpPr/>
            <p:nvPr/>
          </p:nvSpPr>
          <p:spPr>
            <a:xfrm rot="16200000" flipH="1">
              <a:off x="5423060" y="-652908"/>
              <a:ext cx="120526" cy="9144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0" name="Freeform: Shape 69"/>
            <p:cNvSpPr/>
            <p:nvPr/>
          </p:nvSpPr>
          <p:spPr>
            <a:xfrm rot="16200000" flipH="1">
              <a:off x="10227420" y="3520562"/>
              <a:ext cx="148218" cy="797066"/>
            </a:xfrm>
            <a:custGeom>
              <a:avLst/>
              <a:gdLst>
                <a:gd name="connsiteX0" fmla="*/ 0 w 148218"/>
                <a:gd name="connsiteY0" fmla="*/ 393700 h 797066"/>
                <a:gd name="connsiteX1" fmla="*/ 5966 w 148218"/>
                <a:gd name="connsiteY1" fmla="*/ 393700 h 797066"/>
                <a:gd name="connsiteX2" fmla="*/ 15395 w 148218"/>
                <a:gd name="connsiteY2" fmla="*/ 423553 h 797066"/>
                <a:gd name="connsiteX3" fmla="*/ 42763 w 148218"/>
                <a:gd name="connsiteY3" fmla="*/ 446014 h 797066"/>
                <a:gd name="connsiteX4" fmla="*/ 63272 w 148218"/>
                <a:gd name="connsiteY4" fmla="*/ 446036 h 797066"/>
                <a:gd name="connsiteX5" fmla="*/ 63272 w 148218"/>
                <a:gd name="connsiteY5" fmla="*/ 797066 h 797066"/>
                <a:gd name="connsiteX6" fmla="*/ 84954 w 148218"/>
                <a:gd name="connsiteY6" fmla="*/ 797066 h 797066"/>
                <a:gd name="connsiteX7" fmla="*/ 84954 w 148218"/>
                <a:gd name="connsiteY7" fmla="*/ 446059 h 797066"/>
                <a:gd name="connsiteX8" fmla="*/ 105305 w 148218"/>
                <a:gd name="connsiteY8" fmla="*/ 446080 h 797066"/>
                <a:gd name="connsiteX9" fmla="*/ 132726 w 148218"/>
                <a:gd name="connsiteY9" fmla="*/ 423691 h 797066"/>
                <a:gd name="connsiteX10" fmla="*/ 142301 w 148218"/>
                <a:gd name="connsiteY10" fmla="*/ 393700 h 797066"/>
                <a:gd name="connsiteX11" fmla="*/ 148218 w 148218"/>
                <a:gd name="connsiteY11" fmla="*/ 393700 h 797066"/>
                <a:gd name="connsiteX12" fmla="*/ 134372 w 148218"/>
                <a:gd name="connsiteY12" fmla="*/ 0 h 797066"/>
                <a:gd name="connsiteX13" fmla="*/ 13846 w 148218"/>
                <a:gd name="connsiteY13" fmla="*/ 0 h 79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8218" h="797066">
                  <a:moveTo>
                    <a:pt x="0" y="393700"/>
                  </a:moveTo>
                  <a:lnTo>
                    <a:pt x="5966" y="393700"/>
                  </a:lnTo>
                  <a:lnTo>
                    <a:pt x="15395" y="423553"/>
                  </a:lnTo>
                  <a:cubicBezTo>
                    <a:pt x="21878" y="432955"/>
                    <a:pt x="31249" y="440802"/>
                    <a:pt x="42763" y="446014"/>
                  </a:cubicBezTo>
                  <a:lnTo>
                    <a:pt x="63272" y="446036"/>
                  </a:lnTo>
                  <a:lnTo>
                    <a:pt x="63272" y="797066"/>
                  </a:lnTo>
                  <a:lnTo>
                    <a:pt x="84954" y="797066"/>
                  </a:lnTo>
                  <a:lnTo>
                    <a:pt x="84954" y="446059"/>
                  </a:lnTo>
                  <a:lnTo>
                    <a:pt x="105305" y="446080"/>
                  </a:lnTo>
                  <a:cubicBezTo>
                    <a:pt x="116828" y="440896"/>
                    <a:pt x="126218" y="433073"/>
                    <a:pt x="132726" y="423691"/>
                  </a:cubicBezTo>
                  <a:lnTo>
                    <a:pt x="142301" y="393700"/>
                  </a:lnTo>
                  <a:lnTo>
                    <a:pt x="148218" y="393700"/>
                  </a:lnTo>
                  <a:lnTo>
                    <a:pt x="134372" y="0"/>
                  </a:lnTo>
                  <a:lnTo>
                    <a:pt x="13846"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71" name="Parallelogram 70"/>
            <p:cNvSpPr/>
            <p:nvPr/>
          </p:nvSpPr>
          <p:spPr>
            <a:xfrm flipH="1">
              <a:off x="566133" y="3761742"/>
              <a:ext cx="850658" cy="161494"/>
            </a:xfrm>
            <a:prstGeom prst="parallelogram">
              <a:avLst>
                <a:gd name="adj" fmla="val 20586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sp>
        <p:nvSpPr>
          <p:cNvPr id="72" name="Oval 71"/>
          <p:cNvSpPr/>
          <p:nvPr/>
        </p:nvSpPr>
        <p:spPr>
          <a:xfrm>
            <a:off x="1615096" y="3130620"/>
            <a:ext cx="892852" cy="892852"/>
          </a:xfrm>
          <a:prstGeom prst="ellipse">
            <a:avLst/>
          </a:prstGeom>
          <a:solidFill>
            <a:schemeClr val="accent5"/>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3" name="Oval 72"/>
          <p:cNvSpPr/>
          <p:nvPr/>
        </p:nvSpPr>
        <p:spPr>
          <a:xfrm>
            <a:off x="4601915" y="3130620"/>
            <a:ext cx="892852" cy="892852"/>
          </a:xfrm>
          <a:prstGeom prst="ellipse">
            <a:avLst/>
          </a:pr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4" name="Oval 73"/>
          <p:cNvSpPr/>
          <p:nvPr/>
        </p:nvSpPr>
        <p:spPr>
          <a:xfrm>
            <a:off x="3108505" y="3130620"/>
            <a:ext cx="892852" cy="892852"/>
          </a:xfrm>
          <a:prstGeom prst="ellipse">
            <a:avLst/>
          </a:prstGeom>
          <a:solidFill>
            <a:schemeClr val="accent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5" name="Oval 74"/>
          <p:cNvSpPr/>
          <p:nvPr/>
        </p:nvSpPr>
        <p:spPr>
          <a:xfrm>
            <a:off x="6095325" y="3130620"/>
            <a:ext cx="892852" cy="892852"/>
          </a:xfrm>
          <a:prstGeom prst="ellipse">
            <a:avLst/>
          </a:prstGeom>
          <a:solidFill>
            <a:schemeClr val="accent3"/>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6" name="Oval 75"/>
          <p:cNvSpPr/>
          <p:nvPr/>
        </p:nvSpPr>
        <p:spPr>
          <a:xfrm>
            <a:off x="7588735" y="3130620"/>
            <a:ext cx="892852" cy="892852"/>
          </a:xfrm>
          <a:prstGeom prst="ellipse">
            <a:avLst/>
          </a:pr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7" name="TextBox 76"/>
          <p:cNvSpPr txBox="1"/>
          <p:nvPr/>
        </p:nvSpPr>
        <p:spPr>
          <a:xfrm>
            <a:off x="839144" y="1824593"/>
            <a:ext cx="2082165" cy="655320"/>
          </a:xfrm>
          <a:prstGeom prst="rect">
            <a:avLst/>
          </a:prstGeom>
          <a:noFill/>
        </p:spPr>
        <p:txBody>
          <a:bodyPr wrap="square" lIns="0" tIns="0" rIns="0" bIns="0" rtlCol="0">
            <a:noAutofit/>
          </a:bodyPr>
          <a:lstStyle/>
          <a:p>
            <a:pPr algn="ctr">
              <a:spcBef>
                <a:spcPts val="600"/>
              </a:spcBef>
            </a:pPr>
            <a:r>
              <a:rPr lang="en-US" b="1" dirty="0">
                <a:latin typeface="Times New Roman" panose="02020603050405020304" pitchFamily="18" charset="0"/>
                <a:cs typeface="Times New Roman" panose="02020603050405020304" pitchFamily="18" charset="0"/>
              </a:rPr>
              <a:t>1. </a:t>
            </a:r>
            <a:r>
              <a:rPr lang="en-US" b="1" dirty="0">
                <a:solidFill>
                  <a:schemeClr val="accent1">
                    <a:lumMod val="50000"/>
                  </a:schemeClr>
                </a:solidFill>
                <a:latin typeface="Times New Roman" panose="02020603050405020304" pitchFamily="18" charset="0"/>
                <a:cs typeface="Times New Roman" panose="02020603050405020304" pitchFamily="18" charset="0"/>
              </a:rPr>
              <a:t>Risk Mitigation </a:t>
            </a:r>
            <a:br>
              <a:rPr lang="en-US" b="1" dirty="0">
                <a:solidFill>
                  <a:schemeClr val="accent1">
                    <a:lumMod val="50000"/>
                  </a:schemeClr>
                </a:solidFill>
                <a:latin typeface="Times New Roman" panose="02020603050405020304" pitchFamily="18" charset="0"/>
                <a:cs typeface="Times New Roman" panose="02020603050405020304" pitchFamily="18" charset="0"/>
              </a:rPr>
            </a:br>
            <a:r>
              <a:rPr lang="en-US" b="1" dirty="0">
                <a:solidFill>
                  <a:schemeClr val="accent1">
                    <a:lumMod val="50000"/>
                  </a:schemeClr>
                </a:solidFill>
                <a:latin typeface="Times New Roman" panose="02020603050405020304" pitchFamily="18" charset="0"/>
                <a:cs typeface="Times New Roman" panose="02020603050405020304" pitchFamily="18" charset="0"/>
              </a:rPr>
              <a:t>and </a:t>
            </a:r>
            <a:br>
              <a:rPr lang="en-US" b="1" dirty="0">
                <a:solidFill>
                  <a:schemeClr val="accent1">
                    <a:lumMod val="50000"/>
                  </a:schemeClr>
                </a:solidFill>
                <a:latin typeface="Times New Roman" panose="02020603050405020304" pitchFamily="18" charset="0"/>
                <a:cs typeface="Times New Roman" panose="02020603050405020304" pitchFamily="18" charset="0"/>
              </a:rPr>
            </a:br>
            <a:r>
              <a:rPr lang="en-US" b="1" dirty="0">
                <a:solidFill>
                  <a:schemeClr val="accent1">
                    <a:lumMod val="50000"/>
                  </a:schemeClr>
                </a:solidFill>
                <a:latin typeface="Times New Roman" panose="02020603050405020304" pitchFamily="18" charset="0"/>
                <a:cs typeface="Times New Roman" panose="02020603050405020304" pitchFamily="18" charset="0"/>
              </a:rPr>
              <a:t>Loss Reduction</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78" name="TextBox 77"/>
          <p:cNvSpPr txBox="1"/>
          <p:nvPr/>
        </p:nvSpPr>
        <p:spPr>
          <a:xfrm>
            <a:off x="7199655" y="1757873"/>
            <a:ext cx="2461955" cy="830997"/>
          </a:xfrm>
          <a:prstGeom prst="rect">
            <a:avLst/>
          </a:prstGeom>
          <a:noFill/>
        </p:spPr>
        <p:txBody>
          <a:bodyPr wrap="square" lIns="0" tIns="0" rIns="0" bIns="0" rtlCol="0">
            <a:spAutoFit/>
          </a:bodyPr>
          <a:lstStyle/>
          <a:p>
            <a:pPr algn="ctr">
              <a:spcBef>
                <a:spcPts val="600"/>
              </a:spcBef>
            </a:pPr>
            <a:r>
              <a:rPr lang="en-US" b="1" dirty="0">
                <a:solidFill>
                  <a:srgbClr val="F16F17"/>
                </a:solidFill>
                <a:latin typeface="Times New Roman" panose="02020603050405020304" pitchFamily="18" charset="0"/>
                <a:cs typeface="Times New Roman" panose="02020603050405020304" pitchFamily="18" charset="0"/>
              </a:rPr>
              <a:t>5</a:t>
            </a:r>
            <a:r>
              <a:rPr lang="en-US" b="1" dirty="0" smtClean="0">
                <a:solidFill>
                  <a:srgbClr val="F16F17"/>
                </a:solidFill>
                <a:latin typeface="Times New Roman" panose="02020603050405020304" pitchFamily="18" charset="0"/>
                <a:cs typeface="Times New Roman" panose="02020603050405020304" pitchFamily="18" charset="0"/>
              </a:rPr>
              <a:t>. </a:t>
            </a:r>
            <a:r>
              <a:rPr lang="en-US" b="1" dirty="0">
                <a:solidFill>
                  <a:schemeClr val="accent2"/>
                </a:solidFill>
                <a:latin typeface="Times New Roman" panose="02020603050405020304" pitchFamily="18" charset="0"/>
                <a:cs typeface="Times New Roman" panose="02020603050405020304" pitchFamily="18" charset="0"/>
              </a:rPr>
              <a:t>Improved Decision-Making and Resource Allocation</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79" name="TextBox 78"/>
          <p:cNvSpPr txBox="1"/>
          <p:nvPr/>
        </p:nvSpPr>
        <p:spPr>
          <a:xfrm>
            <a:off x="5790265" y="4517914"/>
            <a:ext cx="1967832" cy="830997"/>
          </a:xfrm>
          <a:prstGeom prst="rect">
            <a:avLst/>
          </a:prstGeom>
          <a:noFill/>
        </p:spPr>
        <p:txBody>
          <a:bodyPr wrap="square" lIns="0" tIns="0" rIns="0" bIns="0" rtlCol="0">
            <a:spAutoFit/>
          </a:bodyPr>
          <a:lstStyle/>
          <a:p>
            <a:pPr algn="ctr">
              <a:spcBef>
                <a:spcPts val="600"/>
              </a:spcBef>
            </a:pPr>
            <a:r>
              <a:rPr lang="en-US" b="1" dirty="0">
                <a:solidFill>
                  <a:srgbClr val="00A4C6"/>
                </a:solidFill>
                <a:latin typeface="Times New Roman" panose="02020603050405020304" pitchFamily="18" charset="0"/>
                <a:cs typeface="Times New Roman" panose="02020603050405020304" pitchFamily="18" charset="0"/>
              </a:rPr>
              <a:t>4</a:t>
            </a:r>
            <a:r>
              <a:rPr lang="en-US" b="1" dirty="0" smtClean="0">
                <a:solidFill>
                  <a:srgbClr val="00A4C6"/>
                </a:solidFill>
                <a:latin typeface="Times New Roman" panose="02020603050405020304" pitchFamily="18" charset="0"/>
                <a:cs typeface="Times New Roman" panose="02020603050405020304" pitchFamily="18" charset="0"/>
              </a:rPr>
              <a:t>. </a:t>
            </a:r>
            <a:r>
              <a:rPr lang="en-US" b="1" dirty="0">
                <a:solidFill>
                  <a:srgbClr val="00A4C6"/>
                </a:solidFill>
                <a:latin typeface="Times New Roman" panose="02020603050405020304" pitchFamily="18" charset="0"/>
                <a:cs typeface="Times New Roman" panose="02020603050405020304" pitchFamily="18" charset="0"/>
              </a:rPr>
              <a:t>Competitive Advantage and Customer Trust</a:t>
            </a:r>
          </a:p>
        </p:txBody>
      </p:sp>
      <p:sp>
        <p:nvSpPr>
          <p:cNvPr id="80" name="Shape 3619"/>
          <p:cNvSpPr/>
          <p:nvPr/>
        </p:nvSpPr>
        <p:spPr>
          <a:xfrm>
            <a:off x="6309321" y="3386877"/>
            <a:ext cx="464860" cy="380338"/>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bg1"/>
          </a:solidFill>
          <a:ln w="12700">
            <a:miter lim="400000"/>
          </a:ln>
        </p:spPr>
        <p:txBody>
          <a:bodyPr lIns="38100" tIns="38100" rIns="38100" bIns="38100" anchor="ctr"/>
          <a:lstStyle/>
          <a:p>
            <a:endParaRPr>
              <a:solidFill>
                <a:prstClr val="black"/>
              </a:solidFill>
            </a:endParaRPr>
          </a:p>
        </p:txBody>
      </p:sp>
      <p:sp>
        <p:nvSpPr>
          <p:cNvPr id="81" name="Shape 3664"/>
          <p:cNvSpPr/>
          <p:nvPr/>
        </p:nvSpPr>
        <p:spPr>
          <a:xfrm>
            <a:off x="3322501" y="3344616"/>
            <a:ext cx="464860" cy="464860"/>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7"/>
                </a:cubicBezTo>
                <a:lnTo>
                  <a:pt x="19602" y="12268"/>
                </a:lnTo>
                <a:cubicBezTo>
                  <a:pt x="19256" y="12354"/>
                  <a:pt x="18984" y="12622"/>
                  <a:pt x="18892" y="12966"/>
                </a:cubicBezTo>
                <a:cubicBezTo>
                  <a:pt x="18703" y="13673"/>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8"/>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3"/>
                </a:lnTo>
                <a:cubicBezTo>
                  <a:pt x="3724" y="15677"/>
                  <a:pt x="3727" y="15295"/>
                  <a:pt x="3548" y="14986"/>
                </a:cubicBezTo>
                <a:cubicBezTo>
                  <a:pt x="3179" y="14351"/>
                  <a:pt x="2897" y="13672"/>
                  <a:pt x="2708" y="12966"/>
                </a:cubicBezTo>
                <a:cubicBezTo>
                  <a:pt x="2616" y="12622"/>
                  <a:pt x="2343" y="12354"/>
                  <a:pt x="1998" y="12268"/>
                </a:cubicBezTo>
                <a:lnTo>
                  <a:pt x="993" y="12017"/>
                </a:lnTo>
                <a:cubicBezTo>
                  <a:pt x="989" y="12016"/>
                  <a:pt x="986" y="12014"/>
                  <a:pt x="982" y="12013"/>
                </a:cubicBezTo>
                <a:lnTo>
                  <a:pt x="982" y="9587"/>
                </a:lnTo>
                <a:lnTo>
                  <a:pt x="1998" y="9333"/>
                </a:lnTo>
                <a:cubicBezTo>
                  <a:pt x="2343" y="9247"/>
                  <a:pt x="2616" y="8979"/>
                  <a:pt x="2708" y="8634"/>
                </a:cubicBezTo>
                <a:cubicBezTo>
                  <a:pt x="2897" y="7928"/>
                  <a:pt x="3179" y="7250"/>
                  <a:pt x="3548" y="6615"/>
                </a:cubicBezTo>
                <a:cubicBezTo>
                  <a:pt x="3727" y="6305"/>
                  <a:pt x="3724" y="5924"/>
                  <a:pt x="3540" y="5617"/>
                </a:cubicBezTo>
                <a:lnTo>
                  <a:pt x="3005" y="4725"/>
                </a:lnTo>
                <a:cubicBezTo>
                  <a:pt x="3004" y="4722"/>
                  <a:pt x="3002" y="4718"/>
                  <a:pt x="3000" y="4714"/>
                </a:cubicBezTo>
                <a:lnTo>
                  <a:pt x="4715" y="3000"/>
                </a:lnTo>
                <a:lnTo>
                  <a:pt x="5621" y="3544"/>
                </a:lnTo>
                <a:cubicBezTo>
                  <a:pt x="5777" y="3637"/>
                  <a:pt x="5951" y="3683"/>
                  <a:pt x="6127" y="3683"/>
                </a:cubicBezTo>
                <a:cubicBezTo>
                  <a:pt x="6296" y="3683"/>
                  <a:pt x="6465" y="3640"/>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40"/>
                  <a:pt x="15304" y="3683"/>
                  <a:pt x="15473" y="3683"/>
                </a:cubicBezTo>
                <a:cubicBezTo>
                  <a:pt x="15648" y="3683"/>
                  <a:pt x="15822" y="3637"/>
                  <a:pt x="15978" y="3544"/>
                </a:cubicBezTo>
                <a:lnTo>
                  <a:pt x="16884" y="3000"/>
                </a:lnTo>
                <a:lnTo>
                  <a:pt x="18600" y="4714"/>
                </a:lnTo>
                <a:cubicBezTo>
                  <a:pt x="18598" y="4718"/>
                  <a:pt x="18597" y="4722"/>
                  <a:pt x="18595" y="4726"/>
                </a:cubicBezTo>
                <a:lnTo>
                  <a:pt x="18060" y="5617"/>
                </a:lnTo>
                <a:cubicBezTo>
                  <a:pt x="17876" y="5924"/>
                  <a:pt x="17873" y="6305"/>
                  <a:pt x="18053" y="6615"/>
                </a:cubicBezTo>
                <a:cubicBezTo>
                  <a:pt x="18421" y="7249"/>
                  <a:pt x="18703" y="7928"/>
                  <a:pt x="18892" y="8634"/>
                </a:cubicBezTo>
                <a:cubicBezTo>
                  <a:pt x="18984" y="8979"/>
                  <a:pt x="19256" y="9247"/>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1"/>
                </a:lnTo>
                <a:cubicBezTo>
                  <a:pt x="19625" y="4871"/>
                  <a:pt x="19736" y="4463"/>
                  <a:pt x="19455" y="4182"/>
                </a:cubicBezTo>
                <a:lnTo>
                  <a:pt x="17419" y="2146"/>
                </a:lnTo>
                <a:cubicBezTo>
                  <a:pt x="17292" y="2018"/>
                  <a:pt x="17136" y="1968"/>
                  <a:pt x="16975" y="1968"/>
                </a:cubicBezTo>
                <a:cubicBezTo>
                  <a:pt x="16778" y="1968"/>
                  <a:pt x="16572" y="2043"/>
                  <a:pt x="16400" y="2146"/>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6"/>
                </a:lnTo>
                <a:cubicBezTo>
                  <a:pt x="5028" y="2043"/>
                  <a:pt x="4822" y="1968"/>
                  <a:pt x="4625" y="1968"/>
                </a:cubicBezTo>
                <a:cubicBezTo>
                  <a:pt x="4464" y="1968"/>
                  <a:pt x="4308" y="2018"/>
                  <a:pt x="4181" y="2146"/>
                </a:cubicBezTo>
                <a:lnTo>
                  <a:pt x="2145" y="4182"/>
                </a:lnTo>
                <a:cubicBezTo>
                  <a:pt x="1864" y="4463"/>
                  <a:pt x="1975" y="4871"/>
                  <a:pt x="2145" y="5201"/>
                </a:cubicBezTo>
                <a:lnTo>
                  <a:pt x="2698" y="6122"/>
                </a:lnTo>
                <a:cubicBezTo>
                  <a:pt x="2292" y="6822"/>
                  <a:pt x="1973" y="7580"/>
                  <a:pt x="1759" y="8380"/>
                </a:cubicBezTo>
                <a:lnTo>
                  <a:pt x="720" y="8641"/>
                </a:lnTo>
                <a:cubicBezTo>
                  <a:pt x="367" y="8730"/>
                  <a:pt x="0" y="8963"/>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4"/>
                  <a:pt x="1864" y="17138"/>
                  <a:pt x="2145" y="17419"/>
                </a:cubicBezTo>
                <a:lnTo>
                  <a:pt x="4181" y="19455"/>
                </a:lnTo>
                <a:cubicBezTo>
                  <a:pt x="4305" y="19579"/>
                  <a:pt x="4454" y="19627"/>
                  <a:pt x="4610" y="19627"/>
                </a:cubicBezTo>
                <a:cubicBezTo>
                  <a:pt x="4807" y="19627"/>
                  <a:pt x="5016" y="19550"/>
                  <a:pt x="5200" y="19455"/>
                </a:cubicBezTo>
                <a:lnTo>
                  <a:pt x="6127" y="18899"/>
                </a:lnTo>
                <a:cubicBezTo>
                  <a:pt x="6825" y="19303"/>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3"/>
                  <a:pt x="15473" y="18899"/>
                </a:cubicBezTo>
                <a:lnTo>
                  <a:pt x="16400" y="19455"/>
                </a:lnTo>
                <a:cubicBezTo>
                  <a:pt x="16584" y="19550"/>
                  <a:pt x="16793" y="19627"/>
                  <a:pt x="16990" y="19627"/>
                </a:cubicBezTo>
                <a:cubicBezTo>
                  <a:pt x="17146" y="19627"/>
                  <a:pt x="17294" y="19579"/>
                  <a:pt x="17419" y="19455"/>
                </a:cubicBezTo>
                <a:lnTo>
                  <a:pt x="19455" y="17419"/>
                </a:lnTo>
                <a:cubicBezTo>
                  <a:pt x="19736" y="17138"/>
                  <a:pt x="19641" y="16714"/>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3"/>
                  <a:pt x="21233" y="8730"/>
                  <a:pt x="20880" y="8641"/>
                </a:cubicBezTo>
              </a:path>
            </a:pathLst>
          </a:custGeom>
          <a:solidFill>
            <a:schemeClr val="bg1"/>
          </a:solidFill>
          <a:ln w="12700">
            <a:miter lim="400000"/>
          </a:ln>
        </p:spPr>
        <p:txBody>
          <a:bodyPr lIns="38100" tIns="38100" rIns="38100" bIns="38100" anchor="ctr"/>
          <a:lstStyle/>
          <a:p>
            <a:endParaRPr>
              <a:solidFill>
                <a:prstClr val="black"/>
              </a:solidFill>
            </a:endParaRPr>
          </a:p>
        </p:txBody>
      </p:sp>
      <p:sp>
        <p:nvSpPr>
          <p:cNvPr id="82" name="Shape 3675"/>
          <p:cNvSpPr/>
          <p:nvPr/>
        </p:nvSpPr>
        <p:spPr>
          <a:xfrm>
            <a:off x="1829092" y="3386877"/>
            <a:ext cx="464860" cy="380338"/>
          </a:xfrm>
          <a:custGeom>
            <a:avLst/>
            <a:gdLst/>
            <a:ahLst/>
            <a:cxnLst>
              <a:cxn ang="0">
                <a:pos x="wd2" y="hd2"/>
              </a:cxn>
              <a:cxn ang="5400000">
                <a:pos x="wd2" y="hd2"/>
              </a:cxn>
              <a:cxn ang="10800000">
                <a:pos x="wd2" y="hd2"/>
              </a:cxn>
              <a:cxn ang="16200000">
                <a:pos x="wd2" y="hd2"/>
              </a:cxn>
            </a:cxnLst>
            <a:rect l="0" t="0" r="r" b="b"/>
            <a:pathLst>
              <a:path w="21600" h="21600" extrusionOk="0">
                <a:moveTo>
                  <a:pt x="5400" y="6001"/>
                </a:moveTo>
                <a:lnTo>
                  <a:pt x="8345" y="6001"/>
                </a:lnTo>
                <a:cubicBezTo>
                  <a:pt x="8617" y="6001"/>
                  <a:pt x="8836" y="5732"/>
                  <a:pt x="8836" y="5400"/>
                </a:cubicBezTo>
                <a:cubicBezTo>
                  <a:pt x="8836" y="5070"/>
                  <a:pt x="8617" y="4800"/>
                  <a:pt x="8345" y="4800"/>
                </a:cubicBezTo>
                <a:lnTo>
                  <a:pt x="5400" y="4800"/>
                </a:lnTo>
                <a:cubicBezTo>
                  <a:pt x="5129" y="4800"/>
                  <a:pt x="4909" y="5070"/>
                  <a:pt x="4909" y="5400"/>
                </a:cubicBezTo>
                <a:cubicBezTo>
                  <a:pt x="4909" y="5732"/>
                  <a:pt x="5129" y="6001"/>
                  <a:pt x="5400" y="6001"/>
                </a:cubicBezTo>
                <a:moveTo>
                  <a:pt x="20618" y="20400"/>
                </a:moveTo>
                <a:lnTo>
                  <a:pt x="18655" y="20400"/>
                </a:lnTo>
                <a:lnTo>
                  <a:pt x="18655" y="18000"/>
                </a:lnTo>
                <a:cubicBezTo>
                  <a:pt x="18926" y="18000"/>
                  <a:pt x="19145" y="17732"/>
                  <a:pt x="19145" y="17400"/>
                </a:cubicBezTo>
                <a:cubicBezTo>
                  <a:pt x="19145" y="17070"/>
                  <a:pt x="18926" y="16801"/>
                  <a:pt x="18655" y="16801"/>
                </a:cubicBezTo>
                <a:lnTo>
                  <a:pt x="18655" y="3601"/>
                </a:lnTo>
                <a:lnTo>
                  <a:pt x="20618" y="3601"/>
                </a:lnTo>
                <a:cubicBezTo>
                  <a:pt x="20618" y="3601"/>
                  <a:pt x="20618" y="20400"/>
                  <a:pt x="20618" y="20400"/>
                </a:cubicBezTo>
                <a:close/>
                <a:moveTo>
                  <a:pt x="17673" y="16801"/>
                </a:moveTo>
                <a:cubicBezTo>
                  <a:pt x="17401" y="16801"/>
                  <a:pt x="17182" y="17070"/>
                  <a:pt x="17182" y="17400"/>
                </a:cubicBezTo>
                <a:cubicBezTo>
                  <a:pt x="17182" y="17732"/>
                  <a:pt x="17401" y="18000"/>
                  <a:pt x="17673" y="18000"/>
                </a:cubicBezTo>
                <a:lnTo>
                  <a:pt x="17673" y="20400"/>
                </a:lnTo>
                <a:lnTo>
                  <a:pt x="3927" y="20400"/>
                </a:lnTo>
                <a:lnTo>
                  <a:pt x="3927" y="18000"/>
                </a:lnTo>
                <a:cubicBezTo>
                  <a:pt x="4199" y="18000"/>
                  <a:pt x="4418" y="17732"/>
                  <a:pt x="4418" y="17400"/>
                </a:cubicBezTo>
                <a:cubicBezTo>
                  <a:pt x="4418" y="17070"/>
                  <a:pt x="4199" y="16801"/>
                  <a:pt x="3927" y="16801"/>
                </a:cubicBezTo>
                <a:lnTo>
                  <a:pt x="3927" y="3601"/>
                </a:lnTo>
                <a:lnTo>
                  <a:pt x="17673" y="3601"/>
                </a:lnTo>
                <a:cubicBezTo>
                  <a:pt x="17673" y="3601"/>
                  <a:pt x="17673" y="16801"/>
                  <a:pt x="17673" y="16801"/>
                </a:cubicBezTo>
                <a:close/>
                <a:moveTo>
                  <a:pt x="2945" y="16801"/>
                </a:moveTo>
                <a:cubicBezTo>
                  <a:pt x="2674" y="16801"/>
                  <a:pt x="2455" y="17070"/>
                  <a:pt x="2455" y="17400"/>
                </a:cubicBezTo>
                <a:cubicBezTo>
                  <a:pt x="2455" y="17732"/>
                  <a:pt x="2674" y="18000"/>
                  <a:pt x="2945" y="18000"/>
                </a:cubicBezTo>
                <a:lnTo>
                  <a:pt x="2945" y="20400"/>
                </a:lnTo>
                <a:lnTo>
                  <a:pt x="982" y="20400"/>
                </a:lnTo>
                <a:lnTo>
                  <a:pt x="982" y="3601"/>
                </a:lnTo>
                <a:lnTo>
                  <a:pt x="2945" y="3601"/>
                </a:lnTo>
                <a:cubicBezTo>
                  <a:pt x="2945" y="3601"/>
                  <a:pt x="2945" y="16801"/>
                  <a:pt x="2945" y="16801"/>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39" y="2400"/>
                  <a:pt x="0" y="2938"/>
                  <a:pt x="0" y="3601"/>
                </a:cubicBezTo>
                <a:lnTo>
                  <a:pt x="0" y="20400"/>
                </a:lnTo>
                <a:cubicBezTo>
                  <a:pt x="0" y="21063"/>
                  <a:pt x="439" y="21600"/>
                  <a:pt x="982" y="21600"/>
                </a:cubicBezTo>
                <a:lnTo>
                  <a:pt x="20618" y="21600"/>
                </a:lnTo>
                <a:cubicBezTo>
                  <a:pt x="21160" y="21600"/>
                  <a:pt x="21600" y="21063"/>
                  <a:pt x="21600" y="20400"/>
                </a:cubicBezTo>
                <a:lnTo>
                  <a:pt x="21600" y="3601"/>
                </a:lnTo>
                <a:cubicBezTo>
                  <a:pt x="21600" y="2938"/>
                  <a:pt x="21160" y="2400"/>
                  <a:pt x="20618" y="2400"/>
                </a:cubicBezTo>
                <a:moveTo>
                  <a:pt x="5400" y="8400"/>
                </a:moveTo>
                <a:lnTo>
                  <a:pt x="6382" y="8400"/>
                </a:lnTo>
                <a:cubicBezTo>
                  <a:pt x="6653" y="8400"/>
                  <a:pt x="6873" y="8132"/>
                  <a:pt x="6873" y="7800"/>
                </a:cubicBezTo>
                <a:cubicBezTo>
                  <a:pt x="6873" y="7470"/>
                  <a:pt x="6653" y="7200"/>
                  <a:pt x="6382" y="7200"/>
                </a:cubicBezTo>
                <a:lnTo>
                  <a:pt x="5400" y="7200"/>
                </a:lnTo>
                <a:cubicBezTo>
                  <a:pt x="5129" y="7200"/>
                  <a:pt x="4909" y="7470"/>
                  <a:pt x="4909" y="7800"/>
                </a:cubicBezTo>
                <a:cubicBezTo>
                  <a:pt x="4909" y="8132"/>
                  <a:pt x="5129" y="8400"/>
                  <a:pt x="5400" y="8400"/>
                </a:cubicBezTo>
              </a:path>
            </a:pathLst>
          </a:custGeom>
          <a:solidFill>
            <a:schemeClr val="bg1"/>
          </a:solidFill>
          <a:ln w="12700">
            <a:miter lim="400000"/>
          </a:ln>
        </p:spPr>
        <p:txBody>
          <a:bodyPr lIns="38100" tIns="38100" rIns="38100" bIns="38100" anchor="ctr"/>
          <a:lstStyle/>
          <a:p>
            <a:endParaRPr>
              <a:solidFill>
                <a:prstClr val="black"/>
              </a:solidFill>
            </a:endParaRPr>
          </a:p>
        </p:txBody>
      </p:sp>
      <p:sp>
        <p:nvSpPr>
          <p:cNvPr id="83" name="Shape 3784"/>
          <p:cNvSpPr/>
          <p:nvPr/>
        </p:nvSpPr>
        <p:spPr>
          <a:xfrm>
            <a:off x="4815911" y="3344616"/>
            <a:ext cx="464860" cy="464860"/>
          </a:xfrm>
          <a:custGeom>
            <a:avLst/>
            <a:gdLst/>
            <a:ahLst/>
            <a:cxnLst>
              <a:cxn ang="0">
                <a:pos x="wd2" y="hd2"/>
              </a:cxn>
              <a:cxn ang="5400000">
                <a:pos x="wd2" y="hd2"/>
              </a:cxn>
              <a:cxn ang="10800000">
                <a:pos x="wd2" y="hd2"/>
              </a:cxn>
              <a:cxn ang="16200000">
                <a:pos x="wd2" y="hd2"/>
              </a:cxn>
            </a:cxnLst>
            <a:rect l="0" t="0" r="r" b="b"/>
            <a:pathLst>
              <a:path w="21600" h="21600" extrusionOk="0">
                <a:moveTo>
                  <a:pt x="10800" y="8345"/>
                </a:moveTo>
                <a:cubicBezTo>
                  <a:pt x="9444" y="8345"/>
                  <a:pt x="8345" y="9444"/>
                  <a:pt x="8345" y="10800"/>
                </a:cubicBezTo>
                <a:cubicBezTo>
                  <a:pt x="8345" y="12156"/>
                  <a:pt x="9444" y="13255"/>
                  <a:pt x="10800" y="13255"/>
                </a:cubicBezTo>
                <a:cubicBezTo>
                  <a:pt x="12156" y="13255"/>
                  <a:pt x="13255" y="12156"/>
                  <a:pt x="13255" y="10800"/>
                </a:cubicBezTo>
                <a:cubicBezTo>
                  <a:pt x="13255" y="9444"/>
                  <a:pt x="12156" y="8345"/>
                  <a:pt x="10800" y="8345"/>
                </a:cubicBezTo>
                <a:moveTo>
                  <a:pt x="11291" y="20593"/>
                </a:moveTo>
                <a:lnTo>
                  <a:pt x="11291" y="17182"/>
                </a:lnTo>
                <a:cubicBezTo>
                  <a:pt x="11291" y="16910"/>
                  <a:pt x="11071" y="16691"/>
                  <a:pt x="10800" y="16691"/>
                </a:cubicBezTo>
                <a:cubicBezTo>
                  <a:pt x="10529" y="16691"/>
                  <a:pt x="10309" y="16910"/>
                  <a:pt x="10309" y="17182"/>
                </a:cubicBezTo>
                <a:lnTo>
                  <a:pt x="10309" y="20593"/>
                </a:lnTo>
                <a:cubicBezTo>
                  <a:pt x="5280" y="20344"/>
                  <a:pt x="1255" y="16320"/>
                  <a:pt x="1006" y="11291"/>
                </a:cubicBezTo>
                <a:lnTo>
                  <a:pt x="4418" y="11291"/>
                </a:lnTo>
                <a:cubicBezTo>
                  <a:pt x="4690" y="11291"/>
                  <a:pt x="4909" y="11071"/>
                  <a:pt x="4909" y="10800"/>
                </a:cubicBezTo>
                <a:cubicBezTo>
                  <a:pt x="4909" y="10529"/>
                  <a:pt x="4690" y="10309"/>
                  <a:pt x="4418" y="10309"/>
                </a:cubicBezTo>
                <a:lnTo>
                  <a:pt x="1006" y="10309"/>
                </a:lnTo>
                <a:cubicBezTo>
                  <a:pt x="1255" y="5281"/>
                  <a:pt x="5280" y="1256"/>
                  <a:pt x="10309" y="1007"/>
                </a:cubicBezTo>
                <a:lnTo>
                  <a:pt x="10309" y="4418"/>
                </a:lnTo>
                <a:cubicBezTo>
                  <a:pt x="10309" y="4690"/>
                  <a:pt x="10529" y="4909"/>
                  <a:pt x="10800" y="4909"/>
                </a:cubicBezTo>
                <a:cubicBezTo>
                  <a:pt x="11071" y="4909"/>
                  <a:pt x="11291" y="4690"/>
                  <a:pt x="11291" y="4418"/>
                </a:cubicBezTo>
                <a:lnTo>
                  <a:pt x="11291" y="1007"/>
                </a:lnTo>
                <a:cubicBezTo>
                  <a:pt x="16320" y="1256"/>
                  <a:pt x="20345" y="5281"/>
                  <a:pt x="20594" y="10309"/>
                </a:cubicBezTo>
                <a:lnTo>
                  <a:pt x="17182" y="10309"/>
                </a:lnTo>
                <a:cubicBezTo>
                  <a:pt x="16910" y="10309"/>
                  <a:pt x="16691" y="10529"/>
                  <a:pt x="16691" y="10800"/>
                </a:cubicBezTo>
                <a:cubicBezTo>
                  <a:pt x="16691" y="11071"/>
                  <a:pt x="16910" y="11291"/>
                  <a:pt x="17182" y="11291"/>
                </a:cubicBezTo>
                <a:lnTo>
                  <a:pt x="20594" y="11291"/>
                </a:lnTo>
                <a:cubicBezTo>
                  <a:pt x="20345" y="16320"/>
                  <a:pt x="16320" y="20344"/>
                  <a:pt x="11291" y="20593"/>
                </a:cubicBezTo>
                <a:moveTo>
                  <a:pt x="10800" y="1"/>
                </a:moveTo>
                <a:cubicBezTo>
                  <a:pt x="10800" y="1"/>
                  <a:pt x="10800" y="0"/>
                  <a:pt x="10800" y="0"/>
                </a:cubicBezTo>
                <a:cubicBezTo>
                  <a:pt x="10800" y="0"/>
                  <a:pt x="10800" y="1"/>
                  <a:pt x="10800" y="1"/>
                </a:cubicBezTo>
                <a:cubicBezTo>
                  <a:pt x="4835" y="1"/>
                  <a:pt x="0" y="4836"/>
                  <a:pt x="0" y="10800"/>
                </a:cubicBezTo>
                <a:cubicBezTo>
                  <a:pt x="0" y="16765"/>
                  <a:pt x="4835" y="21600"/>
                  <a:pt x="10800" y="21600"/>
                </a:cubicBezTo>
                <a:cubicBezTo>
                  <a:pt x="16765" y="21600"/>
                  <a:pt x="21600" y="16765"/>
                  <a:pt x="21600" y="10800"/>
                </a:cubicBezTo>
                <a:cubicBezTo>
                  <a:pt x="21600" y="4836"/>
                  <a:pt x="16765" y="1"/>
                  <a:pt x="10800" y="1"/>
                </a:cubicBezTo>
              </a:path>
            </a:pathLst>
          </a:custGeom>
          <a:solidFill>
            <a:schemeClr val="bg1"/>
          </a:solidFill>
          <a:ln w="12700">
            <a:miter lim="400000"/>
          </a:ln>
        </p:spPr>
        <p:txBody>
          <a:bodyPr lIns="38100" tIns="38100" rIns="38100" bIns="38100" anchor="ctr"/>
          <a:lstStyle/>
          <a:p>
            <a:endParaRPr>
              <a:solidFill>
                <a:prstClr val="black"/>
              </a:solidFill>
            </a:endParaRPr>
          </a:p>
        </p:txBody>
      </p:sp>
      <p:sp>
        <p:nvSpPr>
          <p:cNvPr id="84" name="Shape 3827"/>
          <p:cNvSpPr/>
          <p:nvPr/>
        </p:nvSpPr>
        <p:spPr>
          <a:xfrm>
            <a:off x="7804012" y="3345898"/>
            <a:ext cx="462298" cy="462296"/>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1949" y="13581"/>
                </a:moveTo>
                <a:cubicBezTo>
                  <a:pt x="11701" y="13785"/>
                  <a:pt x="11474" y="13902"/>
                  <a:pt x="11085" y="13931"/>
                </a:cubicBezTo>
                <a:lnTo>
                  <a:pt x="11085" y="11339"/>
                </a:lnTo>
                <a:cubicBezTo>
                  <a:pt x="11251" y="11384"/>
                  <a:pt x="11321" y="11436"/>
                  <a:pt x="11479" y="11494"/>
                </a:cubicBezTo>
                <a:cubicBezTo>
                  <a:pt x="11638" y="11555"/>
                  <a:pt x="11780" y="11632"/>
                  <a:pt x="11906" y="11728"/>
                </a:cubicBezTo>
                <a:cubicBezTo>
                  <a:pt x="12032" y="11825"/>
                  <a:pt x="12133" y="11944"/>
                  <a:pt x="12208" y="12085"/>
                </a:cubicBezTo>
                <a:cubicBezTo>
                  <a:pt x="12284" y="12225"/>
                  <a:pt x="12322" y="12399"/>
                  <a:pt x="12322" y="12607"/>
                </a:cubicBezTo>
                <a:cubicBezTo>
                  <a:pt x="12322" y="13052"/>
                  <a:pt x="12198" y="13376"/>
                  <a:pt x="11949" y="13581"/>
                </a:cubicBezTo>
                <a:moveTo>
                  <a:pt x="10437" y="9837"/>
                </a:moveTo>
                <a:cubicBezTo>
                  <a:pt x="10286" y="9800"/>
                  <a:pt x="10228" y="9754"/>
                  <a:pt x="10081" y="9698"/>
                </a:cubicBezTo>
                <a:cubicBezTo>
                  <a:pt x="9933" y="9643"/>
                  <a:pt x="9803" y="9570"/>
                  <a:pt x="9692" y="9482"/>
                </a:cubicBezTo>
                <a:cubicBezTo>
                  <a:pt x="9581" y="9392"/>
                  <a:pt x="9489" y="9285"/>
                  <a:pt x="9417" y="9159"/>
                </a:cubicBezTo>
                <a:cubicBezTo>
                  <a:pt x="9345" y="9033"/>
                  <a:pt x="9309" y="8880"/>
                  <a:pt x="9309" y="8702"/>
                </a:cubicBezTo>
                <a:cubicBezTo>
                  <a:pt x="9309" y="8310"/>
                  <a:pt x="9415" y="8030"/>
                  <a:pt x="9627" y="7862"/>
                </a:cubicBezTo>
                <a:cubicBezTo>
                  <a:pt x="9839" y="7696"/>
                  <a:pt x="10048" y="7612"/>
                  <a:pt x="10437" y="7612"/>
                </a:cubicBezTo>
                <a:cubicBezTo>
                  <a:pt x="10437" y="7612"/>
                  <a:pt x="10437" y="9837"/>
                  <a:pt x="10437" y="9837"/>
                </a:cubicBezTo>
                <a:close/>
                <a:moveTo>
                  <a:pt x="12765" y="10727"/>
                </a:moveTo>
                <a:cubicBezTo>
                  <a:pt x="12527" y="10542"/>
                  <a:pt x="12253" y="10390"/>
                  <a:pt x="11944" y="10271"/>
                </a:cubicBezTo>
                <a:cubicBezTo>
                  <a:pt x="11634" y="10153"/>
                  <a:pt x="11410" y="10048"/>
                  <a:pt x="11085" y="9959"/>
                </a:cubicBezTo>
                <a:lnTo>
                  <a:pt x="11085" y="7612"/>
                </a:lnTo>
                <a:cubicBezTo>
                  <a:pt x="11474" y="7612"/>
                  <a:pt x="11665" y="7713"/>
                  <a:pt x="11841" y="7913"/>
                </a:cubicBezTo>
                <a:cubicBezTo>
                  <a:pt x="12017" y="8113"/>
                  <a:pt x="12113" y="8402"/>
                  <a:pt x="12127" y="8781"/>
                </a:cubicBezTo>
                <a:lnTo>
                  <a:pt x="13359" y="8781"/>
                </a:lnTo>
                <a:cubicBezTo>
                  <a:pt x="13359" y="8417"/>
                  <a:pt x="13295" y="8098"/>
                  <a:pt x="13170" y="7824"/>
                </a:cubicBezTo>
                <a:cubicBezTo>
                  <a:pt x="13043" y="7550"/>
                  <a:pt x="12875" y="7323"/>
                  <a:pt x="12662" y="7145"/>
                </a:cubicBezTo>
                <a:cubicBezTo>
                  <a:pt x="12449" y="6968"/>
                  <a:pt x="12200" y="6833"/>
                  <a:pt x="11911" y="6744"/>
                </a:cubicBezTo>
                <a:cubicBezTo>
                  <a:pt x="11623" y="6656"/>
                  <a:pt x="11410" y="6611"/>
                  <a:pt x="11085" y="6611"/>
                </a:cubicBezTo>
                <a:lnTo>
                  <a:pt x="11085" y="5881"/>
                </a:lnTo>
                <a:lnTo>
                  <a:pt x="10437" y="5881"/>
                </a:lnTo>
                <a:lnTo>
                  <a:pt x="10437" y="6611"/>
                </a:lnTo>
                <a:cubicBezTo>
                  <a:pt x="10113" y="6611"/>
                  <a:pt x="9895" y="6660"/>
                  <a:pt x="9600" y="6756"/>
                </a:cubicBezTo>
                <a:cubicBezTo>
                  <a:pt x="9305" y="6853"/>
                  <a:pt x="9044" y="6992"/>
                  <a:pt x="8817" y="7173"/>
                </a:cubicBezTo>
                <a:cubicBezTo>
                  <a:pt x="8590" y="7355"/>
                  <a:pt x="8410" y="7581"/>
                  <a:pt x="8277" y="7852"/>
                </a:cubicBezTo>
                <a:cubicBezTo>
                  <a:pt x="8144" y="8122"/>
                  <a:pt x="8077" y="8436"/>
                  <a:pt x="8077" y="8791"/>
                </a:cubicBezTo>
                <a:cubicBezTo>
                  <a:pt x="8077" y="9200"/>
                  <a:pt x="8150" y="9541"/>
                  <a:pt x="8293" y="9815"/>
                </a:cubicBezTo>
                <a:cubicBezTo>
                  <a:pt x="8438" y="10090"/>
                  <a:pt x="8626" y="10318"/>
                  <a:pt x="8860" y="10499"/>
                </a:cubicBezTo>
                <a:cubicBezTo>
                  <a:pt x="9094" y="10681"/>
                  <a:pt x="9357" y="10829"/>
                  <a:pt x="9649" y="10944"/>
                </a:cubicBezTo>
                <a:cubicBezTo>
                  <a:pt x="9940" y="11059"/>
                  <a:pt x="10142" y="11158"/>
                  <a:pt x="10437" y="11239"/>
                </a:cubicBezTo>
                <a:lnTo>
                  <a:pt x="10437" y="13931"/>
                </a:lnTo>
                <a:cubicBezTo>
                  <a:pt x="9940" y="13916"/>
                  <a:pt x="9676" y="13768"/>
                  <a:pt x="9460" y="13486"/>
                </a:cubicBezTo>
                <a:cubicBezTo>
                  <a:pt x="9244" y="13204"/>
                  <a:pt x="9139" y="12818"/>
                  <a:pt x="9147" y="12329"/>
                </a:cubicBezTo>
                <a:lnTo>
                  <a:pt x="7915" y="12329"/>
                </a:lnTo>
                <a:cubicBezTo>
                  <a:pt x="7908" y="12744"/>
                  <a:pt x="7967" y="13112"/>
                  <a:pt x="8094" y="13430"/>
                </a:cubicBezTo>
                <a:cubicBezTo>
                  <a:pt x="8220" y="13749"/>
                  <a:pt x="8397" y="14018"/>
                  <a:pt x="8628" y="14236"/>
                </a:cubicBezTo>
                <a:cubicBezTo>
                  <a:pt x="8858" y="14456"/>
                  <a:pt x="9136" y="14625"/>
                  <a:pt x="9460" y="14743"/>
                </a:cubicBezTo>
                <a:cubicBezTo>
                  <a:pt x="9784" y="14862"/>
                  <a:pt x="10048" y="14925"/>
                  <a:pt x="10437" y="14932"/>
                </a:cubicBezTo>
                <a:lnTo>
                  <a:pt x="10437" y="15693"/>
                </a:lnTo>
                <a:lnTo>
                  <a:pt x="11085" y="15693"/>
                </a:lnTo>
                <a:lnTo>
                  <a:pt x="11085" y="14932"/>
                </a:lnTo>
                <a:cubicBezTo>
                  <a:pt x="11446" y="14917"/>
                  <a:pt x="11688" y="14856"/>
                  <a:pt x="11998" y="14748"/>
                </a:cubicBezTo>
                <a:cubicBezTo>
                  <a:pt x="12307" y="14641"/>
                  <a:pt x="12578" y="14486"/>
                  <a:pt x="12808" y="14281"/>
                </a:cubicBezTo>
                <a:cubicBezTo>
                  <a:pt x="13038" y="14077"/>
                  <a:pt x="13220" y="13821"/>
                  <a:pt x="13353" y="13513"/>
                </a:cubicBezTo>
                <a:cubicBezTo>
                  <a:pt x="13486" y="13206"/>
                  <a:pt x="13553" y="12844"/>
                  <a:pt x="13553" y="12429"/>
                </a:cubicBezTo>
                <a:cubicBezTo>
                  <a:pt x="13553" y="12028"/>
                  <a:pt x="13481" y="11692"/>
                  <a:pt x="13337" y="11417"/>
                </a:cubicBezTo>
                <a:cubicBezTo>
                  <a:pt x="13193" y="11142"/>
                  <a:pt x="13002" y="10912"/>
                  <a:pt x="12765" y="10727"/>
                </a:cubicBezTo>
              </a:path>
            </a:pathLst>
          </a:custGeom>
          <a:solidFill>
            <a:schemeClr val="bg1"/>
          </a:solidFill>
          <a:ln w="12700">
            <a:miter lim="400000"/>
          </a:ln>
        </p:spPr>
        <p:txBody>
          <a:bodyPr lIns="38100" tIns="38100" rIns="38100" bIns="38100" anchor="ctr"/>
          <a:lstStyle/>
          <a:p>
            <a:endParaRPr>
              <a:solidFill>
                <a:prstClr val="black"/>
              </a:solidFill>
            </a:endParaRPr>
          </a:p>
        </p:txBody>
      </p:sp>
      <p:sp>
        <p:nvSpPr>
          <p:cNvPr id="125" name="TextBox 124"/>
          <p:cNvSpPr txBox="1"/>
          <p:nvPr/>
        </p:nvSpPr>
        <p:spPr>
          <a:xfrm>
            <a:off x="4294052" y="1773442"/>
            <a:ext cx="1851879" cy="861774"/>
          </a:xfrm>
          <a:prstGeom prst="rect">
            <a:avLst/>
          </a:prstGeom>
          <a:noFill/>
        </p:spPr>
        <p:txBody>
          <a:bodyPr wrap="square" lIns="0" tIns="0" rIns="0" bIns="0" rtlCol="0">
            <a:spAutoFit/>
          </a:bodyPr>
          <a:lstStyle/>
          <a:p>
            <a:pPr algn="ctr">
              <a:spcBef>
                <a:spcPts val="600"/>
              </a:spcBef>
            </a:pPr>
            <a:r>
              <a:rPr lang="en-US" b="1" dirty="0">
                <a:solidFill>
                  <a:srgbClr val="FF0000"/>
                </a:solidFill>
                <a:latin typeface="Times New Roman" panose="02020603050405020304" pitchFamily="18" charset="0"/>
                <a:cs typeface="Times New Roman" panose="02020603050405020304" pitchFamily="18" charset="0"/>
              </a:rPr>
              <a:t>3</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Enhanced </a:t>
            </a:r>
            <a:r>
              <a:rPr lang="en-US" sz="2000" b="1" dirty="0">
                <a:solidFill>
                  <a:srgbClr val="FF0000"/>
                </a:solidFill>
                <a:latin typeface="Times New Roman" panose="02020603050405020304" pitchFamily="18" charset="0"/>
                <a:cs typeface="Times New Roman" panose="02020603050405020304" pitchFamily="18" charset="0"/>
              </a:rPr>
              <a:t>Operational</a:t>
            </a:r>
            <a:r>
              <a:rPr lang="en-US" b="1" dirty="0">
                <a:solidFill>
                  <a:srgbClr val="FF0000"/>
                </a:solidFill>
                <a:latin typeface="Times New Roman" panose="02020603050405020304" pitchFamily="18" charset="0"/>
                <a:cs typeface="Times New Roman" panose="02020603050405020304" pitchFamily="18" charset="0"/>
              </a:rPr>
              <a:t> Efficiency</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126" name="TextBox 125"/>
          <p:cNvSpPr txBox="1"/>
          <p:nvPr/>
        </p:nvSpPr>
        <p:spPr>
          <a:xfrm>
            <a:off x="2507948" y="4517221"/>
            <a:ext cx="2127740" cy="830997"/>
          </a:xfrm>
          <a:prstGeom prst="rect">
            <a:avLst/>
          </a:prstGeom>
          <a:noFill/>
        </p:spPr>
        <p:txBody>
          <a:bodyPr wrap="square" lIns="0" tIns="0" rIns="0" bIns="0" rtlCol="0">
            <a:spAutoFit/>
          </a:bodyPr>
          <a:lstStyle/>
          <a:p>
            <a:pPr algn="ctr">
              <a:spcBef>
                <a:spcPts val="600"/>
              </a:spcBef>
            </a:pPr>
            <a:r>
              <a:rPr lang="en-US" b="1" dirty="0">
                <a:latin typeface="Times New Roman" panose="02020603050405020304" pitchFamily="18" charset="0"/>
                <a:cs typeface="Times New Roman" panose="02020603050405020304" pitchFamily="18" charset="0"/>
              </a:rPr>
              <a:t>2</a:t>
            </a:r>
            <a:r>
              <a:rPr lang="en-US" b="1" dirty="0" smtClean="0">
                <a:solidFill>
                  <a:schemeClr val="accent6">
                    <a:lumMod val="50000"/>
                  </a:schemeClr>
                </a:solidFill>
                <a:latin typeface="Times New Roman" panose="02020603050405020304" pitchFamily="18" charset="0"/>
                <a:cs typeface="Times New Roman" panose="02020603050405020304" pitchFamily="18" charset="0"/>
              </a:rPr>
              <a:t>. </a:t>
            </a:r>
            <a:r>
              <a:rPr lang="en-US" b="1" dirty="0">
                <a:solidFill>
                  <a:schemeClr val="accent6">
                    <a:lumMod val="50000"/>
                  </a:schemeClr>
                </a:solidFill>
                <a:latin typeface="Times New Roman" panose="02020603050405020304" pitchFamily="18" charset="0"/>
                <a:cs typeface="Times New Roman" panose="02020603050405020304" pitchFamily="18" charset="0"/>
              </a:rPr>
              <a:t>Regulatory Compliance and Risk Governance</a:t>
            </a:r>
            <a:r>
              <a:rPr lang="en-GB" dirty="0">
                <a:solidFill>
                  <a:schemeClr val="accent6">
                    <a:lumMod val="50000"/>
                  </a:schemeClr>
                </a:solidFill>
                <a:latin typeface="Times New Roman" panose="02020603050405020304" pitchFamily="18" charset="0"/>
                <a:cs typeface="Times New Roman" panose="02020603050405020304" pitchFamily="18" charset="0"/>
              </a:rPr>
              <a:t>.</a:t>
            </a:r>
            <a:endParaRPr lang="en-US" dirty="0">
              <a:solidFill>
                <a:schemeClr val="accent6">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63550" y="1322962"/>
            <a:ext cx="11260279" cy="4408647"/>
          </a:xfrm>
        </p:spPr>
        <p:txBody>
          <a:bodyPr/>
          <a:lstStyle/>
          <a:p>
            <a:endParaRPr lang="en-US" dirty="0"/>
          </a:p>
          <a:p>
            <a:pPr marL="0" indent="0">
              <a:buNone/>
            </a:pPr>
            <a:endParaRPr lang="en-IN" dirty="0"/>
          </a:p>
        </p:txBody>
      </p:sp>
      <p:sp>
        <p:nvSpPr>
          <p:cNvPr id="4" name="Title 3"/>
          <p:cNvSpPr>
            <a:spLocks noGrp="1"/>
          </p:cNvSpPr>
          <p:nvPr>
            <p:ph type="title"/>
          </p:nvPr>
        </p:nvSpPr>
        <p:spPr/>
        <p:txBody>
          <a:bodyPr>
            <a:normAutofit/>
          </a:bodyPr>
          <a:lstStyle/>
          <a:p>
            <a:r>
              <a:rPr lang="en-IN" sz="2800" b="1" dirty="0">
                <a:uFillTx/>
                <a:latin typeface="Times New Roman" panose="02020603050405020304" pitchFamily="18" charset="0"/>
                <a:cs typeface="Times New Roman" panose="02020603050405020304" pitchFamily="18" charset="0"/>
                <a:sym typeface="+mn-ea"/>
              </a:rPr>
              <a:t>S</a:t>
            </a:r>
            <a:r>
              <a:rPr lang="en-IN" altLang="en-US" sz="2800" b="1" dirty="0">
                <a:uFillTx/>
                <a:latin typeface="Times New Roman" panose="02020603050405020304" pitchFamily="18" charset="0"/>
                <a:cs typeface="Times New Roman" panose="02020603050405020304" pitchFamily="18" charset="0"/>
                <a:sym typeface="+mn-ea"/>
              </a:rPr>
              <a:t>uggestions</a:t>
            </a:r>
            <a:r>
              <a:rPr lang="en-US" sz="2800" b="1" dirty="0">
                <a:uFillTx/>
                <a:latin typeface="Times New Roman" panose="02020603050405020304" pitchFamily="18" charset="0"/>
                <a:cs typeface="Times New Roman" panose="02020603050405020304" pitchFamily="18" charset="0"/>
                <a:sym typeface="+mn-ea"/>
              </a:rPr>
              <a:t> for future work or enhancements to </a:t>
            </a:r>
            <a:r>
              <a:rPr lang="en-IN" altLang="en-US" sz="2800" b="1" dirty="0">
                <a:uFillTx/>
                <a:latin typeface="Times New Roman" panose="02020603050405020304" pitchFamily="18" charset="0"/>
                <a:cs typeface="Times New Roman" panose="02020603050405020304" pitchFamily="18" charset="0"/>
                <a:sym typeface="+mn-ea"/>
              </a:rPr>
              <a:t>the</a:t>
            </a:r>
            <a:r>
              <a:rPr lang="en-US" sz="2800" b="1" dirty="0">
                <a:uFillTx/>
                <a:latin typeface="Times New Roman" panose="02020603050405020304" pitchFamily="18" charset="0"/>
                <a:cs typeface="Times New Roman" panose="02020603050405020304" pitchFamily="18" charset="0"/>
                <a:sym typeface="+mn-ea"/>
              </a:rPr>
              <a:t> </a:t>
            </a:r>
            <a:r>
              <a:rPr lang="en-US" sz="2800" b="1" dirty="0" smtClean="0">
                <a:uFillTx/>
                <a:latin typeface="Times New Roman" panose="02020603050405020304" pitchFamily="18" charset="0"/>
                <a:cs typeface="Times New Roman" panose="02020603050405020304" pitchFamily="18" charset="0"/>
                <a:sym typeface="+mn-ea"/>
              </a:rPr>
              <a:t>project:</a:t>
            </a:r>
            <a:endParaRPr lang="en-IN" sz="2800" b="1" dirty="0">
              <a:latin typeface="Times New Roman" panose="02020603050405020304" pitchFamily="18" charset="0"/>
              <a:cs typeface="Times New Roman" panose="02020603050405020304" pitchFamily="18" charset="0"/>
            </a:endParaRPr>
          </a:p>
        </p:txBody>
      </p:sp>
      <p:sp>
        <p:nvSpPr>
          <p:cNvPr id="3" name="Rounded Rectangular Callout 2"/>
          <p:cNvSpPr/>
          <p:nvPr/>
        </p:nvSpPr>
        <p:spPr>
          <a:xfrm>
            <a:off x="843280" y="1293495"/>
            <a:ext cx="4340225" cy="1998980"/>
          </a:xfrm>
          <a:prstGeom prst="wedgeRoundRectCallou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IN" altLang="en-US" sz="1400" dirty="0">
                <a:solidFill>
                  <a:schemeClr val="bg1"/>
                </a:solidFill>
                <a:uFillTx/>
                <a:latin typeface="Times New Roman" panose="02020603050405020304" pitchFamily="18" charset="0"/>
                <a:cs typeface="Times New Roman" panose="02020603050405020304" pitchFamily="18" charset="0"/>
                <a:sym typeface="+mn-ea"/>
              </a:rPr>
              <a:t/>
            </a:r>
            <a:br>
              <a:rPr lang="en-IN" altLang="en-US" sz="1400" dirty="0">
                <a:solidFill>
                  <a:schemeClr val="bg1"/>
                </a:solidFill>
                <a:uFillTx/>
                <a:latin typeface="Times New Roman" panose="02020603050405020304" pitchFamily="18" charset="0"/>
                <a:cs typeface="Times New Roman" panose="02020603050405020304" pitchFamily="18" charset="0"/>
                <a:sym typeface="+mn-ea"/>
              </a:rPr>
            </a:br>
            <a:r>
              <a:rPr lang="en-IN" altLang="en-US" sz="1400" dirty="0">
                <a:solidFill>
                  <a:schemeClr val="bg1"/>
                </a:solidFill>
                <a:uFillTx/>
                <a:latin typeface="Times New Roman" panose="02020603050405020304" pitchFamily="18" charset="0"/>
                <a:cs typeface="Times New Roman" panose="02020603050405020304" pitchFamily="18" charset="0"/>
                <a:sym typeface="+mn-ea"/>
              </a:rPr>
              <a:t> </a:t>
            </a:r>
            <a:r>
              <a:rPr lang="en-IN" altLang="en-US" sz="1400" b="1"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1. </a:t>
            </a:r>
            <a:r>
              <a:rPr lang="en-US" sz="1400" b="1"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Feature Engineering:</a:t>
            </a:r>
            <a:br>
              <a:rPr lang="en-US" sz="1400" b="1"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br>
            <a: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
            </a:r>
            <a:b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br>
            <a: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Explore additional features that may improve the predictive power of the model. This could involve creating new features, transforming existing ones, or incorporating external datasets for additional information.</a:t>
            </a:r>
            <a:b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br>
            <a: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
            </a:r>
            <a:b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br>
            <a:endPar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endParaRPr>
          </a:p>
        </p:txBody>
      </p:sp>
      <p:sp>
        <p:nvSpPr>
          <p:cNvPr id="5" name="Rounded Rectangular Callout 4"/>
          <p:cNvSpPr/>
          <p:nvPr/>
        </p:nvSpPr>
        <p:spPr>
          <a:xfrm>
            <a:off x="6450965" y="3916045"/>
            <a:ext cx="4340225" cy="1998980"/>
          </a:xfrm>
          <a:prstGeom prst="wedgeRoundRectCallou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IN" altLang="en-US" sz="1400" b="1"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4. </a:t>
            </a:r>
            <a:r>
              <a:rPr lang="en-US" sz="1400" b="1"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Model Interpretability:</a:t>
            </a:r>
            <a: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
            </a:r>
            <a:b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br>
            <a: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
            </a:r>
            <a:b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br>
            <a: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Enhance the interpretability of the model by using techniques such as feature importance analysis, SHAP (</a:t>
            </a:r>
            <a:r>
              <a:rPr lang="en-US" sz="1400" dirty="0" err="1">
                <a:solidFill>
                  <a:schemeClr val="tx1">
                    <a:lumMod val="95000"/>
                    <a:lumOff val="5000"/>
                  </a:schemeClr>
                </a:solidFill>
                <a:uFillTx/>
                <a:latin typeface="Times New Roman" panose="02020603050405020304" pitchFamily="18" charset="0"/>
                <a:cs typeface="Times New Roman" panose="02020603050405020304" pitchFamily="18" charset="0"/>
                <a:sym typeface="+mn-ea"/>
              </a:rPr>
              <a:t>SHapley</a:t>
            </a:r>
            <a: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 Additive </a:t>
            </a:r>
            <a:r>
              <a:rPr lang="en-US" sz="1400" dirty="0" err="1">
                <a:solidFill>
                  <a:schemeClr val="tx1">
                    <a:lumMod val="95000"/>
                    <a:lumOff val="5000"/>
                  </a:schemeClr>
                </a:solidFill>
                <a:uFillTx/>
                <a:latin typeface="Times New Roman" panose="02020603050405020304" pitchFamily="18" charset="0"/>
                <a:cs typeface="Times New Roman" panose="02020603050405020304" pitchFamily="18" charset="0"/>
                <a:sym typeface="+mn-ea"/>
              </a:rPr>
              <a:t>exPlanations</a:t>
            </a:r>
            <a: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 values, or partial dependence plots to understand how different features impact the model's predictions.</a:t>
            </a:r>
          </a:p>
        </p:txBody>
      </p:sp>
      <p:sp>
        <p:nvSpPr>
          <p:cNvPr id="6" name="Rounded Rectangular Callout 5"/>
          <p:cNvSpPr/>
          <p:nvPr/>
        </p:nvSpPr>
        <p:spPr>
          <a:xfrm>
            <a:off x="843280" y="3916045"/>
            <a:ext cx="4340225" cy="1998980"/>
          </a:xfrm>
          <a:prstGeom prst="wedgeRoundRectCallout">
            <a:avLst/>
          </a:prstGeom>
          <a:solidFill>
            <a:schemeClr val="accent2">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IN" altLang="en-US" sz="1400" b="1"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3. </a:t>
            </a:r>
            <a:r>
              <a:rPr lang="en-US" sz="1400" b="1" dirty="0" err="1">
                <a:solidFill>
                  <a:schemeClr val="tx1">
                    <a:lumMod val="95000"/>
                    <a:lumOff val="5000"/>
                  </a:schemeClr>
                </a:solidFill>
                <a:uFillTx/>
                <a:latin typeface="Times New Roman" panose="02020603050405020304" pitchFamily="18" charset="0"/>
                <a:cs typeface="Times New Roman" panose="02020603050405020304" pitchFamily="18" charset="0"/>
                <a:sym typeface="+mn-ea"/>
              </a:rPr>
              <a:t>Hyperparameter</a:t>
            </a:r>
            <a:r>
              <a:rPr lang="en-US" sz="1400" b="1"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 Tuning:</a:t>
            </a:r>
            <a: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
            </a:r>
            <a:b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br>
            <a: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
            </a:r>
            <a:b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br>
            <a: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Perform a systematic </a:t>
            </a:r>
            <a:r>
              <a:rPr lang="en-US" sz="1400" dirty="0" err="1">
                <a:solidFill>
                  <a:schemeClr val="tx1">
                    <a:lumMod val="95000"/>
                    <a:lumOff val="5000"/>
                  </a:schemeClr>
                </a:solidFill>
                <a:uFillTx/>
                <a:latin typeface="Times New Roman" panose="02020603050405020304" pitchFamily="18" charset="0"/>
                <a:cs typeface="Times New Roman" panose="02020603050405020304" pitchFamily="18" charset="0"/>
                <a:sym typeface="+mn-ea"/>
              </a:rPr>
              <a:t>hyperparameter</a:t>
            </a:r>
            <a: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 tuning process to optimize the parameters of the model. Use techniques such as grid search, randomized search, or Bayesian optimization to find the best combination of </a:t>
            </a:r>
            <a:r>
              <a:rPr lang="en-US" sz="1400" dirty="0" err="1">
                <a:solidFill>
                  <a:schemeClr val="tx1">
                    <a:lumMod val="95000"/>
                    <a:lumOff val="5000"/>
                  </a:schemeClr>
                </a:solidFill>
                <a:uFillTx/>
                <a:latin typeface="Times New Roman" panose="02020603050405020304" pitchFamily="18" charset="0"/>
                <a:cs typeface="Times New Roman" panose="02020603050405020304" pitchFamily="18" charset="0"/>
                <a:sym typeface="+mn-ea"/>
              </a:rPr>
              <a:t>hyperparameters</a:t>
            </a:r>
            <a: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a:t>
            </a:r>
            <a:b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br>
            <a:endPar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endParaRPr>
          </a:p>
        </p:txBody>
      </p:sp>
      <p:sp>
        <p:nvSpPr>
          <p:cNvPr id="7" name="Rounded Rectangular Callout 6"/>
          <p:cNvSpPr/>
          <p:nvPr/>
        </p:nvSpPr>
        <p:spPr>
          <a:xfrm>
            <a:off x="6450965" y="1293495"/>
            <a:ext cx="4340225" cy="1998980"/>
          </a:xfrm>
          <a:prstGeom prst="wedgeRoundRectCallout">
            <a:avLst/>
          </a:prstGeom>
          <a:solidFill>
            <a:schemeClr val="accent4">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IN" altLang="en-US" sz="1400" b="1"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2. </a:t>
            </a:r>
            <a:r>
              <a:rPr lang="en-US" sz="1400" b="1"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Advanced Modeling Techniques:</a:t>
            </a:r>
            <a:br>
              <a:rPr lang="en-US" sz="1400" b="1"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br>
            <a: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
            </a:r>
            <a:b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br>
            <a: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Experiment with more advanced machine learning algorithms or ensemble methods to further improve model performance. Consider techniques such as </a:t>
            </a:r>
            <a:r>
              <a:rPr lang="en-IN" alt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N</a:t>
            </a:r>
            <a:r>
              <a:rPr lang="en-US" sz="1400" dirty="0" err="1">
                <a:solidFill>
                  <a:schemeClr val="tx1">
                    <a:lumMod val="95000"/>
                    <a:lumOff val="5000"/>
                  </a:schemeClr>
                </a:solidFill>
                <a:uFillTx/>
                <a:latin typeface="Times New Roman" panose="02020603050405020304" pitchFamily="18" charset="0"/>
                <a:cs typeface="Times New Roman" panose="02020603050405020304" pitchFamily="18" charset="0"/>
                <a:sym typeface="+mn-ea"/>
              </a:rPr>
              <a:t>eural</a:t>
            </a:r>
            <a: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 </a:t>
            </a:r>
            <a:r>
              <a:rPr lang="en-IN" alt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N</a:t>
            </a:r>
            <a:r>
              <a:rPr lang="en-US" sz="1400" dirty="0" err="1">
                <a:solidFill>
                  <a:schemeClr val="tx1">
                    <a:lumMod val="95000"/>
                    <a:lumOff val="5000"/>
                  </a:schemeClr>
                </a:solidFill>
                <a:uFillTx/>
                <a:latin typeface="Times New Roman" panose="02020603050405020304" pitchFamily="18" charset="0"/>
                <a:cs typeface="Times New Roman" panose="02020603050405020304" pitchFamily="18" charset="0"/>
                <a:sym typeface="+mn-ea"/>
              </a:rPr>
              <a:t>etworks</a:t>
            </a:r>
            <a: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 or ensemble methods like stacking or blending.</a:t>
            </a:r>
            <a:b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br>
            <a:endPar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endParaRPr>
          </a:p>
        </p:txBody>
      </p:sp>
      <p:pic>
        <p:nvPicPr>
          <p:cNvPr id="8" name="Picture 7"/>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5355590" y="3180080"/>
            <a:ext cx="923925" cy="92392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510540" y="516890"/>
            <a:ext cx="10515600" cy="468630"/>
          </a:xfrm>
          <a:prstGeom prst="rect">
            <a:avLst/>
          </a:prstGeom>
        </p:spPr>
        <p:style>
          <a:lnRef idx="2">
            <a:schemeClr val="accent1"/>
          </a:lnRef>
          <a:fillRef idx="0">
            <a:srgbClr val="FFFFFF"/>
          </a:fillRef>
          <a:effectRef idx="0">
            <a:srgbClr val="FFFFFF"/>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baseline="0">
                <a:solidFill>
                  <a:schemeClr val="dk1"/>
                </a:solidFill>
                <a:latin typeface="Arial Narrow" panose="020B0606020202030204" pitchFamily="34" charset="0"/>
                <a:ea typeface="+mj-ea"/>
                <a:cs typeface="+mj-cs"/>
              </a:defRPr>
            </a:lvl1pPr>
          </a:lstStyle>
          <a:p>
            <a:pPr marL="285750" indent="-285750" algn="ctr">
              <a:buFont typeface="Wingdings" panose="05000000000000000000" charset="0"/>
              <a:buChar char="v"/>
            </a:pPr>
            <a:r>
              <a:rPr lang="en-IN" sz="2000" dirty="0">
                <a:uFillTx/>
                <a:latin typeface="Times New Roman" panose="02020603050405020304" pitchFamily="18" charset="0"/>
                <a:cs typeface="Times New Roman" panose="02020603050405020304" pitchFamily="18" charset="0"/>
                <a:sym typeface="+mn-ea"/>
              </a:rPr>
              <a:t>Further enhancement steps for improvement</a:t>
            </a:r>
            <a:endParaRPr lang="en-IN" sz="2000" dirty="0">
              <a:latin typeface="Times New Roman" panose="02020603050405020304" pitchFamily="18" charset="0"/>
              <a:cs typeface="Times New Roman" panose="02020603050405020304" pitchFamily="18" charset="0"/>
            </a:endParaRPr>
          </a:p>
        </p:txBody>
      </p:sp>
      <p:sp>
        <p:nvSpPr>
          <p:cNvPr id="7" name="Rounded Rectangular Callout 6"/>
          <p:cNvSpPr/>
          <p:nvPr/>
        </p:nvSpPr>
        <p:spPr>
          <a:xfrm>
            <a:off x="843280" y="1293495"/>
            <a:ext cx="4340225" cy="1998980"/>
          </a:xfrm>
          <a:prstGeom prst="wedgeRoundRectCallou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IN" alt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
            </a:r>
            <a:br>
              <a:rPr lang="en-IN" alt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br>
            <a:r>
              <a:rPr lang="en-IN" altLang="en-US" sz="1400" b="1"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5. </a:t>
            </a:r>
            <a:r>
              <a:rPr lang="en-US" sz="1400" b="1"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Model Evaluation Metrics:</a:t>
            </a:r>
            <a: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
            </a:r>
            <a:b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br>
            <a: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
            </a:r>
            <a:b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br>
            <a: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Consider additional evaluation metrics beyond the ones already used (e.g., accuracy, precision, recall, F1-score). Depending on the problem domain, metrics like ROC-AUC, precision-recall curve, or cost-sensitive metrics may provide more meaningful insights into model performance.</a:t>
            </a:r>
            <a:b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br>
            <a: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
            </a:r>
            <a:br>
              <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br>
            <a:endPar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endParaRPr>
          </a:p>
        </p:txBody>
      </p:sp>
      <p:sp>
        <p:nvSpPr>
          <p:cNvPr id="8" name="Rounded Rectangular Callout 7"/>
          <p:cNvSpPr/>
          <p:nvPr/>
        </p:nvSpPr>
        <p:spPr>
          <a:xfrm>
            <a:off x="6450965" y="3916045"/>
            <a:ext cx="4340225" cy="1998980"/>
          </a:xfrm>
          <a:prstGeom prst="wedgeRoundRectCallou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IN" altLang="en-US" sz="14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t>8. </a:t>
            </a:r>
            <a:r>
              <a:rPr lang="en-US" sz="14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t>Domain-Specific Insights:</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
            </a:r>
            <a:b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br>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
            </a:r>
            <a:b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br>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Collaborate with domain experts to gain deeper insights into the problem domain and identify potential areas for improvement or refinement in the model. Domain knowledge can often lead to valuable insights and improvements in predictive modeling tasks.</a:t>
            </a:r>
            <a:b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br>
            <a:endPar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endParaRPr>
          </a:p>
        </p:txBody>
      </p:sp>
      <p:sp>
        <p:nvSpPr>
          <p:cNvPr id="9" name="Rounded Rectangular Callout 8"/>
          <p:cNvSpPr/>
          <p:nvPr/>
        </p:nvSpPr>
        <p:spPr>
          <a:xfrm>
            <a:off x="843280" y="3916045"/>
            <a:ext cx="4340225" cy="1998980"/>
          </a:xfrm>
          <a:prstGeom prst="wedgeRoundRectCallout">
            <a:avLst/>
          </a:prstGeom>
          <a:solidFill>
            <a:schemeClr val="accent2">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IN" altLang="en-US" sz="14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t>7. </a:t>
            </a:r>
            <a:r>
              <a:rPr lang="en-US" sz="14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t>Model Deployment </a:t>
            </a:r>
            <a:r>
              <a:rPr lang="en-IN" altLang="en-US" sz="14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t>&amp; </a:t>
            </a:r>
            <a:r>
              <a:rPr lang="en-US" sz="14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t>Monitoring:</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
            </a:r>
            <a:b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br>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
            </a:r>
            <a:b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br>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Develop a strategy for deploying the model into production and monitoring its performance in real-time. Implement mechanisms for tracking model drift, detecting concept drift, and updating the model as needed to ensure its continued effectiveness over time.</a:t>
            </a:r>
            <a:b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br>
            <a:endPar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endParaRPr>
          </a:p>
        </p:txBody>
      </p:sp>
      <p:sp>
        <p:nvSpPr>
          <p:cNvPr id="10" name="Rounded Rectangular Callout 9"/>
          <p:cNvSpPr/>
          <p:nvPr/>
        </p:nvSpPr>
        <p:spPr>
          <a:xfrm>
            <a:off x="6450965" y="1293495"/>
            <a:ext cx="4340225" cy="1998980"/>
          </a:xfrm>
          <a:prstGeom prst="wedgeRoundRectCallout">
            <a:avLst/>
          </a:prstGeom>
          <a:solidFill>
            <a:schemeClr val="accent4">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IN" altLang="en-US" sz="1400" b="1"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6. </a:t>
            </a:r>
            <a:r>
              <a:rPr lang="en-US" sz="1400" b="1"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t>Cross-Validation and Validation Strategies:</a:t>
            </a:r>
            <a:br>
              <a:rPr lang="en-US" sz="1400" b="1" dirty="0">
                <a:solidFill>
                  <a:schemeClr val="tx1">
                    <a:lumMod val="95000"/>
                    <a:lumOff val="5000"/>
                  </a:schemeClr>
                </a:solidFill>
                <a:uFillTx/>
                <a:latin typeface="Times New Roman" panose="02020603050405020304" pitchFamily="18" charset="0"/>
                <a:cs typeface="Times New Roman" panose="02020603050405020304" pitchFamily="18" charset="0"/>
                <a:sym typeface="+mn-ea"/>
              </a:rPr>
            </a:br>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Implement rigorous cross-validation techniques to assess the stability and generalization performance of the model. Consider using techniques like k-fold cross-validation, stratified sampling, or time-series cross-validation for robust evaluation.</a:t>
            </a:r>
            <a:b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br>
            <a:endParaRPr lang="en-US" sz="1400" dirty="0">
              <a:solidFill>
                <a:schemeClr val="tx1">
                  <a:lumMod val="95000"/>
                  <a:lumOff val="5000"/>
                </a:schemeClr>
              </a:solidFill>
              <a:uFillTx/>
              <a:latin typeface="Times New Roman" panose="02020603050405020304" pitchFamily="18" charset="0"/>
              <a:cs typeface="Times New Roman" panose="02020603050405020304" pitchFamily="18" charset="0"/>
              <a:sym typeface="+mn-ea"/>
            </a:endParaRPr>
          </a:p>
        </p:txBody>
      </p:sp>
      <p:pic>
        <p:nvPicPr>
          <p:cNvPr id="12" name="Picture 11"/>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5355590" y="3180080"/>
            <a:ext cx="923925" cy="92392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63550" y="1483743"/>
            <a:ext cx="11260279" cy="4247866"/>
          </a:xfrm>
        </p:spPr>
        <p:txBody>
          <a:bodyPr/>
          <a:lstStyle/>
          <a:p>
            <a:pPr lvl="0"/>
            <a:r>
              <a:rPr lang="en-IN" b="1" kern="0" dirty="0" smtClean="0">
                <a:solidFill>
                  <a:prstClr val="black"/>
                </a:solidFill>
                <a:latin typeface="Times New Roman" panose="02020603050405020304" pitchFamily="18" charset="0"/>
                <a:cs typeface="Times New Roman" panose="02020603050405020304" pitchFamily="18" charset="0"/>
              </a:rPr>
              <a:t>Historical Loan Data:</a:t>
            </a:r>
            <a:r>
              <a:rPr lang="en-IN" kern="0" dirty="0">
                <a:solidFill>
                  <a:prstClr val="black"/>
                </a:solidFill>
                <a:latin typeface="Times New Roman" panose="02020603050405020304" pitchFamily="18" charset="0"/>
                <a:cs typeface="Times New Roman" panose="02020603050405020304" pitchFamily="18" charset="0"/>
              </a:rPr>
              <a:t> </a:t>
            </a:r>
            <a:r>
              <a:rPr lang="en-IN" u="sng" kern="0" dirty="0" smtClean="0">
                <a:solidFill>
                  <a:prstClr val="black"/>
                </a:solidFill>
                <a:latin typeface="Times New Roman" panose="02020603050405020304" pitchFamily="18" charset="0"/>
                <a:cs typeface="Times New Roman" panose="02020603050405020304" pitchFamily="18" charset="0"/>
                <a:hlinkClick r:id="rId2"/>
              </a:rPr>
              <a:t>https</a:t>
            </a:r>
            <a:r>
              <a:rPr lang="en-IN" u="sng" kern="0" dirty="0">
                <a:solidFill>
                  <a:prstClr val="black"/>
                </a:solidFill>
                <a:latin typeface="Times New Roman" panose="02020603050405020304" pitchFamily="18" charset="0"/>
                <a:cs typeface="Times New Roman" panose="02020603050405020304" pitchFamily="18" charset="0"/>
                <a:hlinkClick r:id="rId2"/>
              </a:rPr>
              <a:t>://www.kaggle.com/datasets/mirzahasnine/loan-data-set</a:t>
            </a:r>
            <a:endParaRPr lang="en-IN" kern="0" dirty="0">
              <a:solidFill>
                <a:prstClr val="black"/>
              </a:solidFill>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Facts Reference: </a:t>
            </a:r>
            <a:r>
              <a:rPr lang="en-US" dirty="0">
                <a:latin typeface="Times New Roman" panose="02020603050405020304" pitchFamily="18" charset="0"/>
                <a:cs typeface="Times New Roman" panose="02020603050405020304" pitchFamily="18" charset="0"/>
                <a:hlinkClick r:id="rId3"/>
              </a:rPr>
              <a:t>https://rbi.org.in</a:t>
            </a:r>
            <a:r>
              <a:rPr lang="en-US" dirty="0" smtClean="0">
                <a:latin typeface="Times New Roman" panose="02020603050405020304" pitchFamily="18" charset="0"/>
                <a:cs typeface="Times New Roman" panose="02020603050405020304" pitchFamily="18" charset="0"/>
                <a:hlinkClick r:id="rId3"/>
              </a:rPr>
              <a:t>/</a:t>
            </a: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Articles: </a:t>
            </a:r>
            <a:r>
              <a:rPr lang="en-US" dirty="0">
                <a:latin typeface="Times New Roman" panose="02020603050405020304" pitchFamily="18" charset="0"/>
                <a:cs typeface="Times New Roman" panose="02020603050405020304" pitchFamily="18" charset="0"/>
                <a:hlinkClick r:id="rId4"/>
              </a:rPr>
              <a:t>https://www.theclickreader.com/decision-tree-classifier</a:t>
            </a:r>
            <a:r>
              <a:rPr lang="en-US" dirty="0" smtClean="0">
                <a:latin typeface="Times New Roman" panose="02020603050405020304" pitchFamily="18" charset="0"/>
                <a:cs typeface="Times New Roman" panose="02020603050405020304" pitchFamily="18" charset="0"/>
                <a:hlinkClick r:id="rId4"/>
              </a:rPr>
              <a:t>/</a:t>
            </a: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Images:</a:t>
            </a:r>
            <a:r>
              <a:rPr lang="en-US" dirty="0" smtClean="0">
                <a:latin typeface="Times New Roman" panose="02020603050405020304" pitchFamily="18" charset="0"/>
                <a:cs typeface="Times New Roman" panose="02020603050405020304" pitchFamily="18" charset="0"/>
              </a:rPr>
              <a:t> </a:t>
            </a:r>
            <a:r>
              <a:rPr lang="en-US" u="sng" dirty="0">
                <a:solidFill>
                  <a:schemeClr val="accent5">
                    <a:lumMod val="75000"/>
                  </a:schemeClr>
                </a:solidFill>
                <a:latin typeface="Times New Roman" panose="02020603050405020304" pitchFamily="18" charset="0"/>
                <a:cs typeface="Times New Roman" panose="02020603050405020304" pitchFamily="18" charset="0"/>
              </a:rPr>
              <a:t>https://plutusias.com/air-india-disinvestment-story-entering-the-concluding-stage-the-indian-express-gs-3/</a:t>
            </a:r>
            <a:endParaRPr lang="en-US" u="sng" dirty="0" smtClean="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463551" y="530461"/>
            <a:ext cx="11260278" cy="713216"/>
          </a:xfrm>
        </p:spPr>
        <p:txBody>
          <a:bodyPr>
            <a:normAutofit/>
          </a:bodyPr>
          <a:lstStyle/>
          <a:p>
            <a:r>
              <a:rPr lang="en-US" sz="3200" u="sng" dirty="0" smtClean="0">
                <a:latin typeface="Times New Roman" panose="02020603050405020304" pitchFamily="18" charset="0"/>
                <a:cs typeface="Times New Roman" panose="02020603050405020304" pitchFamily="18" charset="0"/>
              </a:rPr>
              <a:t>Appendix</a:t>
            </a:r>
            <a:endParaRPr lang="en-IN" sz="32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93636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68171" y="128650"/>
            <a:ext cx="2279584" cy="455916"/>
          </a:xfrm>
          <a:prstGeom prst="rect">
            <a:avLst/>
          </a:prstGeom>
        </p:spPr>
      </p:pic>
      <p:grpSp>
        <p:nvGrpSpPr>
          <p:cNvPr id="15" name="Group 14"/>
          <p:cNvGrpSpPr/>
          <p:nvPr/>
        </p:nvGrpSpPr>
        <p:grpSpPr>
          <a:xfrm>
            <a:off x="9004365" y="173718"/>
            <a:ext cx="2719464" cy="365781"/>
            <a:chOff x="9228405" y="594424"/>
            <a:chExt cx="2841675" cy="382219"/>
          </a:xfrm>
        </p:grpSpPr>
        <p:cxnSp>
          <p:nvCxnSpPr>
            <p:cNvPr id="16" name="Straight Connector 15"/>
            <p:cNvCxnSpPr/>
            <p:nvPr/>
          </p:nvCxnSpPr>
          <p:spPr>
            <a:xfrm>
              <a:off x="10455884" y="594424"/>
              <a:ext cx="0" cy="38221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7" name="Graphic 16"/>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0612560" y="641156"/>
              <a:ext cx="1457520" cy="288755"/>
            </a:xfrm>
            <a:prstGeom prst="rect">
              <a:avLst/>
            </a:prstGeom>
          </p:spPr>
        </p:pic>
        <p:pic>
          <p:nvPicPr>
            <p:cNvPr id="18" name="Graphic 17"/>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9228405" y="616314"/>
              <a:ext cx="1083801" cy="338438"/>
            </a:xfrm>
            <a:prstGeom prst="rect">
              <a:avLst/>
            </a:prstGeom>
          </p:spPr>
        </p:pic>
      </p:grpSp>
      <p:sp>
        <p:nvSpPr>
          <p:cNvPr id="26" name="Title 25"/>
          <p:cNvSpPr>
            <a:spLocks noGrp="1"/>
          </p:cNvSpPr>
          <p:nvPr>
            <p:ph type="title"/>
          </p:nvPr>
        </p:nvSpPr>
        <p:spPr>
          <a:xfrm>
            <a:off x="487715" y="395891"/>
            <a:ext cx="11260278" cy="713216"/>
          </a:xfrm>
        </p:spPr>
        <p:txBody>
          <a:bodyPr>
            <a:normAutofit/>
          </a:bodyPr>
          <a:lstStyle/>
          <a:p>
            <a:r>
              <a:rPr lang="da-DK" sz="3200" b="1" i="0" u="sng" dirty="0">
                <a:solidFill>
                  <a:srgbClr val="000000"/>
                </a:solidFill>
                <a:effectLst/>
                <a:latin typeface="Times New Roman" panose="02020603050405020304" pitchFamily="18" charset="0"/>
                <a:cs typeface="Times New Roman" panose="02020603050405020304" pitchFamily="18" charset="0"/>
              </a:rPr>
              <a:t>Business Problem and Objectives:</a:t>
            </a:r>
          </a:p>
        </p:txBody>
      </p:sp>
      <p:sp>
        <p:nvSpPr>
          <p:cNvPr id="7" name="TextBox 6"/>
          <p:cNvSpPr txBox="1"/>
          <p:nvPr/>
        </p:nvSpPr>
        <p:spPr>
          <a:xfrm>
            <a:off x="7345681" y="1889760"/>
            <a:ext cx="4216399" cy="41960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Rectangle: Rounded Corners 2"/>
          <p:cNvSpPr/>
          <p:nvPr/>
        </p:nvSpPr>
        <p:spPr>
          <a:xfrm>
            <a:off x="1516467" y="1291678"/>
            <a:ext cx="2401025" cy="4581699"/>
          </a:xfrm>
          <a:prstGeom prst="roundRect">
            <a:avLst/>
          </a:prstGeom>
          <a:solidFill>
            <a:schemeClr val="bg2">
              <a:lumMod val="75000"/>
            </a:schemeClr>
          </a:solidFill>
          <a:ln w="1616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Rectangle: Rounded Corners 3"/>
          <p:cNvSpPr/>
          <p:nvPr/>
        </p:nvSpPr>
        <p:spPr>
          <a:xfrm>
            <a:off x="701172" y="4011393"/>
            <a:ext cx="2747679" cy="1826039"/>
          </a:xfrm>
          <a:prstGeom prst="roundRect">
            <a:avLst/>
          </a:prstGeom>
          <a:solidFill>
            <a:srgbClr val="C00000"/>
          </a:solidFill>
          <a:ln w="16166" cap="flat">
            <a:noFill/>
            <a:prstDash val="solid"/>
            <a:miter/>
          </a:ln>
        </p:spPr>
        <p:txBody>
          <a:bodyPr rtlCol="0" anchor="ct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Reputational Risk</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Threat to bank’s financial stability       </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sp>
        <p:nvSpPr>
          <p:cNvPr id="5" name="Rectangle: Rounded Corners 4"/>
          <p:cNvSpPr/>
          <p:nvPr/>
        </p:nvSpPr>
        <p:spPr>
          <a:xfrm>
            <a:off x="742782" y="2052645"/>
            <a:ext cx="2746709" cy="1807959"/>
          </a:xfrm>
          <a:prstGeom prst="roundRect">
            <a:avLst/>
          </a:prstGeom>
          <a:solidFill>
            <a:srgbClr val="C00000"/>
          </a:solidFill>
          <a:ln w="16166" cap="flat">
            <a:noFill/>
            <a:prstDash val="solid"/>
            <a:miter/>
          </a:ln>
        </p:spPr>
        <p:txBody>
          <a:bodyPr rtlCol="0" anchor="ct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1"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Loss </a:t>
            </a:r>
            <a:r>
              <a:rPr kumimoji="0" lang="en-US" b="1"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of Revenue</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1"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Capital </a:t>
            </a:r>
            <a:r>
              <a:rPr kumimoji="0" lang="en-US" b="1"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Erosion</a:t>
            </a:r>
            <a:endParaRPr kumimoji="0" lang="en-US" b="1"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6" name="Freeform: Shape 5"/>
          <p:cNvSpPr/>
          <p:nvPr/>
        </p:nvSpPr>
        <p:spPr>
          <a:xfrm>
            <a:off x="4943403" y="2482492"/>
            <a:ext cx="2205813" cy="2208924"/>
          </a:xfrm>
          <a:custGeom>
            <a:avLst/>
            <a:gdLst>
              <a:gd name="connsiteX0" fmla="*/ 2205767 w 2205813"/>
              <a:gd name="connsiteY0" fmla="*/ 1105607 h 2208924"/>
              <a:gd name="connsiteX1" fmla="*/ 1246649 w 2205813"/>
              <a:gd name="connsiteY1" fmla="*/ 2199085 h 2208924"/>
              <a:gd name="connsiteX2" fmla="*/ 1119241 w 2205813"/>
              <a:gd name="connsiteY2" fmla="*/ 2208624 h 2208924"/>
              <a:gd name="connsiteX3" fmla="*/ 13153 w 2205813"/>
              <a:gd name="connsiteY3" fmla="*/ 1291384 h 2208924"/>
              <a:gd name="connsiteX4" fmla="*/ 9596 w 2205813"/>
              <a:gd name="connsiteY4" fmla="*/ 937455 h 2208924"/>
              <a:gd name="connsiteX5" fmla="*/ 325367 w 2205813"/>
              <a:gd name="connsiteY5" fmla="*/ 323051 h 2208924"/>
              <a:gd name="connsiteX6" fmla="*/ 955940 w 2205813"/>
              <a:gd name="connsiteY6" fmla="*/ 9705 h 2208924"/>
              <a:gd name="connsiteX7" fmla="*/ 1102750 w 2205813"/>
              <a:gd name="connsiteY7" fmla="*/ -158 h 2208924"/>
              <a:gd name="connsiteX8" fmla="*/ 1118918 w 2205813"/>
              <a:gd name="connsiteY8" fmla="*/ -158 h 2208924"/>
              <a:gd name="connsiteX9" fmla="*/ 2205767 w 2205813"/>
              <a:gd name="connsiteY9" fmla="*/ 1105607 h 2208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5813" h="2208924">
                <a:moveTo>
                  <a:pt x="2205767" y="1105607"/>
                </a:moveTo>
                <a:cubicBezTo>
                  <a:pt x="2204926" y="1658830"/>
                  <a:pt x="1795037" y="2126133"/>
                  <a:pt x="1246649" y="2199085"/>
                </a:cubicBezTo>
                <a:cubicBezTo>
                  <a:pt x="1204385" y="2204663"/>
                  <a:pt x="1161862" y="2207848"/>
                  <a:pt x="1119241" y="2208624"/>
                </a:cubicBezTo>
                <a:cubicBezTo>
                  <a:pt x="574864" y="2217291"/>
                  <a:pt x="105378" y="1827969"/>
                  <a:pt x="13153" y="1291384"/>
                </a:cubicBezTo>
                <a:cubicBezTo>
                  <a:pt x="13153" y="1291384"/>
                  <a:pt x="-14010" y="1077312"/>
                  <a:pt x="9596" y="937455"/>
                </a:cubicBezTo>
                <a:cubicBezTo>
                  <a:pt x="48917" y="704968"/>
                  <a:pt x="159219" y="490362"/>
                  <a:pt x="325367" y="323051"/>
                </a:cubicBezTo>
                <a:cubicBezTo>
                  <a:pt x="494991" y="151551"/>
                  <a:pt x="716807" y="41314"/>
                  <a:pt x="955940" y="9705"/>
                </a:cubicBezTo>
                <a:cubicBezTo>
                  <a:pt x="1004607" y="3140"/>
                  <a:pt x="1053646" y="-142"/>
                  <a:pt x="1102750" y="-158"/>
                </a:cubicBezTo>
                <a:lnTo>
                  <a:pt x="1118918" y="-158"/>
                </a:lnTo>
                <a:cubicBezTo>
                  <a:pt x="1722295" y="9996"/>
                  <a:pt x="2206025" y="502149"/>
                  <a:pt x="2205767" y="1105607"/>
                </a:cubicBezTo>
                <a:close/>
              </a:path>
            </a:pathLst>
          </a:custGeom>
          <a:solidFill>
            <a:schemeClr val="accent4"/>
          </a:solidFill>
          <a:ln w="1616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Freeform: Shape 7"/>
          <p:cNvSpPr/>
          <p:nvPr/>
        </p:nvSpPr>
        <p:spPr>
          <a:xfrm>
            <a:off x="4943403" y="2482492"/>
            <a:ext cx="1119288" cy="2208924"/>
          </a:xfrm>
          <a:custGeom>
            <a:avLst/>
            <a:gdLst>
              <a:gd name="connsiteX0" fmla="*/ 1119241 w 1119288"/>
              <a:gd name="connsiteY0" fmla="*/ 165 h 2208924"/>
              <a:gd name="connsiteX1" fmla="*/ 1119241 w 1119288"/>
              <a:gd name="connsiteY1" fmla="*/ 2208624 h 2208924"/>
              <a:gd name="connsiteX2" fmla="*/ 13153 w 1119288"/>
              <a:gd name="connsiteY2" fmla="*/ 1291384 h 2208924"/>
              <a:gd name="connsiteX3" fmla="*/ 9596 w 1119288"/>
              <a:gd name="connsiteY3" fmla="*/ 937455 h 2208924"/>
              <a:gd name="connsiteX4" fmla="*/ 325367 w 1119288"/>
              <a:gd name="connsiteY4" fmla="*/ 323051 h 2208924"/>
              <a:gd name="connsiteX5" fmla="*/ 955940 w 1119288"/>
              <a:gd name="connsiteY5" fmla="*/ 9705 h 2208924"/>
              <a:gd name="connsiteX6" fmla="*/ 1102750 w 1119288"/>
              <a:gd name="connsiteY6" fmla="*/ -158 h 2208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288" h="2208924">
                <a:moveTo>
                  <a:pt x="1119241" y="165"/>
                </a:moveTo>
                <a:lnTo>
                  <a:pt x="1119241" y="2208624"/>
                </a:lnTo>
                <a:cubicBezTo>
                  <a:pt x="574864" y="2217291"/>
                  <a:pt x="105378" y="1827969"/>
                  <a:pt x="13153" y="1291384"/>
                </a:cubicBezTo>
                <a:cubicBezTo>
                  <a:pt x="13153" y="1291384"/>
                  <a:pt x="-14010" y="1077312"/>
                  <a:pt x="9596" y="937455"/>
                </a:cubicBezTo>
                <a:cubicBezTo>
                  <a:pt x="48917" y="704968"/>
                  <a:pt x="159219" y="490362"/>
                  <a:pt x="325367" y="323051"/>
                </a:cubicBezTo>
                <a:cubicBezTo>
                  <a:pt x="494991" y="151551"/>
                  <a:pt x="716807" y="41314"/>
                  <a:pt x="955940" y="9705"/>
                </a:cubicBezTo>
                <a:cubicBezTo>
                  <a:pt x="1004607" y="3140"/>
                  <a:pt x="1053646" y="-142"/>
                  <a:pt x="1102750" y="-158"/>
                </a:cubicBezTo>
                <a:close/>
              </a:path>
            </a:pathLst>
          </a:custGeom>
          <a:solidFill>
            <a:srgbClr val="C00000"/>
          </a:solidFill>
          <a:ln w="1616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val 9"/>
          <p:cNvSpPr/>
          <p:nvPr/>
        </p:nvSpPr>
        <p:spPr>
          <a:xfrm>
            <a:off x="5250385" y="2777406"/>
            <a:ext cx="1618792" cy="1618792"/>
          </a:xfrm>
          <a:prstGeom prst="ellipse">
            <a:avLst/>
          </a:prstGeom>
          <a:solidFill>
            <a:schemeClr val="bg1">
              <a:lumMod val="85000"/>
            </a:schemeClr>
          </a:solidFill>
          <a:ln w="16166" cap="flat">
            <a:noFill/>
            <a:prstDash val="solid"/>
            <a:miter/>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Lora" pitchFamily="2" charset="0"/>
                <a:ea typeface="+mn-ea"/>
                <a:cs typeface="+mn-cs"/>
              </a:rPr>
              <a:t>Business Problem and Objectives</a:t>
            </a:r>
          </a:p>
        </p:txBody>
      </p:sp>
      <p:sp>
        <p:nvSpPr>
          <p:cNvPr id="11" name="Freeform: Shape 10"/>
          <p:cNvSpPr/>
          <p:nvPr/>
        </p:nvSpPr>
        <p:spPr>
          <a:xfrm>
            <a:off x="4371600" y="1491523"/>
            <a:ext cx="453203" cy="684413"/>
          </a:xfrm>
          <a:custGeom>
            <a:avLst/>
            <a:gdLst>
              <a:gd name="connsiteX0" fmla="*/ 342126 w 453203"/>
              <a:gd name="connsiteY0" fmla="*/ 0 h 684413"/>
              <a:gd name="connsiteX1" fmla="*/ 453204 w 453203"/>
              <a:gd name="connsiteY1" fmla="*/ 110916 h 684413"/>
              <a:gd name="connsiteX2" fmla="*/ 221832 w 453203"/>
              <a:gd name="connsiteY2" fmla="*/ 342126 h 684413"/>
              <a:gd name="connsiteX3" fmla="*/ 453204 w 453203"/>
              <a:gd name="connsiteY3" fmla="*/ 573498 h 684413"/>
              <a:gd name="connsiteX4" fmla="*/ 342126 w 453203"/>
              <a:gd name="connsiteY4" fmla="*/ 684414 h 684413"/>
              <a:gd name="connsiteX5" fmla="*/ 0 w 453203"/>
              <a:gd name="connsiteY5" fmla="*/ 342126 h 684413"/>
              <a:gd name="connsiteX6" fmla="*/ 342126 w 453203"/>
              <a:gd name="connsiteY6" fmla="*/ 0 h 68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203" h="684413">
                <a:moveTo>
                  <a:pt x="342126" y="0"/>
                </a:moveTo>
                <a:lnTo>
                  <a:pt x="453204" y="110916"/>
                </a:lnTo>
                <a:lnTo>
                  <a:pt x="221832" y="342126"/>
                </a:lnTo>
                <a:lnTo>
                  <a:pt x="453204" y="573498"/>
                </a:lnTo>
                <a:lnTo>
                  <a:pt x="342126" y="684414"/>
                </a:lnTo>
                <a:lnTo>
                  <a:pt x="0" y="342126"/>
                </a:lnTo>
                <a:lnTo>
                  <a:pt x="342126" y="0"/>
                </a:lnTo>
                <a:close/>
              </a:path>
            </a:pathLst>
          </a:custGeom>
          <a:solidFill>
            <a:srgbClr val="C00000"/>
          </a:solidFill>
          <a:ln w="1616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Freeform: Shape 11"/>
          <p:cNvSpPr/>
          <p:nvPr/>
        </p:nvSpPr>
        <p:spPr>
          <a:xfrm>
            <a:off x="4875922" y="1491523"/>
            <a:ext cx="453042" cy="684413"/>
          </a:xfrm>
          <a:custGeom>
            <a:avLst/>
            <a:gdLst>
              <a:gd name="connsiteX0" fmla="*/ 342126 w 453042"/>
              <a:gd name="connsiteY0" fmla="*/ 0 h 684413"/>
              <a:gd name="connsiteX1" fmla="*/ 453042 w 453042"/>
              <a:gd name="connsiteY1" fmla="*/ 110916 h 684413"/>
              <a:gd name="connsiteX2" fmla="*/ 221832 w 453042"/>
              <a:gd name="connsiteY2" fmla="*/ 342126 h 684413"/>
              <a:gd name="connsiteX3" fmla="*/ 453042 w 453042"/>
              <a:gd name="connsiteY3" fmla="*/ 573498 h 684413"/>
              <a:gd name="connsiteX4" fmla="*/ 342126 w 453042"/>
              <a:gd name="connsiteY4" fmla="*/ 684414 h 684413"/>
              <a:gd name="connsiteX5" fmla="*/ 0 w 453042"/>
              <a:gd name="connsiteY5" fmla="*/ 342126 h 684413"/>
              <a:gd name="connsiteX6" fmla="*/ 342126 w 453042"/>
              <a:gd name="connsiteY6" fmla="*/ 0 h 68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042" h="684413">
                <a:moveTo>
                  <a:pt x="342126" y="0"/>
                </a:moveTo>
                <a:lnTo>
                  <a:pt x="453042" y="110916"/>
                </a:lnTo>
                <a:lnTo>
                  <a:pt x="221832" y="342126"/>
                </a:lnTo>
                <a:lnTo>
                  <a:pt x="453042" y="573498"/>
                </a:lnTo>
                <a:lnTo>
                  <a:pt x="342126" y="684414"/>
                </a:lnTo>
                <a:lnTo>
                  <a:pt x="0" y="342126"/>
                </a:lnTo>
                <a:lnTo>
                  <a:pt x="342126" y="0"/>
                </a:lnTo>
                <a:close/>
              </a:path>
            </a:pathLst>
          </a:custGeom>
          <a:solidFill>
            <a:srgbClr val="C00000"/>
          </a:solidFill>
          <a:ln w="1616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Freeform: Shape 12"/>
          <p:cNvSpPr/>
          <p:nvPr/>
        </p:nvSpPr>
        <p:spPr>
          <a:xfrm>
            <a:off x="7443322" y="4954983"/>
            <a:ext cx="453203" cy="684413"/>
          </a:xfrm>
          <a:custGeom>
            <a:avLst/>
            <a:gdLst>
              <a:gd name="connsiteX0" fmla="*/ 110916 w 453203"/>
              <a:gd name="connsiteY0" fmla="*/ 0 h 684413"/>
              <a:gd name="connsiteX1" fmla="*/ 0 w 453203"/>
              <a:gd name="connsiteY1" fmla="*/ 110916 h 684413"/>
              <a:gd name="connsiteX2" fmla="*/ 231210 w 453203"/>
              <a:gd name="connsiteY2" fmla="*/ 342126 h 684413"/>
              <a:gd name="connsiteX3" fmla="*/ 0 w 453203"/>
              <a:gd name="connsiteY3" fmla="*/ 573498 h 684413"/>
              <a:gd name="connsiteX4" fmla="*/ 110916 w 453203"/>
              <a:gd name="connsiteY4" fmla="*/ 684414 h 684413"/>
              <a:gd name="connsiteX5" fmla="*/ 453204 w 453203"/>
              <a:gd name="connsiteY5" fmla="*/ 342126 h 684413"/>
              <a:gd name="connsiteX6" fmla="*/ 110916 w 453203"/>
              <a:gd name="connsiteY6" fmla="*/ 0 h 68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203" h="684413">
                <a:moveTo>
                  <a:pt x="110916" y="0"/>
                </a:moveTo>
                <a:lnTo>
                  <a:pt x="0" y="110916"/>
                </a:lnTo>
                <a:lnTo>
                  <a:pt x="231210" y="342126"/>
                </a:lnTo>
                <a:lnTo>
                  <a:pt x="0" y="573498"/>
                </a:lnTo>
                <a:lnTo>
                  <a:pt x="110916" y="684414"/>
                </a:lnTo>
                <a:lnTo>
                  <a:pt x="453204" y="342126"/>
                </a:lnTo>
                <a:lnTo>
                  <a:pt x="110916" y="0"/>
                </a:lnTo>
                <a:close/>
              </a:path>
            </a:pathLst>
          </a:custGeom>
          <a:solidFill>
            <a:schemeClr val="accent4"/>
          </a:solidFill>
          <a:ln w="1616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Freeform: Shape 18"/>
          <p:cNvSpPr/>
          <p:nvPr/>
        </p:nvSpPr>
        <p:spPr>
          <a:xfrm>
            <a:off x="6928840" y="4954983"/>
            <a:ext cx="453203" cy="684413"/>
          </a:xfrm>
          <a:custGeom>
            <a:avLst/>
            <a:gdLst>
              <a:gd name="connsiteX0" fmla="*/ 111078 w 453203"/>
              <a:gd name="connsiteY0" fmla="*/ 0 h 684413"/>
              <a:gd name="connsiteX1" fmla="*/ 0 w 453203"/>
              <a:gd name="connsiteY1" fmla="*/ 110916 h 684413"/>
              <a:gd name="connsiteX2" fmla="*/ 231372 w 453203"/>
              <a:gd name="connsiteY2" fmla="*/ 342126 h 684413"/>
              <a:gd name="connsiteX3" fmla="*/ 0 w 453203"/>
              <a:gd name="connsiteY3" fmla="*/ 573498 h 684413"/>
              <a:gd name="connsiteX4" fmla="*/ 111078 w 453203"/>
              <a:gd name="connsiteY4" fmla="*/ 684414 h 684413"/>
              <a:gd name="connsiteX5" fmla="*/ 453204 w 453203"/>
              <a:gd name="connsiteY5" fmla="*/ 342126 h 684413"/>
              <a:gd name="connsiteX6" fmla="*/ 111078 w 453203"/>
              <a:gd name="connsiteY6" fmla="*/ 0 h 68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203" h="684413">
                <a:moveTo>
                  <a:pt x="111078" y="0"/>
                </a:moveTo>
                <a:lnTo>
                  <a:pt x="0" y="110916"/>
                </a:lnTo>
                <a:lnTo>
                  <a:pt x="231372" y="342126"/>
                </a:lnTo>
                <a:lnTo>
                  <a:pt x="0" y="573498"/>
                </a:lnTo>
                <a:lnTo>
                  <a:pt x="111078" y="684414"/>
                </a:lnTo>
                <a:lnTo>
                  <a:pt x="453204" y="342126"/>
                </a:lnTo>
                <a:lnTo>
                  <a:pt x="111078" y="0"/>
                </a:lnTo>
                <a:close/>
              </a:path>
            </a:pathLst>
          </a:custGeom>
          <a:solidFill>
            <a:schemeClr val="accent4"/>
          </a:solidFill>
          <a:ln w="1616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Rectangle: Rounded Corners 19"/>
          <p:cNvSpPr/>
          <p:nvPr/>
        </p:nvSpPr>
        <p:spPr>
          <a:xfrm rot="10800000">
            <a:off x="8372689" y="1291680"/>
            <a:ext cx="2400055" cy="4813370"/>
          </a:xfrm>
          <a:prstGeom prst="roundRect">
            <a:avLst/>
          </a:prstGeom>
          <a:solidFill>
            <a:schemeClr val="bg2">
              <a:lumMod val="75000"/>
            </a:schemeClr>
          </a:solidFill>
          <a:ln w="1616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Rectangle: Rounded Corners 20"/>
          <p:cNvSpPr/>
          <p:nvPr/>
        </p:nvSpPr>
        <p:spPr>
          <a:xfrm rot="10800000" flipH="1" flipV="1">
            <a:off x="8637450" y="1935723"/>
            <a:ext cx="2746547" cy="1826282"/>
          </a:xfrm>
          <a:prstGeom prst="roundRect">
            <a:avLst/>
          </a:prstGeom>
          <a:solidFill>
            <a:srgbClr val="FFC000"/>
          </a:solidFill>
          <a:ln w="16166" cap="flat">
            <a:noFill/>
            <a:prstDash val="solid"/>
            <a:miter/>
          </a:ln>
        </p:spPr>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Reduce NPA through Loan eligibility   prediction</a:t>
            </a:r>
            <a:r>
              <a:rPr kumimoji="0" lang="en-US" sz="1800" b="1"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a:t>
            </a:r>
            <a:endParaRPr kumimoji="0" lang="en-US" sz="1800" b="1"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2" name="Rectangle: Rounded Corners 21"/>
          <p:cNvSpPr/>
          <p:nvPr/>
        </p:nvSpPr>
        <p:spPr>
          <a:xfrm>
            <a:off x="8637450" y="4011393"/>
            <a:ext cx="2746547" cy="1825060"/>
          </a:xfrm>
          <a:prstGeom prst="roundRect">
            <a:avLst/>
          </a:prstGeom>
          <a:solidFill>
            <a:srgbClr val="FFC000"/>
          </a:solidFill>
          <a:ln w="16166" cap="flat">
            <a:noFill/>
            <a:prstDash val="solid"/>
            <a:miter/>
          </a:ln>
        </p:spPr>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Prevention </a:t>
            </a:r>
            <a:r>
              <a:rPr kumimoji="0" lang="en-US" sz="1800" b="1"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of losses due to NPA.</a:t>
            </a:r>
          </a:p>
        </p:txBody>
      </p:sp>
      <p:sp>
        <p:nvSpPr>
          <p:cNvPr id="25" name="TextBox 24"/>
          <p:cNvSpPr txBox="1"/>
          <p:nvPr/>
        </p:nvSpPr>
        <p:spPr>
          <a:xfrm>
            <a:off x="1678341" y="1441696"/>
            <a:ext cx="19409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cs typeface="Times New Roman" panose="02020603050405020304" pitchFamily="18" charset="0"/>
              </a:rPr>
              <a:t>Business Problem</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9" name="TextBox 28"/>
          <p:cNvSpPr txBox="1"/>
          <p:nvPr/>
        </p:nvSpPr>
        <p:spPr>
          <a:xfrm>
            <a:off x="9004365" y="1415695"/>
            <a:ext cx="165518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cs typeface="Times New Roman" panose="02020603050405020304" pitchFamily="18" charset="0"/>
              </a:rPr>
              <a:t>Objectives</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002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8756" y="300303"/>
            <a:ext cx="11155071" cy="742411"/>
          </a:xfrm>
        </p:spPr>
        <p:txBody>
          <a:bodyPr>
            <a:normAutofit/>
          </a:bodyPr>
          <a:lstStyle/>
          <a:p>
            <a:r>
              <a:rPr lang="en-US" sz="3200" u="sng" dirty="0">
                <a:solidFill>
                  <a:schemeClr val="tx1"/>
                </a:solidFill>
                <a:latin typeface="Times New Roman" panose="02020603050405020304" pitchFamily="18" charset="0"/>
                <a:cs typeface="Times New Roman" panose="02020603050405020304" pitchFamily="18" charset="0"/>
              </a:rPr>
              <a:t>NPA (Non-Performing Asset) </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a:solidFill>
                  <a:schemeClr val="bg1"/>
                </a:solidFill>
                <a:latin typeface="Times New Roman" panose="02020603050405020304" pitchFamily="18" charset="0"/>
                <a:cs typeface="Times New Roman" panose="02020603050405020304" pitchFamily="18" charset="0"/>
              </a:rPr>
              <a:t>(Non-Performing Asset) </a:t>
            </a:r>
            <a:endParaRPr lang="en-IN" sz="3200" dirty="0"/>
          </a:p>
        </p:txBody>
      </p:sp>
      <p:sp>
        <p:nvSpPr>
          <p:cNvPr id="12" name="Shape"/>
          <p:cNvSpPr/>
          <p:nvPr/>
        </p:nvSpPr>
        <p:spPr>
          <a:xfrm>
            <a:off x="1664174" y="1095367"/>
            <a:ext cx="5995714" cy="14652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897" y="10800"/>
                </a:lnTo>
                <a:lnTo>
                  <a:pt x="0" y="0"/>
                </a:lnTo>
                <a:lnTo>
                  <a:pt x="17810" y="0"/>
                </a:lnTo>
                <a:close/>
              </a:path>
            </a:pathLst>
          </a:custGeom>
          <a:solidFill>
            <a:srgbClr val="00789A"/>
          </a:solidFill>
          <a:ln w="12700">
            <a:miter lim="400000"/>
          </a:ln>
        </p:spPr>
        <p:txBody>
          <a:bodyPr lIns="28575" tIns="28575" rIns="28575" bIns="28575" anchor="ctr"/>
          <a:lstStyle/>
          <a:p>
            <a:pPr>
              <a:defRPr sz="3000">
                <a:solidFill>
                  <a:srgbClr val="FFFFFF"/>
                </a:solidFill>
              </a:defRPr>
            </a:pPr>
            <a:endParaRPr sz="2250" dirty="0"/>
          </a:p>
        </p:txBody>
      </p:sp>
      <p:sp>
        <p:nvSpPr>
          <p:cNvPr id="13" name="Shape"/>
          <p:cNvSpPr/>
          <p:nvPr/>
        </p:nvSpPr>
        <p:spPr>
          <a:xfrm>
            <a:off x="1777042" y="2665634"/>
            <a:ext cx="6573328" cy="1780991"/>
          </a:xfrm>
          <a:custGeom>
            <a:avLst/>
            <a:gdLst/>
            <a:ahLst/>
            <a:cxnLst>
              <a:cxn ang="0">
                <a:pos x="wd2" y="hd2"/>
              </a:cxn>
              <a:cxn ang="5400000">
                <a:pos x="wd2" y="hd2"/>
              </a:cxn>
              <a:cxn ang="10800000">
                <a:pos x="wd2" y="hd2"/>
              </a:cxn>
              <a:cxn ang="16200000">
                <a:pos x="wd2" y="hd2"/>
              </a:cxn>
            </a:cxnLst>
            <a:rect l="0" t="0" r="r" b="b"/>
            <a:pathLst>
              <a:path w="21600" h="21600" extrusionOk="0">
                <a:moveTo>
                  <a:pt x="21600" y="10764"/>
                </a:moveTo>
                <a:lnTo>
                  <a:pt x="19550" y="21600"/>
                </a:lnTo>
                <a:lnTo>
                  <a:pt x="0" y="21600"/>
                </a:lnTo>
                <a:lnTo>
                  <a:pt x="2046" y="10795"/>
                </a:lnTo>
                <a:lnTo>
                  <a:pt x="0" y="0"/>
                </a:lnTo>
                <a:lnTo>
                  <a:pt x="19564" y="0"/>
                </a:lnTo>
                <a:close/>
              </a:path>
            </a:pathLst>
          </a:custGeom>
          <a:solidFill>
            <a:schemeClr val="accent5">
              <a:lumMod val="60000"/>
              <a:lumOff val="40000"/>
            </a:schemeClr>
          </a:solidFill>
          <a:ln w="12700">
            <a:miter lim="400000"/>
          </a:ln>
        </p:spPr>
        <p:txBody>
          <a:bodyPr lIns="28575" tIns="28575" rIns="28575" bIns="28575" anchor="ctr"/>
          <a:lstStyle/>
          <a:p>
            <a:pPr>
              <a:defRPr sz="3000">
                <a:solidFill>
                  <a:srgbClr val="FFFFFF"/>
                </a:solidFill>
              </a:defRPr>
            </a:pPr>
            <a:endParaRPr sz="2250" dirty="0"/>
          </a:p>
        </p:txBody>
      </p:sp>
      <p:sp>
        <p:nvSpPr>
          <p:cNvPr id="14" name="Shape"/>
          <p:cNvSpPr/>
          <p:nvPr/>
        </p:nvSpPr>
        <p:spPr>
          <a:xfrm>
            <a:off x="1708998" y="4551680"/>
            <a:ext cx="5950890" cy="16831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7810" y="21600"/>
                </a:lnTo>
                <a:lnTo>
                  <a:pt x="0" y="21600"/>
                </a:lnTo>
                <a:lnTo>
                  <a:pt x="1895" y="10800"/>
                </a:lnTo>
                <a:lnTo>
                  <a:pt x="0" y="0"/>
                </a:lnTo>
                <a:close/>
              </a:path>
            </a:pathLst>
          </a:custGeom>
          <a:solidFill>
            <a:srgbClr val="00789A"/>
          </a:solidFill>
          <a:ln w="12700">
            <a:miter lim="400000"/>
          </a:ln>
        </p:spPr>
        <p:txBody>
          <a:bodyPr lIns="28575" tIns="28575" rIns="28575" bIns="28575" anchor="ctr"/>
          <a:lstStyle/>
          <a:p>
            <a:pPr>
              <a:defRPr sz="3000">
                <a:solidFill>
                  <a:srgbClr val="FFFFFF"/>
                </a:solidFill>
              </a:defRPr>
            </a:pPr>
            <a:endParaRPr sz="2250" dirty="0"/>
          </a:p>
        </p:txBody>
      </p:sp>
      <p:grpSp>
        <p:nvGrpSpPr>
          <p:cNvPr id="16" name="Group 15"/>
          <p:cNvGrpSpPr/>
          <p:nvPr/>
        </p:nvGrpSpPr>
        <p:grpSpPr>
          <a:xfrm>
            <a:off x="7467600" y="2411375"/>
            <a:ext cx="2467596" cy="2059019"/>
            <a:chOff x="332936" y="2526353"/>
            <a:chExt cx="2926080" cy="873390"/>
          </a:xfrm>
        </p:grpSpPr>
        <p:sp>
          <p:nvSpPr>
            <p:cNvPr id="17" name="TextBox 16"/>
            <p:cNvSpPr txBox="1"/>
            <p:nvPr/>
          </p:nvSpPr>
          <p:spPr>
            <a:xfrm>
              <a:off x="332936" y="2526353"/>
              <a:ext cx="2926080" cy="563078"/>
            </a:xfrm>
            <a:prstGeom prst="rect">
              <a:avLst/>
            </a:prstGeom>
            <a:noFill/>
          </p:spPr>
          <p:txBody>
            <a:bodyPr wrap="square" lIns="0" rIns="0" rtlCol="0" anchor="b">
              <a:spAutoFit/>
            </a:bodyPr>
            <a:lstStyle/>
            <a:p>
              <a:pPr algn="ctr"/>
              <a:endParaRPr lang="en-US" sz="2100" b="1" cap="all" noProof="1"/>
            </a:p>
          </p:txBody>
        </p:sp>
        <p:sp>
          <p:nvSpPr>
            <p:cNvPr id="18" name="TextBox 17"/>
            <p:cNvSpPr txBox="1"/>
            <p:nvPr/>
          </p:nvSpPr>
          <p:spPr>
            <a:xfrm>
              <a:off x="332936" y="3086922"/>
              <a:ext cx="2926080" cy="312821"/>
            </a:xfrm>
            <a:prstGeom prst="rect">
              <a:avLst/>
            </a:prstGeom>
            <a:noFill/>
          </p:spPr>
          <p:txBody>
            <a:bodyPr wrap="square" lIns="0" rIns="0" rtlCol="0" anchor="t">
              <a:spAutoFit/>
            </a:bodyPr>
            <a:lstStyle/>
            <a:p>
              <a:pPr algn="just">
                <a:spcAft>
                  <a:spcPts val="900"/>
                </a:spcAft>
              </a:pPr>
              <a:endParaRPr lang="en-US" sz="900" noProof="1">
                <a:solidFill>
                  <a:schemeClr val="tx1">
                    <a:lumMod val="65000"/>
                    <a:lumOff val="35000"/>
                  </a:schemeClr>
                </a:solidFill>
              </a:endParaRPr>
            </a:p>
          </p:txBody>
        </p:sp>
      </p:grpSp>
      <p:sp>
        <p:nvSpPr>
          <p:cNvPr id="40" name="Shape"/>
          <p:cNvSpPr/>
          <p:nvPr/>
        </p:nvSpPr>
        <p:spPr>
          <a:xfrm>
            <a:off x="642997" y="1095367"/>
            <a:ext cx="1353129" cy="1465211"/>
          </a:xfrm>
          <a:custGeom>
            <a:avLst/>
            <a:gdLst/>
            <a:ahLst/>
            <a:cxnLst>
              <a:cxn ang="0">
                <a:pos x="wd2" y="hd2"/>
              </a:cxn>
              <a:cxn ang="5400000">
                <a:pos x="wd2" y="hd2"/>
              </a:cxn>
              <a:cxn ang="10800000">
                <a:pos x="wd2" y="hd2"/>
              </a:cxn>
              <a:cxn ang="16200000">
                <a:pos x="wd2" y="hd2"/>
              </a:cxn>
            </a:cxnLst>
            <a:rect l="0" t="0" r="r" b="b"/>
            <a:pathLst>
              <a:path w="21600" h="21600" extrusionOk="0">
                <a:moveTo>
                  <a:pt x="14896" y="0"/>
                </a:moveTo>
                <a:lnTo>
                  <a:pt x="1466" y="0"/>
                </a:lnTo>
                <a:lnTo>
                  <a:pt x="0" y="2375"/>
                </a:lnTo>
                <a:lnTo>
                  <a:pt x="10351" y="2375"/>
                </a:lnTo>
                <a:lnTo>
                  <a:pt x="15589" y="10800"/>
                </a:lnTo>
                <a:lnTo>
                  <a:pt x="10351" y="19225"/>
                </a:lnTo>
                <a:lnTo>
                  <a:pt x="0" y="19225"/>
                </a:lnTo>
                <a:lnTo>
                  <a:pt x="1466" y="21600"/>
                </a:lnTo>
                <a:lnTo>
                  <a:pt x="14896" y="21600"/>
                </a:lnTo>
                <a:lnTo>
                  <a:pt x="21600" y="10800"/>
                </a:lnTo>
                <a:close/>
              </a:path>
            </a:pathLst>
          </a:custGeom>
          <a:solidFill>
            <a:srgbClr val="00789A"/>
          </a:solidFill>
          <a:ln w="12700">
            <a:miter lim="400000"/>
          </a:ln>
        </p:spPr>
        <p:txBody>
          <a:bodyPr lIns="28575" tIns="28575" rIns="28575" bIns="28575" anchor="ctr"/>
          <a:lstStyle/>
          <a:p>
            <a:pPr>
              <a:defRPr sz="3000">
                <a:solidFill>
                  <a:srgbClr val="FFFFFF"/>
                </a:solidFill>
              </a:defRPr>
            </a:pPr>
            <a:endParaRPr sz="2250"/>
          </a:p>
        </p:txBody>
      </p:sp>
      <p:sp>
        <p:nvSpPr>
          <p:cNvPr id="41" name="Shape"/>
          <p:cNvSpPr/>
          <p:nvPr/>
        </p:nvSpPr>
        <p:spPr>
          <a:xfrm>
            <a:off x="642998" y="2665634"/>
            <a:ext cx="1505894" cy="1804760"/>
          </a:xfrm>
          <a:custGeom>
            <a:avLst/>
            <a:gdLst/>
            <a:ahLst/>
            <a:cxnLst>
              <a:cxn ang="0">
                <a:pos x="wd2" y="hd2"/>
              </a:cxn>
              <a:cxn ang="5400000">
                <a:pos x="wd2" y="hd2"/>
              </a:cxn>
              <a:cxn ang="10800000">
                <a:pos x="wd2" y="hd2"/>
              </a:cxn>
              <a:cxn ang="16200000">
                <a:pos x="wd2" y="hd2"/>
              </a:cxn>
            </a:cxnLst>
            <a:rect l="0" t="0" r="r" b="b"/>
            <a:pathLst>
              <a:path w="21600" h="21600" extrusionOk="0">
                <a:moveTo>
                  <a:pt x="14888" y="0"/>
                </a:moveTo>
                <a:lnTo>
                  <a:pt x="1476" y="0"/>
                </a:lnTo>
                <a:lnTo>
                  <a:pt x="0" y="2375"/>
                </a:lnTo>
                <a:lnTo>
                  <a:pt x="10346" y="2375"/>
                </a:lnTo>
                <a:lnTo>
                  <a:pt x="15581" y="10800"/>
                </a:lnTo>
                <a:lnTo>
                  <a:pt x="10346" y="19225"/>
                </a:lnTo>
                <a:lnTo>
                  <a:pt x="0" y="19225"/>
                </a:lnTo>
                <a:lnTo>
                  <a:pt x="1476" y="21600"/>
                </a:lnTo>
                <a:lnTo>
                  <a:pt x="14888" y="21600"/>
                </a:lnTo>
                <a:lnTo>
                  <a:pt x="21600" y="10800"/>
                </a:lnTo>
                <a:close/>
              </a:path>
            </a:pathLst>
          </a:custGeom>
          <a:solidFill>
            <a:schemeClr val="accent5">
              <a:lumMod val="60000"/>
              <a:lumOff val="40000"/>
            </a:schemeClr>
          </a:solidFill>
          <a:ln w="12700">
            <a:miter lim="400000"/>
          </a:ln>
        </p:spPr>
        <p:txBody>
          <a:bodyPr lIns="28575" tIns="28575" rIns="28575" bIns="28575" anchor="ctr"/>
          <a:lstStyle/>
          <a:p>
            <a:pPr>
              <a:defRPr sz="3000">
                <a:solidFill>
                  <a:srgbClr val="FFFFFF"/>
                </a:solidFill>
              </a:defRPr>
            </a:pPr>
            <a:endParaRPr sz="2250"/>
          </a:p>
        </p:txBody>
      </p:sp>
      <p:sp>
        <p:nvSpPr>
          <p:cNvPr id="42" name="Shape"/>
          <p:cNvSpPr/>
          <p:nvPr/>
        </p:nvSpPr>
        <p:spPr>
          <a:xfrm>
            <a:off x="642998" y="4575450"/>
            <a:ext cx="1353128" cy="1683110"/>
          </a:xfrm>
          <a:custGeom>
            <a:avLst/>
            <a:gdLst/>
            <a:ahLst/>
            <a:cxnLst>
              <a:cxn ang="0">
                <a:pos x="wd2" y="hd2"/>
              </a:cxn>
              <a:cxn ang="5400000">
                <a:pos x="wd2" y="hd2"/>
              </a:cxn>
              <a:cxn ang="10800000">
                <a:pos x="wd2" y="hd2"/>
              </a:cxn>
              <a:cxn ang="16200000">
                <a:pos x="wd2" y="hd2"/>
              </a:cxn>
            </a:cxnLst>
            <a:rect l="0" t="0" r="r" b="b"/>
            <a:pathLst>
              <a:path w="21600" h="21600" extrusionOk="0">
                <a:moveTo>
                  <a:pt x="14896" y="0"/>
                </a:moveTo>
                <a:lnTo>
                  <a:pt x="1466" y="0"/>
                </a:lnTo>
                <a:lnTo>
                  <a:pt x="0" y="2375"/>
                </a:lnTo>
                <a:lnTo>
                  <a:pt x="10351" y="2375"/>
                </a:lnTo>
                <a:lnTo>
                  <a:pt x="15589" y="10800"/>
                </a:lnTo>
                <a:lnTo>
                  <a:pt x="10351" y="19225"/>
                </a:lnTo>
                <a:lnTo>
                  <a:pt x="0" y="19225"/>
                </a:lnTo>
                <a:lnTo>
                  <a:pt x="1466" y="21600"/>
                </a:lnTo>
                <a:lnTo>
                  <a:pt x="14896" y="21600"/>
                </a:lnTo>
                <a:lnTo>
                  <a:pt x="21600" y="10800"/>
                </a:lnTo>
                <a:close/>
              </a:path>
            </a:pathLst>
          </a:custGeom>
          <a:solidFill>
            <a:srgbClr val="00789A"/>
          </a:solidFill>
          <a:ln w="12700">
            <a:miter lim="400000"/>
          </a:ln>
        </p:spPr>
        <p:txBody>
          <a:bodyPr lIns="28575" tIns="28575" rIns="28575" bIns="28575" anchor="ctr"/>
          <a:lstStyle/>
          <a:p>
            <a:pPr>
              <a:defRPr sz="3000">
                <a:solidFill>
                  <a:srgbClr val="FFFFFF"/>
                </a:solidFill>
              </a:defRPr>
            </a:pPr>
            <a:endParaRPr sz="2250"/>
          </a:p>
        </p:txBody>
      </p:sp>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9490" y="1447817"/>
            <a:ext cx="3145131" cy="4170091"/>
          </a:xfrm>
          <a:prstGeom prst="rect">
            <a:avLst/>
          </a:prstGeom>
        </p:spPr>
      </p:pic>
      <p:sp>
        <p:nvSpPr>
          <p:cNvPr id="61" name="TextBox 60"/>
          <p:cNvSpPr txBox="1"/>
          <p:nvPr/>
        </p:nvSpPr>
        <p:spPr>
          <a:xfrm>
            <a:off x="2261436" y="1516995"/>
            <a:ext cx="4507576" cy="830997"/>
          </a:xfrm>
          <a:prstGeom prst="rect">
            <a:avLst/>
          </a:prstGeom>
          <a:noFill/>
          <a:ln>
            <a:noFill/>
          </a:ln>
        </p:spPr>
        <p:txBody>
          <a:bodyPr wrap="square" rtlCol="0">
            <a:spAutoFit/>
          </a:bodyPr>
          <a:lstStyle/>
          <a:p>
            <a:r>
              <a:rPr lang="en-US" sz="1600" dirty="0">
                <a:solidFill>
                  <a:schemeClr val="bg1"/>
                </a:solidFill>
                <a:latin typeface="Times New Roman" panose="02020603050405020304" pitchFamily="18" charset="0"/>
                <a:cs typeface="Times New Roman" panose="02020603050405020304" pitchFamily="18" charset="0"/>
              </a:rPr>
              <a:t>NPA (Non-Performing Asset) are assets where interest or principal payments are overdue for about 90 days and indicating credit default risk</a:t>
            </a:r>
            <a:endParaRPr lang="en-IN" sz="1600" dirty="0">
              <a:solidFill>
                <a:schemeClr val="bg1"/>
              </a:solidFill>
            </a:endParaRPr>
          </a:p>
        </p:txBody>
      </p:sp>
      <p:sp>
        <p:nvSpPr>
          <p:cNvPr id="63" name="TextBox 62"/>
          <p:cNvSpPr txBox="1"/>
          <p:nvPr/>
        </p:nvSpPr>
        <p:spPr>
          <a:xfrm>
            <a:off x="2215246" y="2740111"/>
            <a:ext cx="5685783" cy="1877437"/>
          </a:xfrm>
          <a:prstGeom prst="rect">
            <a:avLst/>
          </a:prstGeom>
          <a:noFill/>
          <a:ln>
            <a:noFill/>
          </a:ln>
        </p:spPr>
        <p:txBody>
          <a:bodyPr wrap="square" rtlCol="0">
            <a:spAutoFit/>
          </a:bodyPr>
          <a:lstStyle/>
          <a:p>
            <a:pPr marL="285750" indent="-28575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NPAs decrease profitability and weaken capital reserves of public sector </a:t>
            </a:r>
            <a:r>
              <a:rPr lang="en-US" sz="1400" b="0" i="0" dirty="0" smtClean="0">
                <a:solidFill>
                  <a:srgbClr val="000000"/>
                </a:solidFill>
                <a:effectLst/>
                <a:latin typeface="Times New Roman" panose="02020603050405020304" pitchFamily="18" charset="0"/>
                <a:cs typeface="Times New Roman" panose="02020603050405020304" pitchFamily="18" charset="0"/>
              </a:rPr>
              <a:t>banks</a:t>
            </a:r>
            <a:endParaRPr lang="en-US" sz="1400" b="0" i="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They disrupt bank operations, macroeconomic performance, and lending </a:t>
            </a:r>
            <a:r>
              <a:rPr lang="en-US" sz="1400" b="0" i="0" dirty="0" smtClean="0">
                <a:solidFill>
                  <a:srgbClr val="000000"/>
                </a:solidFill>
                <a:effectLst/>
                <a:latin typeface="Times New Roman" panose="02020603050405020304" pitchFamily="18" charset="0"/>
                <a:cs typeface="Times New Roman" panose="02020603050405020304" pitchFamily="18" charset="0"/>
              </a:rPr>
              <a:t>activities</a:t>
            </a:r>
            <a:endParaRPr lang="en-US" sz="1400" b="0" i="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NPAs have an inverse relationship with Return on Equity (ROE).They raise the cost of capital, inflation, and impede economic </a:t>
            </a:r>
            <a:r>
              <a:rPr lang="en-US" sz="1400" b="0" i="0" dirty="0" smtClean="0">
                <a:solidFill>
                  <a:srgbClr val="000000"/>
                </a:solidFill>
                <a:effectLst/>
                <a:latin typeface="Times New Roman" panose="02020603050405020304" pitchFamily="18" charset="0"/>
                <a:cs typeface="Times New Roman" panose="02020603050405020304" pitchFamily="18" charset="0"/>
              </a:rPr>
              <a:t>growth</a:t>
            </a:r>
            <a:endParaRPr lang="en-US" sz="1400" b="0" i="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NPAs have a negative impact on the broader national </a:t>
            </a:r>
            <a:r>
              <a:rPr lang="en-US" sz="1400" b="0" i="0" dirty="0" smtClean="0">
                <a:solidFill>
                  <a:srgbClr val="000000"/>
                </a:solidFill>
                <a:effectLst/>
                <a:latin typeface="Times New Roman" panose="02020603050405020304" pitchFamily="18" charset="0"/>
                <a:cs typeface="Times New Roman" panose="02020603050405020304" pitchFamily="18" charset="0"/>
              </a:rPr>
              <a:t>economy</a:t>
            </a:r>
            <a:endParaRPr lang="en-US" sz="1400" b="0" i="0" dirty="0">
              <a:solidFill>
                <a:srgbClr val="000000"/>
              </a:solidFill>
              <a:effectLst/>
              <a:latin typeface="Times New Roman" panose="02020603050405020304" pitchFamily="18" charset="0"/>
              <a:cs typeface="Times New Roman" panose="02020603050405020304" pitchFamily="18" charset="0"/>
            </a:endParaRPr>
          </a:p>
          <a:p>
            <a:endParaRPr lang="en-IN" sz="1400" dirty="0"/>
          </a:p>
        </p:txBody>
      </p:sp>
      <p:pic>
        <p:nvPicPr>
          <p:cNvPr id="70" name="Picture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757" y="1421885"/>
            <a:ext cx="783008" cy="759522"/>
          </a:xfrm>
          <a:prstGeom prst="rect">
            <a:avLst/>
          </a:prstGeom>
        </p:spPr>
      </p:pic>
      <p:sp>
        <p:nvSpPr>
          <p:cNvPr id="72" name="TextBox 71"/>
          <p:cNvSpPr txBox="1"/>
          <p:nvPr/>
        </p:nvSpPr>
        <p:spPr>
          <a:xfrm>
            <a:off x="2266683" y="4722603"/>
            <a:ext cx="5122647" cy="1169551"/>
          </a:xfrm>
          <a:prstGeom prst="rect">
            <a:avLst/>
          </a:prstGeom>
          <a:noFill/>
        </p:spPr>
        <p:txBody>
          <a:bodyPr wrap="square" rtlCol="0">
            <a:spAutoFit/>
          </a:bodyPr>
          <a:lstStyle/>
          <a:p>
            <a:pPr marL="285750" indent="-285750">
              <a:buFont typeface="Arial" panose="020B0604020202020204" pitchFamily="34" charset="0"/>
              <a:buChar char="•"/>
            </a:pPr>
            <a:r>
              <a:rPr lang="en-IN" sz="1400" dirty="0">
                <a:solidFill>
                  <a:schemeClr val="bg1"/>
                </a:solidFill>
                <a:latin typeface="Times New Roman" panose="02020603050405020304" pitchFamily="18" charset="0"/>
                <a:cs typeface="Times New Roman" panose="02020603050405020304" pitchFamily="18" charset="0"/>
              </a:rPr>
              <a:t>FY23 Gross NPAs for commercial banks: ₹5.7 lakh </a:t>
            </a:r>
            <a:r>
              <a:rPr lang="en-IN" sz="1400" dirty="0" smtClean="0">
                <a:solidFill>
                  <a:schemeClr val="bg1"/>
                </a:solidFill>
                <a:latin typeface="Times New Roman" panose="02020603050405020304" pitchFamily="18" charset="0"/>
                <a:cs typeface="Times New Roman" panose="02020603050405020304" pitchFamily="18" charset="0"/>
              </a:rPr>
              <a:t>crore</a:t>
            </a:r>
            <a:endParaRPr lang="en-IN" sz="1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a:solidFill>
                  <a:schemeClr val="bg1"/>
                </a:solidFill>
                <a:latin typeface="Times New Roman" panose="02020603050405020304" pitchFamily="18" charset="0"/>
                <a:cs typeface="Times New Roman" panose="02020603050405020304" pitchFamily="18" charset="0"/>
              </a:rPr>
              <a:t>Public sector banks' share: ₹4.2 lakh crore, the </a:t>
            </a:r>
            <a:r>
              <a:rPr lang="en-IN" sz="1400" dirty="0" smtClean="0">
                <a:solidFill>
                  <a:schemeClr val="bg1"/>
                </a:solidFill>
                <a:latin typeface="Times New Roman" panose="02020603050405020304" pitchFamily="18" charset="0"/>
                <a:cs typeface="Times New Roman" panose="02020603050405020304" pitchFamily="18" charset="0"/>
              </a:rPr>
              <a:t>highest</a:t>
            </a:r>
            <a:endParaRPr lang="en-IN" sz="1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a:solidFill>
                  <a:schemeClr val="bg1"/>
                </a:solidFill>
                <a:latin typeface="Times New Roman" panose="02020603050405020304" pitchFamily="18" charset="0"/>
                <a:cs typeface="Times New Roman" panose="02020603050405020304" pitchFamily="18" charset="0"/>
              </a:rPr>
              <a:t>Private banks NPAs: ₹1.2 lakh </a:t>
            </a:r>
            <a:r>
              <a:rPr lang="en-IN" sz="1400" dirty="0" smtClean="0">
                <a:solidFill>
                  <a:schemeClr val="bg1"/>
                </a:solidFill>
                <a:latin typeface="Times New Roman" panose="02020603050405020304" pitchFamily="18" charset="0"/>
                <a:cs typeface="Times New Roman" panose="02020603050405020304" pitchFamily="18" charset="0"/>
              </a:rPr>
              <a:t>crore</a:t>
            </a:r>
            <a:endParaRPr lang="en-IN" sz="1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a:solidFill>
                  <a:schemeClr val="bg1"/>
                </a:solidFill>
                <a:latin typeface="Times New Roman" panose="02020603050405020304" pitchFamily="18" charset="0"/>
                <a:cs typeface="Times New Roman" panose="02020603050405020304" pitchFamily="18" charset="0"/>
              </a:rPr>
              <a:t>Foreign banks NPAs: ₹9,526 </a:t>
            </a:r>
            <a:r>
              <a:rPr lang="en-IN" sz="1400" dirty="0" smtClean="0">
                <a:solidFill>
                  <a:schemeClr val="bg1"/>
                </a:solidFill>
                <a:latin typeface="Times New Roman" panose="02020603050405020304" pitchFamily="18" charset="0"/>
                <a:cs typeface="Times New Roman" panose="02020603050405020304" pitchFamily="18" charset="0"/>
              </a:rPr>
              <a:t>crore</a:t>
            </a:r>
            <a:endParaRPr lang="en-IN" sz="1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a:solidFill>
                  <a:schemeClr val="bg1"/>
                </a:solidFill>
                <a:latin typeface="Times New Roman" panose="02020603050405020304" pitchFamily="18" charset="0"/>
                <a:cs typeface="Times New Roman" panose="02020603050405020304" pitchFamily="18" charset="0"/>
              </a:rPr>
              <a:t>Small finance banks NPAs: ₹8,608 </a:t>
            </a:r>
            <a:r>
              <a:rPr lang="en-IN" sz="1400" dirty="0" smtClean="0">
                <a:solidFill>
                  <a:schemeClr val="bg1"/>
                </a:solidFill>
                <a:latin typeface="Times New Roman" panose="02020603050405020304" pitchFamily="18" charset="0"/>
                <a:cs typeface="Times New Roman" panose="02020603050405020304" pitchFamily="18" charset="0"/>
              </a:rPr>
              <a:t>crore</a:t>
            </a:r>
            <a:endParaRPr lang="en-IN" sz="1400" dirty="0">
              <a:solidFill>
                <a:schemeClr val="bg1"/>
              </a:solidFill>
              <a:latin typeface="Times New Roman" panose="02020603050405020304" pitchFamily="18" charset="0"/>
              <a:cs typeface="Times New Roman" panose="02020603050405020304" pitchFamily="18" charset="0"/>
            </a:endParaRPr>
          </a:p>
        </p:txBody>
      </p:sp>
      <p:sp>
        <p:nvSpPr>
          <p:cNvPr id="78" name="TextBox 77"/>
          <p:cNvSpPr txBox="1"/>
          <p:nvPr/>
        </p:nvSpPr>
        <p:spPr>
          <a:xfrm>
            <a:off x="496072" y="3332808"/>
            <a:ext cx="1020048" cy="400110"/>
          </a:xfrm>
          <a:prstGeom prst="rect">
            <a:avLst/>
          </a:prstGeom>
          <a:noFill/>
        </p:spPr>
        <p:txBody>
          <a:bodyPr wrap="square" rtlCol="0">
            <a:spAutoFit/>
          </a:bodyPr>
          <a:lstStyle/>
          <a:p>
            <a:pPr algn="ctr"/>
            <a:r>
              <a:rPr lang="en-IN" sz="2000" b="1" dirty="0"/>
              <a:t>IMPACT</a:t>
            </a:r>
          </a:p>
        </p:txBody>
      </p:sp>
      <p:pic>
        <p:nvPicPr>
          <p:cNvPr id="83" name="Picture 82"/>
          <p:cNvPicPr>
            <a:picLocks noChangeAspect="1"/>
          </p:cNvPicPr>
          <p:nvPr/>
        </p:nvPicPr>
        <p:blipFill rotWithShape="1">
          <a:blip r:embed="rId4"/>
          <a:srcRect b="1566"/>
          <a:stretch/>
        </p:blipFill>
        <p:spPr>
          <a:xfrm>
            <a:off x="360776" y="5053089"/>
            <a:ext cx="1035169" cy="68029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1951571" y="2247604"/>
            <a:ext cx="8158480" cy="3373727"/>
          </a:xfrm>
          <a:prstGeom prst="ellipse">
            <a:avLst/>
          </a:prstGeom>
          <a:gradFill flip="none" rotWithShape="1">
            <a:gsLst>
              <a:gs pos="0">
                <a:srgbClr val="00CCFF">
                  <a:shade val="30000"/>
                  <a:satMod val="115000"/>
                </a:srgbClr>
              </a:gs>
              <a:gs pos="50000">
                <a:srgbClr val="00CCFF">
                  <a:shade val="67500"/>
                  <a:satMod val="115000"/>
                </a:srgbClr>
              </a:gs>
              <a:gs pos="100000">
                <a:srgbClr val="00CCFF">
                  <a:shade val="100000"/>
                  <a:satMod val="115000"/>
                </a:srgbClr>
              </a:gs>
            </a:gsLst>
            <a:path path="circle">
              <a:fillToRect t="100000" r="100000"/>
            </a:path>
            <a:tileRect l="-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0" name="Oval 9"/>
          <p:cNvSpPr/>
          <p:nvPr/>
        </p:nvSpPr>
        <p:spPr>
          <a:xfrm>
            <a:off x="2449411" y="3335796"/>
            <a:ext cx="7162800" cy="2317086"/>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rot="21069340">
            <a:off x="5266778" y="1856071"/>
            <a:ext cx="132900" cy="18712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rot="676958">
            <a:off x="6920592" y="2191996"/>
            <a:ext cx="113148" cy="1344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rot="20635978" flipH="1">
            <a:off x="3697110" y="2459036"/>
            <a:ext cx="125662" cy="18205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rot="1526211" flipH="1">
            <a:off x="8464074" y="2241180"/>
            <a:ext cx="114419" cy="16754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lowchart: Connector 21"/>
          <p:cNvSpPr/>
          <p:nvPr/>
        </p:nvSpPr>
        <p:spPr>
          <a:xfrm>
            <a:off x="2495997" y="3075338"/>
            <a:ext cx="674044" cy="645356"/>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Flowchart: Connector 23"/>
          <p:cNvSpPr/>
          <p:nvPr/>
        </p:nvSpPr>
        <p:spPr>
          <a:xfrm>
            <a:off x="5856141" y="2456036"/>
            <a:ext cx="674044" cy="645356"/>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lowchart: Connector 24"/>
          <p:cNvSpPr/>
          <p:nvPr/>
        </p:nvSpPr>
        <p:spPr>
          <a:xfrm rot="1401287">
            <a:off x="7404623" y="2593353"/>
            <a:ext cx="674044" cy="674073"/>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Flowchart: Connector 25"/>
          <p:cNvSpPr/>
          <p:nvPr/>
        </p:nvSpPr>
        <p:spPr>
          <a:xfrm>
            <a:off x="9046325" y="3180279"/>
            <a:ext cx="674044" cy="634804"/>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Graphic 27" descr="Atom with solid fill"/>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871279" y="2461555"/>
            <a:ext cx="658906" cy="634318"/>
          </a:xfrm>
          <a:prstGeom prst="rect">
            <a:avLst/>
          </a:prstGeom>
        </p:spPr>
      </p:pic>
      <p:pic>
        <p:nvPicPr>
          <p:cNvPr id="30" name="Graphic 29" descr="Bullseye with solid fill"/>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092233" y="3179441"/>
            <a:ext cx="576456" cy="634804"/>
          </a:xfrm>
          <a:prstGeom prst="rect">
            <a:avLst/>
          </a:prstGeom>
        </p:spPr>
      </p:pic>
      <p:pic>
        <p:nvPicPr>
          <p:cNvPr id="32" name="Graphic 31" descr="Brain in head with solid fill"/>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481191" y="3104100"/>
            <a:ext cx="703657" cy="587832"/>
          </a:xfrm>
          <a:prstGeom prst="rect">
            <a:avLst/>
          </a:prstGeom>
        </p:spPr>
      </p:pic>
      <p:pic>
        <p:nvPicPr>
          <p:cNvPr id="39" name="Graphic 38" descr="Lightbulb and gear with solid fill"/>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7412192" y="2638253"/>
            <a:ext cx="658906" cy="541188"/>
          </a:xfrm>
          <a:prstGeom prst="rect">
            <a:avLst/>
          </a:prstGeom>
        </p:spPr>
      </p:pic>
      <p:sp>
        <p:nvSpPr>
          <p:cNvPr id="45" name="Flowchart: Connector 44"/>
          <p:cNvSpPr/>
          <p:nvPr/>
        </p:nvSpPr>
        <p:spPr>
          <a:xfrm>
            <a:off x="4161089" y="2585325"/>
            <a:ext cx="694293" cy="6453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8" name="Graphic 47" descr="House with solid fill"/>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4198128" y="2518509"/>
            <a:ext cx="624601" cy="660932"/>
          </a:xfrm>
          <a:prstGeom prst="rect">
            <a:avLst/>
          </a:prstGeom>
        </p:spPr>
      </p:pic>
      <p:sp>
        <p:nvSpPr>
          <p:cNvPr id="50" name="TextBox 49"/>
          <p:cNvSpPr txBox="1"/>
          <p:nvPr/>
        </p:nvSpPr>
        <p:spPr>
          <a:xfrm>
            <a:off x="3302000" y="3936192"/>
            <a:ext cx="5669280" cy="584775"/>
          </a:xfrm>
          <a:prstGeom prst="rect">
            <a:avLst/>
          </a:prstGeom>
          <a:noFill/>
        </p:spPr>
        <p:txBody>
          <a:bodyPr wrap="square" rtlCol="0">
            <a:spAutoFit/>
          </a:bodyPr>
          <a:lstStyle/>
          <a:p>
            <a:r>
              <a:rPr lang="en-IN" sz="3200" b="1" u="sng" dirty="0">
                <a:solidFill>
                  <a:srgbClr val="005882"/>
                </a:solidFill>
                <a:effectLst>
                  <a:outerShdw blurRad="38100" dist="38100" dir="2700000" algn="tl">
                    <a:srgbClr val="000000">
                      <a:alpha val="43137"/>
                    </a:srgbClr>
                  </a:outerShdw>
                </a:effectLst>
                <a:latin typeface="Times New Roman" panose="02020603050405020304" pitchFamily="18" charset="0"/>
                <a:ea typeface="Open Sans" panose="020B0606030504020204" pitchFamily="34" charset="0"/>
                <a:cs typeface="Times New Roman" panose="02020603050405020304" pitchFamily="18" charset="0"/>
              </a:rPr>
              <a:t>EXECUTIVE SUMMARY  </a:t>
            </a:r>
          </a:p>
        </p:txBody>
      </p:sp>
      <p:sp>
        <p:nvSpPr>
          <p:cNvPr id="51" name="TextBox 50"/>
          <p:cNvSpPr txBox="1"/>
          <p:nvPr/>
        </p:nvSpPr>
        <p:spPr>
          <a:xfrm>
            <a:off x="42819" y="1080480"/>
            <a:ext cx="2009502" cy="369332"/>
          </a:xfrm>
          <a:prstGeom prst="rect">
            <a:avLst/>
          </a:prstGeom>
          <a:noFill/>
        </p:spPr>
        <p:txBody>
          <a:bodyPr wrap="square" rtlCol="0">
            <a:spAutoFit/>
          </a:bodyPr>
          <a:lstStyle/>
          <a:p>
            <a:pPr algn="ctr"/>
            <a:r>
              <a:rPr lang="en-IN" b="1" dirty="0"/>
              <a:t> </a:t>
            </a:r>
            <a:r>
              <a:rPr lang="en-IN" sz="1600" b="1" u="sng" dirty="0">
                <a:latin typeface="Times New Roman" panose="02020603050405020304" pitchFamily="18" charset="0"/>
                <a:cs typeface="Times New Roman" panose="02020603050405020304" pitchFamily="18" charset="0"/>
              </a:rPr>
              <a:t>INTRODUCTION</a:t>
            </a:r>
          </a:p>
        </p:txBody>
      </p:sp>
      <p:sp>
        <p:nvSpPr>
          <p:cNvPr id="4" name="TextBox 3"/>
          <p:cNvSpPr txBox="1"/>
          <p:nvPr/>
        </p:nvSpPr>
        <p:spPr>
          <a:xfrm>
            <a:off x="42819" y="1682960"/>
            <a:ext cx="2218978" cy="1323439"/>
          </a:xfrm>
          <a:prstGeom prst="rect">
            <a:avLst/>
          </a:prstGeom>
          <a:noFill/>
        </p:spPr>
        <p:txBody>
          <a:bodyPr wrap="square" rtlCol="0">
            <a:spAutoFit/>
          </a:bodyPr>
          <a:lstStyle/>
          <a:p>
            <a:pPr marL="285750" indent="-285750">
              <a:buClr>
                <a:schemeClr val="accent1">
                  <a:lumMod val="75000"/>
                </a:schemeClr>
              </a:buClr>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Addressing the challenge of NPAs in banking and proposing data-driven solutions.</a:t>
            </a:r>
            <a:endParaRPr lang="en-IN" sz="1600" dirty="0">
              <a:latin typeface="Times New Roman" panose="02020603050405020304" pitchFamily="18" charset="0"/>
              <a:cs typeface="Times New Roman" panose="02020603050405020304" pitchFamily="18" charset="0"/>
            </a:endParaRPr>
          </a:p>
        </p:txBody>
      </p:sp>
      <p:sp>
        <p:nvSpPr>
          <p:cNvPr id="83" name="TextBox 82"/>
          <p:cNvSpPr txBox="1"/>
          <p:nvPr/>
        </p:nvSpPr>
        <p:spPr>
          <a:xfrm>
            <a:off x="2449411" y="395799"/>
            <a:ext cx="1748717" cy="369332"/>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PURPOSE</a:t>
            </a:r>
          </a:p>
        </p:txBody>
      </p:sp>
      <p:sp>
        <p:nvSpPr>
          <p:cNvPr id="84" name="TextBox 83"/>
          <p:cNvSpPr txBox="1"/>
          <p:nvPr/>
        </p:nvSpPr>
        <p:spPr>
          <a:xfrm>
            <a:off x="1951571" y="816372"/>
            <a:ext cx="2593558" cy="1569660"/>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Developing strategies to minimize NPAs by optimizing loan approval processes based on customer eligibility criteria.</a:t>
            </a:r>
            <a:endParaRPr lang="en-IN" sz="1600" dirty="0">
              <a:latin typeface="Times New Roman" panose="02020603050405020304" pitchFamily="18" charset="0"/>
              <a:cs typeface="Times New Roman" panose="02020603050405020304" pitchFamily="18" charset="0"/>
            </a:endParaRPr>
          </a:p>
        </p:txBody>
      </p:sp>
      <p:sp>
        <p:nvSpPr>
          <p:cNvPr id="89" name="TextBox 88"/>
          <p:cNvSpPr txBox="1"/>
          <p:nvPr/>
        </p:nvSpPr>
        <p:spPr>
          <a:xfrm>
            <a:off x="4855382" y="223519"/>
            <a:ext cx="2035943" cy="369332"/>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KEY-FINDING</a:t>
            </a:r>
          </a:p>
        </p:txBody>
      </p:sp>
      <p:sp>
        <p:nvSpPr>
          <p:cNvPr id="90" name="TextBox 89"/>
          <p:cNvSpPr txBox="1"/>
          <p:nvPr/>
        </p:nvSpPr>
        <p:spPr>
          <a:xfrm>
            <a:off x="4545129" y="619760"/>
            <a:ext cx="2867063" cy="1077218"/>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Identifying critical factors influencing loan repayment behavior and recommending strategies for risk mitigation.</a:t>
            </a:r>
            <a:endParaRPr lang="en-IN" sz="1600" dirty="0">
              <a:latin typeface="Times New Roman" panose="02020603050405020304" pitchFamily="18" charset="0"/>
              <a:cs typeface="Times New Roman" panose="02020603050405020304" pitchFamily="18" charset="0"/>
            </a:endParaRPr>
          </a:p>
        </p:txBody>
      </p:sp>
      <p:sp>
        <p:nvSpPr>
          <p:cNvPr id="92" name="TextBox 91"/>
          <p:cNvSpPr txBox="1"/>
          <p:nvPr/>
        </p:nvSpPr>
        <p:spPr>
          <a:xfrm>
            <a:off x="7548580" y="223520"/>
            <a:ext cx="2561471" cy="338554"/>
          </a:xfrm>
          <a:prstGeom prst="rect">
            <a:avLst/>
          </a:prstGeom>
          <a:noFill/>
        </p:spPr>
        <p:txBody>
          <a:bodyPr wrap="square" rtlCol="0">
            <a:spAutoFit/>
          </a:bodyPr>
          <a:lstStyle/>
          <a:p>
            <a:r>
              <a:rPr lang="en-IN" sz="1600" b="1" u="sng" dirty="0">
                <a:latin typeface="Times New Roman" panose="02020603050405020304" pitchFamily="18" charset="0"/>
                <a:cs typeface="Times New Roman" panose="02020603050405020304" pitchFamily="18" charset="0"/>
              </a:rPr>
              <a:t>RECOMMENDATION</a:t>
            </a:r>
          </a:p>
        </p:txBody>
      </p:sp>
      <p:sp>
        <p:nvSpPr>
          <p:cNvPr id="93" name="TextBox 92"/>
          <p:cNvSpPr txBox="1"/>
          <p:nvPr/>
        </p:nvSpPr>
        <p:spPr>
          <a:xfrm>
            <a:off x="7298626" y="619760"/>
            <a:ext cx="2704765" cy="1569660"/>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Refining loan approval processes, offering financial counseling, and adjusting risk management strategies to minimize NPAs.</a:t>
            </a:r>
            <a:endParaRPr lang="en-IN" sz="1600" dirty="0">
              <a:latin typeface="Times New Roman" panose="02020603050405020304" pitchFamily="18" charset="0"/>
              <a:cs typeface="Times New Roman" panose="02020603050405020304" pitchFamily="18" charset="0"/>
            </a:endParaRPr>
          </a:p>
        </p:txBody>
      </p:sp>
      <p:sp>
        <p:nvSpPr>
          <p:cNvPr id="97" name="Oval 96"/>
          <p:cNvSpPr/>
          <p:nvPr/>
        </p:nvSpPr>
        <p:spPr>
          <a:xfrm>
            <a:off x="3088639" y="5028167"/>
            <a:ext cx="5957685" cy="326099"/>
          </a:xfrm>
          <a:prstGeom prst="ellipse">
            <a:avLst/>
          </a:prstGeom>
          <a:ln>
            <a:noFill/>
          </a:ln>
          <a:effectLst>
            <a:outerShdw blurRad="152400" dist="317500" dir="5400000" sx="90000" sy="-19000" rotWithShape="0">
              <a:prstClr val="black">
                <a:alpha val="15000"/>
              </a:prstClr>
            </a:outerShdw>
            <a:softEdge rad="63500"/>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002">
            <a:schemeClr val="lt1"/>
          </a:fillRef>
          <a:effectRef idx="0">
            <a:schemeClr val="accent1"/>
          </a:effectRef>
          <a:fontRef idx="minor">
            <a:schemeClr val="lt1"/>
          </a:fontRef>
        </p:style>
        <p:txBody>
          <a:bodyPr rtlCol="0" anchor="ctr"/>
          <a:lstStyle/>
          <a:p>
            <a:pPr algn="ctr"/>
            <a:endParaRPr lang="en-IN"/>
          </a:p>
        </p:txBody>
      </p:sp>
      <p:sp>
        <p:nvSpPr>
          <p:cNvPr id="98" name="TextBox 97"/>
          <p:cNvSpPr txBox="1"/>
          <p:nvPr/>
        </p:nvSpPr>
        <p:spPr>
          <a:xfrm>
            <a:off x="10241280" y="1080480"/>
            <a:ext cx="1835701" cy="369332"/>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CONCLUSION</a:t>
            </a:r>
          </a:p>
        </p:txBody>
      </p:sp>
      <p:sp>
        <p:nvSpPr>
          <p:cNvPr id="99" name="TextBox 98"/>
          <p:cNvSpPr txBox="1"/>
          <p:nvPr/>
        </p:nvSpPr>
        <p:spPr>
          <a:xfrm>
            <a:off x="9872214" y="1449812"/>
            <a:ext cx="2319785" cy="1815882"/>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Emphasizing the importance of data-driven approaches in managing NPAs and ensuring sustainable growth in the banking sector.</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p:txBody>
          <a:bodyPr/>
          <a:lstStyle/>
          <a:p>
            <a:r>
              <a:rPr lang="en-US" dirty="0"/>
              <a:t>Here is an overview of the dataset columns, detailing their respective attributes:</a:t>
            </a:r>
            <a:endParaRPr lang="en-IN" dirty="0"/>
          </a:p>
        </p:txBody>
      </p:sp>
      <p:sp>
        <p:nvSpPr>
          <p:cNvPr id="4" name="Title 3"/>
          <p:cNvSpPr>
            <a:spLocks noGrp="1"/>
          </p:cNvSpPr>
          <p:nvPr>
            <p:ph type="title"/>
          </p:nvPr>
        </p:nvSpPr>
        <p:spPr>
          <a:xfrm>
            <a:off x="521871" y="629727"/>
            <a:ext cx="11260278" cy="569345"/>
          </a:xfrm>
        </p:spPr>
        <p:txBody>
          <a:bodyPr>
            <a:noAutofit/>
          </a:bodyPr>
          <a:lstStyle/>
          <a:p>
            <a:r>
              <a:rPr lang="da-DK" sz="3200" b="1" u="sng" dirty="0">
                <a:solidFill>
                  <a:srgbClr val="000000"/>
                </a:solidFill>
                <a:latin typeface="Times New Roman" panose="02020603050405020304" pitchFamily="18" charset="0"/>
                <a:cs typeface="Times New Roman" panose="02020603050405020304" pitchFamily="18" charset="0"/>
              </a:rPr>
              <a:t>Data Overview</a:t>
            </a:r>
            <a:r>
              <a:rPr lang="da-DK" sz="3200" b="1" u="sng" dirty="0" smtClean="0">
                <a:solidFill>
                  <a:srgbClr val="000000"/>
                </a:solidFill>
                <a:latin typeface="Times New Roman" panose="02020603050405020304" pitchFamily="18" charset="0"/>
                <a:cs typeface="Times New Roman" panose="02020603050405020304" pitchFamily="18" charset="0"/>
              </a:rPr>
              <a:t>:</a:t>
            </a:r>
            <a:endParaRPr lang="en-IN" sz="3200" u="sng" dirty="0"/>
          </a:p>
        </p:txBody>
      </p:sp>
      <p:pic>
        <p:nvPicPr>
          <p:cNvPr id="6" name="Picture 5"/>
          <p:cNvPicPr>
            <a:picLocks noChangeAspect="1"/>
          </p:cNvPicPr>
          <p:nvPr/>
        </p:nvPicPr>
        <p:blipFill>
          <a:blip r:embed="rId2"/>
          <a:stretch>
            <a:fillRect/>
          </a:stretch>
        </p:blipFill>
        <p:spPr>
          <a:xfrm>
            <a:off x="6299189" y="2294802"/>
            <a:ext cx="5424639" cy="33088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068" y="1978847"/>
            <a:ext cx="5516620" cy="357133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2059727" y="6150633"/>
            <a:ext cx="51759" cy="207034"/>
          </a:xfrm>
        </p:spPr>
        <p:txBody>
          <a:bodyPr>
            <a:normAutofit fontScale="62500" lnSpcReduction="20000"/>
          </a:bodyPr>
          <a:lstStyle/>
          <a:p>
            <a:endParaRPr lang="en-IN" dirty="0"/>
          </a:p>
        </p:txBody>
      </p:sp>
      <p:sp>
        <p:nvSpPr>
          <p:cNvPr id="4" name="Title 3"/>
          <p:cNvSpPr>
            <a:spLocks noGrp="1"/>
          </p:cNvSpPr>
          <p:nvPr>
            <p:ph type="title"/>
          </p:nvPr>
        </p:nvSpPr>
        <p:spPr>
          <a:xfrm>
            <a:off x="463550" y="478702"/>
            <a:ext cx="11207990" cy="713216"/>
          </a:xfrm>
        </p:spPr>
        <p:txBody>
          <a:bodyPr>
            <a:noAutofit/>
          </a:bodyPr>
          <a:lstStyle/>
          <a:p>
            <a:r>
              <a:rPr lang="en-US" sz="3000" b="1" u="sng" dirty="0">
                <a:latin typeface="Times New Roman" panose="02020603050405020304" pitchFamily="18" charset="0"/>
                <a:cs typeface="Times New Roman" panose="02020603050405020304" pitchFamily="18" charset="0"/>
              </a:rPr>
              <a:t>Key </a:t>
            </a:r>
            <a:r>
              <a:rPr lang="en-US" sz="3000" b="1" u="sng" dirty="0" smtClean="0">
                <a:latin typeface="Times New Roman" panose="02020603050405020304" pitchFamily="18" charset="0"/>
                <a:cs typeface="Times New Roman" panose="02020603050405020304" pitchFamily="18" charset="0"/>
              </a:rPr>
              <a:t>Assumptions</a:t>
            </a:r>
            <a:r>
              <a:rPr lang="en-US" sz="32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Comparing data distributions across different categories, based on our underlying assumptions</a:t>
            </a:r>
            <a:endParaRPr lang="en-IN"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7054" r="4507" b="2767"/>
          <a:stretch>
            <a:fillRect/>
          </a:stretch>
        </p:blipFill>
        <p:spPr>
          <a:xfrm>
            <a:off x="463550" y="1244358"/>
            <a:ext cx="2452178" cy="248440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0973" t="3329" r="3278" b="2035"/>
          <a:stretch>
            <a:fillRect/>
          </a:stretch>
        </p:blipFill>
        <p:spPr>
          <a:xfrm>
            <a:off x="7720643" y="3890441"/>
            <a:ext cx="2338149" cy="2580516"/>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6296" t="2758" r="2358" b="7393"/>
          <a:stretch>
            <a:fillRect/>
          </a:stretch>
        </p:blipFill>
        <p:spPr>
          <a:xfrm>
            <a:off x="283250" y="3838001"/>
            <a:ext cx="3154941" cy="2580052"/>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6623" t="4567" r="3080" b="1956"/>
          <a:stretch>
            <a:fillRect/>
          </a:stretch>
        </p:blipFill>
        <p:spPr>
          <a:xfrm>
            <a:off x="3970411" y="3890441"/>
            <a:ext cx="2524362" cy="2655310"/>
          </a:xfrm>
          <a:prstGeom prst="rect">
            <a:avLst/>
          </a:prstGeom>
        </p:spPr>
      </p:pic>
      <p:pic>
        <p:nvPicPr>
          <p:cNvPr id="10" name="Picture 9"/>
          <p:cNvPicPr>
            <a:picLocks noChangeAspect="1"/>
          </p:cNvPicPr>
          <p:nvPr/>
        </p:nvPicPr>
        <p:blipFill rotWithShape="1">
          <a:blip r:embed="rId6">
            <a:extLst>
              <a:ext uri="{28A0092B-C50C-407E-A947-70E740481C1C}">
                <a14:useLocalDpi xmlns:a14="http://schemas.microsoft.com/office/drawing/2010/main" val="0"/>
              </a:ext>
            </a:extLst>
          </a:blip>
          <a:srcRect l="12312" t="5404" r="6239" b="4388"/>
          <a:stretch>
            <a:fillRect/>
          </a:stretch>
        </p:blipFill>
        <p:spPr>
          <a:xfrm>
            <a:off x="7473014" y="1197448"/>
            <a:ext cx="2656786" cy="2578225"/>
          </a:xfrm>
          <a:prstGeom prst="rect">
            <a:avLst/>
          </a:prstGeom>
        </p:spPr>
      </p:pic>
      <p:pic>
        <p:nvPicPr>
          <p:cNvPr id="11" name="Picture 10"/>
          <p:cNvPicPr>
            <a:picLocks noChangeAspect="1"/>
          </p:cNvPicPr>
          <p:nvPr/>
        </p:nvPicPr>
        <p:blipFill rotWithShape="1">
          <a:blip r:embed="rId7">
            <a:extLst>
              <a:ext uri="{28A0092B-C50C-407E-A947-70E740481C1C}">
                <a14:useLocalDpi xmlns:a14="http://schemas.microsoft.com/office/drawing/2010/main" val="0"/>
              </a:ext>
            </a:extLst>
          </a:blip>
          <a:srcRect l="17193" t="1501" r="8775" b="3994"/>
          <a:stretch>
            <a:fillRect/>
          </a:stretch>
        </p:blipFill>
        <p:spPr>
          <a:xfrm>
            <a:off x="4129850" y="1244358"/>
            <a:ext cx="2208871" cy="2593643"/>
          </a:xfrm>
          <a:prstGeom prst="rect">
            <a:avLst/>
          </a:prstGeom>
        </p:spPr>
      </p:pic>
      <p:sp>
        <p:nvSpPr>
          <p:cNvPr id="3" name="TextBox 2"/>
          <p:cNvSpPr txBox="1"/>
          <p:nvPr/>
        </p:nvSpPr>
        <p:spPr>
          <a:xfrm>
            <a:off x="10403456" y="4433976"/>
            <a:ext cx="1664897"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38234" y="1724324"/>
            <a:ext cx="1296677" cy="1296677"/>
            <a:chOff x="1845197" y="1641997"/>
            <a:chExt cx="1835552" cy="1835552"/>
          </a:xfrm>
        </p:grpSpPr>
        <p:sp>
          <p:nvSpPr>
            <p:cNvPr id="6" name="Oval 5"/>
            <p:cNvSpPr/>
            <p:nvPr/>
          </p:nvSpPr>
          <p:spPr>
            <a:xfrm>
              <a:off x="2079995" y="1876795"/>
              <a:ext cx="1365956" cy="1365956"/>
            </a:xfrm>
            <a:prstGeom prst="ellipse">
              <a:avLst/>
            </a:prstGeom>
            <a:solidFill>
              <a:srgbClr val="00B0F0">
                <a:lumMod val="75000"/>
              </a:srgbClr>
            </a:solidFill>
            <a:ln w="12700" cap="flat" cmpd="sng" algn="ctr">
              <a:noFill/>
              <a:prstDash val="solid"/>
              <a:miter lim="800000"/>
            </a:ln>
            <a:effectLst/>
            <a:scene3d>
              <a:camera prst="orthographicFront"/>
              <a:lightRig rig="threePt" dir="t"/>
            </a:scene3d>
            <a:sp3d>
              <a:bevelT w="254000"/>
              <a:bevelB/>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Circle: Hollow 5"/>
            <p:cNvSpPr/>
            <p:nvPr/>
          </p:nvSpPr>
          <p:spPr>
            <a:xfrm>
              <a:off x="1845197" y="1641997"/>
              <a:ext cx="1835552" cy="1835552"/>
            </a:xfrm>
            <a:prstGeom prst="donut">
              <a:avLst>
                <a:gd name="adj" fmla="val 9251"/>
              </a:avLst>
            </a:prstGeom>
            <a:solidFill>
              <a:srgbClr val="00B0F0">
                <a:lumMod val="75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sp>
        <p:nvSpPr>
          <p:cNvPr id="8" name="TextBox 7"/>
          <p:cNvSpPr txBox="1"/>
          <p:nvPr/>
        </p:nvSpPr>
        <p:spPr>
          <a:xfrm>
            <a:off x="744677" y="2175696"/>
            <a:ext cx="51512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0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Cambria" panose="02040503050406030204" pitchFamily="18" charset="0"/>
                <a:ea typeface="Cambria" panose="02040503050406030204" pitchFamily="18" charset="0"/>
                <a:cs typeface="+mn-cs"/>
              </a:rPr>
              <a:t>01</a:t>
            </a:r>
            <a:endParaRPr kumimoji="0" lang="en-IN" sz="20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Cambria" panose="02040503050406030204" pitchFamily="18" charset="0"/>
              <a:ea typeface="Cambria" panose="02040503050406030204" pitchFamily="18" charset="0"/>
              <a:cs typeface="+mn-cs"/>
            </a:endParaRPr>
          </a:p>
        </p:txBody>
      </p:sp>
      <p:grpSp>
        <p:nvGrpSpPr>
          <p:cNvPr id="9" name="Group 8"/>
          <p:cNvGrpSpPr/>
          <p:nvPr/>
        </p:nvGrpSpPr>
        <p:grpSpPr>
          <a:xfrm>
            <a:off x="744677" y="2512559"/>
            <a:ext cx="1404953" cy="3715713"/>
            <a:chOff x="1765300" y="2794000"/>
            <a:chExt cx="1343726" cy="3373437"/>
          </a:xfrm>
        </p:grpSpPr>
        <p:cxnSp>
          <p:nvCxnSpPr>
            <p:cNvPr id="10" name="Straight Connector 9"/>
            <p:cNvCxnSpPr/>
            <p:nvPr/>
          </p:nvCxnSpPr>
          <p:spPr>
            <a:xfrm flipV="1">
              <a:off x="1765300" y="2794000"/>
              <a:ext cx="1343726" cy="1417130"/>
            </a:xfrm>
            <a:prstGeom prst="line">
              <a:avLst/>
            </a:prstGeom>
            <a:noFill/>
            <a:ln w="22225" cap="flat" cmpd="sng" algn="ctr">
              <a:solidFill>
                <a:srgbClr val="176BEF">
                  <a:lumMod val="50000"/>
                </a:srgbClr>
              </a:solidFill>
              <a:prstDash val="solid"/>
              <a:miter lim="800000"/>
              <a:headEnd type="none"/>
              <a:tailEnd type="oval"/>
            </a:ln>
            <a:effectLst/>
          </p:spPr>
        </p:cxnSp>
        <p:cxnSp>
          <p:nvCxnSpPr>
            <p:cNvPr id="11" name="Straight Connector 10"/>
            <p:cNvCxnSpPr/>
            <p:nvPr/>
          </p:nvCxnSpPr>
          <p:spPr>
            <a:xfrm>
              <a:off x="1765300" y="4206367"/>
              <a:ext cx="0" cy="1961070"/>
            </a:xfrm>
            <a:prstGeom prst="line">
              <a:avLst/>
            </a:prstGeom>
            <a:noFill/>
            <a:ln w="22225" cap="flat" cmpd="sng" algn="ctr">
              <a:solidFill>
                <a:srgbClr val="176BEF">
                  <a:lumMod val="50000"/>
                </a:srgbClr>
              </a:solidFill>
              <a:prstDash val="solid"/>
              <a:miter lim="800000"/>
              <a:tailEnd type="oval"/>
            </a:ln>
            <a:effectLst/>
          </p:spPr>
        </p:cxnSp>
      </p:grpSp>
      <p:sp>
        <p:nvSpPr>
          <p:cNvPr id="12" name="TextBox 11"/>
          <p:cNvSpPr txBox="1"/>
          <p:nvPr/>
        </p:nvSpPr>
        <p:spPr>
          <a:xfrm>
            <a:off x="839730" y="4219935"/>
            <a:ext cx="1874486" cy="1815882"/>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sz="1400" b="1" i="0" u="none" strike="noStrike" kern="0" cap="none" spc="0" normalizeH="0" baseline="0" noProof="0" dirty="0">
                <a:ln>
                  <a:noFill/>
                </a:ln>
                <a:solidFill>
                  <a:prstClr val="black"/>
                </a:solidFill>
                <a:effectLst/>
                <a:uLnTx/>
                <a:uFillTx/>
                <a:latin typeface="Calibri" panose="020F0502020204030204"/>
                <a:ea typeface="+mn-ea"/>
                <a:cs typeface="+mn-cs"/>
              </a:rPr>
              <a:t>Source</a:t>
            </a:r>
            <a:r>
              <a:rPr kumimoji="0" lang="en-IN" sz="1400" b="0" i="0" u="none" strike="noStrike" kern="0" cap="none" spc="0" normalizeH="0" baseline="0" noProof="0" dirty="0">
                <a:ln>
                  <a:noFill/>
                </a:ln>
                <a:solidFill>
                  <a:prstClr val="black"/>
                </a:solidFill>
                <a:effectLst/>
                <a:uLnTx/>
                <a:uFillTx/>
                <a:latin typeface="Calibri" panose="020F0502020204030204"/>
                <a:ea typeface="+mn-ea"/>
                <a:cs typeface="+mn-cs"/>
              </a:rPr>
              <a:t> - The data is collected from Kaggle. It is available at:</a:t>
            </a:r>
            <a:br>
              <a:rPr kumimoji="0" lang="en-IN" sz="1400" b="0" i="0" u="none" strike="noStrike" kern="0" cap="none" spc="0" normalizeH="0" baseline="0" noProof="0" dirty="0">
                <a:ln>
                  <a:noFill/>
                </a:ln>
                <a:solidFill>
                  <a:prstClr val="black"/>
                </a:solidFill>
                <a:effectLst/>
                <a:uLnTx/>
                <a:uFillTx/>
                <a:latin typeface="Calibri" panose="020F0502020204030204"/>
                <a:ea typeface="+mn-ea"/>
                <a:cs typeface="+mn-cs"/>
              </a:rPr>
            </a:br>
            <a:r>
              <a:rPr kumimoji="0" lang="en-IN" sz="1400" b="0" i="0" u="sng" strike="noStrike" kern="0" cap="none" spc="0" normalizeH="0" baseline="0" noProof="0" dirty="0">
                <a:ln>
                  <a:noFill/>
                </a:ln>
                <a:solidFill>
                  <a:prstClr val="black"/>
                </a:solidFill>
                <a:effectLst/>
                <a:uLnTx/>
                <a:uFillTx/>
                <a:latin typeface="Calibri" panose="020F0502020204030204"/>
                <a:ea typeface="+mn-ea"/>
                <a:cs typeface="+mn-cs"/>
                <a:hlinkClick r:id="rId2"/>
              </a:rPr>
              <a:t>https://www.kaggle.com/datasets/mirzahasnine/loan-data-set</a:t>
            </a:r>
            <a:endParaRPr kumimoji="0" lang="en-IN" sz="14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p:cNvSpPr txBox="1"/>
          <p:nvPr/>
        </p:nvSpPr>
        <p:spPr>
          <a:xfrm>
            <a:off x="1021348" y="3748995"/>
            <a:ext cx="19992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b="1" i="0" u="sng" strike="noStrike" kern="0" cap="none" spc="0" normalizeH="0" baseline="0" noProof="0" dirty="0">
                <a:ln>
                  <a:noFill/>
                </a:ln>
                <a:solidFill>
                  <a:prstClr val="black"/>
                </a:solidFill>
                <a:effectLst/>
                <a:uLnTx/>
                <a:uFillTx/>
                <a:latin typeface="Calibri" panose="020F0502020204030204"/>
                <a:ea typeface="+mn-ea"/>
                <a:cs typeface="+mn-cs"/>
              </a:rPr>
              <a:t>Data Collection</a:t>
            </a:r>
            <a:endParaRPr kumimoji="0" lang="en-IN" b="1" i="0" u="sng" strike="noStrike" kern="0" cap="none" spc="0" normalizeH="0" baseline="0" noProof="0" dirty="0">
              <a:ln>
                <a:noFill/>
              </a:ln>
              <a:solidFill>
                <a:srgbClr val="4AB3C6">
                  <a:lumMod val="50000"/>
                </a:srgbClr>
              </a:solidFill>
              <a:effectLst/>
              <a:uLnTx/>
              <a:uFillTx/>
              <a:latin typeface="Cambria" panose="02040503050406030204" pitchFamily="18" charset="0"/>
              <a:ea typeface="Cambria" panose="02040503050406030204" pitchFamily="18" charset="0"/>
              <a:cs typeface="+mn-cs"/>
            </a:endParaRPr>
          </a:p>
        </p:txBody>
      </p:sp>
      <p:sp>
        <p:nvSpPr>
          <p:cNvPr id="14" name="Freeform: Shape 14"/>
          <p:cNvSpPr/>
          <p:nvPr/>
        </p:nvSpPr>
        <p:spPr>
          <a:xfrm rot="2745028">
            <a:off x="267069" y="1601205"/>
            <a:ext cx="1597609" cy="1568584"/>
          </a:xfrm>
          <a:custGeom>
            <a:avLst/>
            <a:gdLst>
              <a:gd name="connsiteX0" fmla="*/ 0 w 2571192"/>
              <a:gd name="connsiteY0" fmla="*/ 382385 h 2524480"/>
              <a:gd name="connsiteX1" fmla="*/ 0 w 2571192"/>
              <a:gd name="connsiteY1" fmla="*/ 382385 h 2524480"/>
              <a:gd name="connsiteX2" fmla="*/ 0 w 2571192"/>
              <a:gd name="connsiteY2" fmla="*/ 382386 h 2524480"/>
              <a:gd name="connsiteX3" fmla="*/ 111998 w 2571192"/>
              <a:gd name="connsiteY3" fmla="*/ 111998 h 2524480"/>
              <a:gd name="connsiteX4" fmla="*/ 382386 w 2571192"/>
              <a:gd name="connsiteY4" fmla="*/ 0 h 2524480"/>
              <a:gd name="connsiteX5" fmla="*/ 2116947 w 2571192"/>
              <a:gd name="connsiteY5" fmla="*/ 0 h 2524480"/>
              <a:gd name="connsiteX6" fmla="*/ 2387335 w 2571192"/>
              <a:gd name="connsiteY6" fmla="*/ 111998 h 2524480"/>
              <a:gd name="connsiteX7" fmla="*/ 2395935 w 2571192"/>
              <a:gd name="connsiteY7" fmla="*/ 122422 h 2524480"/>
              <a:gd name="connsiteX8" fmla="*/ 2406583 w 2571192"/>
              <a:gd name="connsiteY8" fmla="*/ 130748 h 2524480"/>
              <a:gd name="connsiteX9" fmla="*/ 2525625 w 2571192"/>
              <a:gd name="connsiteY9" fmla="*/ 398109 h 2524480"/>
              <a:gd name="connsiteX10" fmla="*/ 2571059 w 2571192"/>
              <a:gd name="connsiteY10" fmla="*/ 2132076 h 2524480"/>
              <a:gd name="connsiteX11" fmla="*/ 2198821 w 2571192"/>
              <a:gd name="connsiteY11" fmla="*/ 2524346 h 2524480"/>
              <a:gd name="connsiteX12" fmla="*/ 2198821 w 2571192"/>
              <a:gd name="connsiteY12" fmla="*/ 2524347 h 2524480"/>
              <a:gd name="connsiteX13" fmla="*/ 1806550 w 2571192"/>
              <a:gd name="connsiteY13" fmla="*/ 2152108 h 2524480"/>
              <a:gd name="connsiteX14" fmla="*/ 1770199 w 2571192"/>
              <a:gd name="connsiteY14" fmla="*/ 764772 h 2524480"/>
              <a:gd name="connsiteX15" fmla="*/ 382386 w 2571192"/>
              <a:gd name="connsiteY15" fmla="*/ 764771 h 2524480"/>
              <a:gd name="connsiteX16" fmla="*/ 7769 w 2571192"/>
              <a:gd name="connsiteY16" fmla="*/ 459449 h 2524480"/>
              <a:gd name="connsiteX17" fmla="*/ 0 w 2571192"/>
              <a:gd name="connsiteY17" fmla="*/ 382385 h 2524480"/>
              <a:gd name="connsiteX18" fmla="*/ 7769 w 2571192"/>
              <a:gd name="connsiteY18" fmla="*/ 305322 h 2524480"/>
              <a:gd name="connsiteX19" fmla="*/ 111998 w 2571192"/>
              <a:gd name="connsiteY19" fmla="*/ 111998 h 252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71192" h="2524480">
                <a:moveTo>
                  <a:pt x="0" y="382385"/>
                </a:moveTo>
                <a:lnTo>
                  <a:pt x="0" y="382385"/>
                </a:lnTo>
                <a:lnTo>
                  <a:pt x="0" y="382386"/>
                </a:lnTo>
                <a:close/>
                <a:moveTo>
                  <a:pt x="111998" y="111998"/>
                </a:moveTo>
                <a:cubicBezTo>
                  <a:pt x="181197" y="42800"/>
                  <a:pt x="276793" y="0"/>
                  <a:pt x="382386" y="0"/>
                </a:cubicBezTo>
                <a:lnTo>
                  <a:pt x="2116947" y="0"/>
                </a:lnTo>
                <a:cubicBezTo>
                  <a:pt x="2222540" y="0"/>
                  <a:pt x="2318137" y="42800"/>
                  <a:pt x="2387335" y="111998"/>
                </a:cubicBezTo>
                <a:lnTo>
                  <a:pt x="2395935" y="122422"/>
                </a:lnTo>
                <a:lnTo>
                  <a:pt x="2406583" y="130748"/>
                </a:lnTo>
                <a:cubicBezTo>
                  <a:pt x="2477570" y="198110"/>
                  <a:pt x="2522859" y="292553"/>
                  <a:pt x="2525625" y="398109"/>
                </a:cubicBezTo>
                <a:lnTo>
                  <a:pt x="2571059" y="2132076"/>
                </a:lnTo>
                <a:cubicBezTo>
                  <a:pt x="2576591" y="2343189"/>
                  <a:pt x="2409934" y="2518815"/>
                  <a:pt x="2198821" y="2524346"/>
                </a:cubicBezTo>
                <a:lnTo>
                  <a:pt x="2198821" y="2524347"/>
                </a:lnTo>
                <a:cubicBezTo>
                  <a:pt x="1987707" y="2529879"/>
                  <a:pt x="1812082" y="2363222"/>
                  <a:pt x="1806550" y="2152108"/>
                </a:cubicBezTo>
                <a:lnTo>
                  <a:pt x="1770199" y="764772"/>
                </a:lnTo>
                <a:lnTo>
                  <a:pt x="382386" y="764771"/>
                </a:lnTo>
                <a:cubicBezTo>
                  <a:pt x="197598" y="764771"/>
                  <a:pt x="43425" y="633696"/>
                  <a:pt x="7769" y="459449"/>
                </a:cubicBezTo>
                <a:lnTo>
                  <a:pt x="0" y="382385"/>
                </a:lnTo>
                <a:lnTo>
                  <a:pt x="7769" y="305322"/>
                </a:lnTo>
                <a:cubicBezTo>
                  <a:pt x="23050" y="230645"/>
                  <a:pt x="60100" y="163897"/>
                  <a:pt x="111998" y="111998"/>
                </a:cubicBezTo>
                <a:close/>
              </a:path>
            </a:pathLst>
          </a:custGeom>
          <a:solidFill>
            <a:srgbClr val="00B0F0">
              <a:lumMod val="20000"/>
              <a:lumOff val="80000"/>
            </a:srgbClr>
          </a:solidFill>
          <a:ln w="12700" cap="flat" cmpd="sng" algn="ctr">
            <a:solidFill>
              <a:srgbClr val="00B0F0">
                <a:lumMod val="50000"/>
              </a:srgbClr>
            </a:solidFill>
            <a:prstDash val="solid"/>
            <a:miter lim="800000"/>
          </a:ln>
          <a:effectLst>
            <a:outerShdw blurRad="50800" dist="88900" dir="10800000" algn="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5" name="Group 14"/>
          <p:cNvGrpSpPr/>
          <p:nvPr/>
        </p:nvGrpSpPr>
        <p:grpSpPr>
          <a:xfrm>
            <a:off x="2590062" y="1722171"/>
            <a:ext cx="1296677" cy="1296677"/>
            <a:chOff x="1845197" y="1641997"/>
            <a:chExt cx="1835552" cy="1835552"/>
          </a:xfrm>
        </p:grpSpPr>
        <p:sp>
          <p:nvSpPr>
            <p:cNvPr id="16" name="Oval 15"/>
            <p:cNvSpPr/>
            <p:nvPr/>
          </p:nvSpPr>
          <p:spPr>
            <a:xfrm>
              <a:off x="2079995" y="1876795"/>
              <a:ext cx="1365956" cy="1365956"/>
            </a:xfrm>
            <a:prstGeom prst="ellipse">
              <a:avLst/>
            </a:prstGeom>
            <a:solidFill>
              <a:srgbClr val="47A3CC">
                <a:lumMod val="75000"/>
              </a:srgbClr>
            </a:solidFill>
            <a:ln w="12700" cap="flat" cmpd="sng" algn="ctr">
              <a:noFill/>
              <a:prstDash val="solid"/>
              <a:miter lim="800000"/>
            </a:ln>
            <a:effectLst/>
            <a:scene3d>
              <a:camera prst="orthographicFront"/>
              <a:lightRig rig="threePt" dir="t"/>
            </a:scene3d>
            <a:sp3d>
              <a:bevelT w="254000"/>
              <a:bevelB/>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Circle: Hollow 105"/>
            <p:cNvSpPr/>
            <p:nvPr/>
          </p:nvSpPr>
          <p:spPr>
            <a:xfrm>
              <a:off x="1845197" y="1641997"/>
              <a:ext cx="1835552" cy="1835552"/>
            </a:xfrm>
            <a:prstGeom prst="donut">
              <a:avLst>
                <a:gd name="adj" fmla="val 9251"/>
              </a:avLst>
            </a:prstGeom>
            <a:solidFill>
              <a:srgbClr val="47A3CC">
                <a:lumMod val="75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sp>
        <p:nvSpPr>
          <p:cNvPr id="18" name="TextBox 17"/>
          <p:cNvSpPr txBox="1"/>
          <p:nvPr/>
        </p:nvSpPr>
        <p:spPr>
          <a:xfrm>
            <a:off x="2970485" y="2170335"/>
            <a:ext cx="51512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0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Cambria" panose="02040503050406030204" pitchFamily="18" charset="0"/>
                <a:ea typeface="Cambria" panose="02040503050406030204" pitchFamily="18" charset="0"/>
                <a:cs typeface="+mn-cs"/>
              </a:rPr>
              <a:t>02</a:t>
            </a:r>
            <a:endParaRPr kumimoji="0" lang="en-IN" sz="20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Cambria" panose="02040503050406030204" pitchFamily="18" charset="0"/>
              <a:ea typeface="Cambria" panose="02040503050406030204" pitchFamily="18" charset="0"/>
              <a:cs typeface="+mn-cs"/>
            </a:endParaRPr>
          </a:p>
        </p:txBody>
      </p:sp>
      <p:grpSp>
        <p:nvGrpSpPr>
          <p:cNvPr id="19" name="Group 18"/>
          <p:cNvGrpSpPr/>
          <p:nvPr/>
        </p:nvGrpSpPr>
        <p:grpSpPr>
          <a:xfrm>
            <a:off x="2969706" y="2491676"/>
            <a:ext cx="1430683" cy="3789525"/>
            <a:chOff x="1765300" y="2794000"/>
            <a:chExt cx="1343726" cy="3373437"/>
          </a:xfrm>
        </p:grpSpPr>
        <p:cxnSp>
          <p:nvCxnSpPr>
            <p:cNvPr id="20" name="Straight Connector 19"/>
            <p:cNvCxnSpPr/>
            <p:nvPr/>
          </p:nvCxnSpPr>
          <p:spPr>
            <a:xfrm flipV="1">
              <a:off x="1765300" y="2794000"/>
              <a:ext cx="1343726" cy="1417130"/>
            </a:xfrm>
            <a:prstGeom prst="line">
              <a:avLst/>
            </a:prstGeom>
            <a:noFill/>
            <a:ln w="22225" cap="flat" cmpd="sng" algn="ctr">
              <a:solidFill>
                <a:srgbClr val="47A3CC">
                  <a:lumMod val="75000"/>
                </a:srgbClr>
              </a:solidFill>
              <a:prstDash val="solid"/>
              <a:miter lim="800000"/>
              <a:headEnd type="none"/>
              <a:tailEnd type="oval"/>
            </a:ln>
            <a:effectLst/>
          </p:spPr>
        </p:cxnSp>
        <p:cxnSp>
          <p:nvCxnSpPr>
            <p:cNvPr id="21" name="Straight Connector 20"/>
            <p:cNvCxnSpPr/>
            <p:nvPr/>
          </p:nvCxnSpPr>
          <p:spPr>
            <a:xfrm>
              <a:off x="1765300" y="4206367"/>
              <a:ext cx="0" cy="1961070"/>
            </a:xfrm>
            <a:prstGeom prst="line">
              <a:avLst/>
            </a:prstGeom>
            <a:noFill/>
            <a:ln w="22225" cap="flat" cmpd="sng" algn="ctr">
              <a:solidFill>
                <a:srgbClr val="47A3CC">
                  <a:lumMod val="75000"/>
                </a:srgbClr>
              </a:solidFill>
              <a:prstDash val="solid"/>
              <a:miter lim="800000"/>
              <a:tailEnd type="oval"/>
            </a:ln>
            <a:effectLst/>
          </p:spPr>
        </p:cxnSp>
      </p:grpSp>
      <p:sp>
        <p:nvSpPr>
          <p:cNvPr id="22" name="TextBox 21"/>
          <p:cNvSpPr txBox="1"/>
          <p:nvPr/>
        </p:nvSpPr>
        <p:spPr>
          <a:xfrm>
            <a:off x="2989784" y="4207678"/>
            <a:ext cx="2077635" cy="1815882"/>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Missing values treatment</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'Gender', 'Married', 'Term', 'Dependents', 'Self Employed’ and 'Credit History</a:t>
            </a: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a:p>
            <a:pPr marR="0" lvl="0" algn="l" defTabSz="914400" rtl="0" eaLnBrk="1" fontAlgn="auto" latinLnBrk="0" hangingPunct="1">
              <a:lnSpc>
                <a:spcPct val="100000"/>
              </a:lnSpc>
              <a:spcBef>
                <a:spcPts val="0"/>
              </a:spcBef>
              <a:spcAft>
                <a:spcPts val="0"/>
              </a:spcAft>
              <a:buClrTx/>
              <a:buSzTx/>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400" b="1" dirty="0">
                <a:solidFill>
                  <a:prstClr val="black"/>
                </a:solidFill>
                <a:latin typeface="Calibri" panose="020F0502020204030204"/>
              </a:rPr>
              <a:t>Outlier treatment</a:t>
            </a: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TextBox 22"/>
          <p:cNvSpPr txBox="1"/>
          <p:nvPr/>
        </p:nvSpPr>
        <p:spPr>
          <a:xfrm>
            <a:off x="3225195" y="3742888"/>
            <a:ext cx="17633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b="1" i="0" u="sng" strike="noStrike" kern="0" cap="none" spc="0" normalizeH="0" baseline="0" noProof="0" dirty="0">
                <a:ln>
                  <a:noFill/>
                </a:ln>
                <a:solidFill>
                  <a:prstClr val="black"/>
                </a:solidFill>
                <a:effectLst/>
                <a:uLnTx/>
                <a:uFillTx/>
                <a:latin typeface="Calibri" panose="020F0502020204030204"/>
                <a:ea typeface="+mn-ea"/>
                <a:cs typeface="+mn-cs"/>
              </a:rPr>
              <a:t>Data Cleaning</a:t>
            </a:r>
            <a:endParaRPr kumimoji="0" lang="en-IN" b="1" i="0" u="sng" strike="noStrike" kern="0" cap="none" spc="0" normalizeH="0" baseline="0" noProof="0" dirty="0">
              <a:ln>
                <a:noFill/>
              </a:ln>
              <a:solidFill>
                <a:srgbClr val="4AB3C6">
                  <a:lumMod val="50000"/>
                </a:srgbClr>
              </a:solidFill>
              <a:effectLst/>
              <a:uLnTx/>
              <a:uFillTx/>
              <a:latin typeface="Cambria" panose="02040503050406030204" pitchFamily="18" charset="0"/>
              <a:ea typeface="Cambria" panose="02040503050406030204" pitchFamily="18" charset="0"/>
              <a:cs typeface="+mn-cs"/>
            </a:endParaRPr>
          </a:p>
        </p:txBody>
      </p:sp>
      <p:sp>
        <p:nvSpPr>
          <p:cNvPr id="24" name="Freeform: Shape 99"/>
          <p:cNvSpPr/>
          <p:nvPr/>
        </p:nvSpPr>
        <p:spPr>
          <a:xfrm rot="2745028">
            <a:off x="2513909" y="1601206"/>
            <a:ext cx="1597609" cy="1568584"/>
          </a:xfrm>
          <a:custGeom>
            <a:avLst/>
            <a:gdLst>
              <a:gd name="connsiteX0" fmla="*/ 0 w 2571192"/>
              <a:gd name="connsiteY0" fmla="*/ 382385 h 2524480"/>
              <a:gd name="connsiteX1" fmla="*/ 0 w 2571192"/>
              <a:gd name="connsiteY1" fmla="*/ 382385 h 2524480"/>
              <a:gd name="connsiteX2" fmla="*/ 0 w 2571192"/>
              <a:gd name="connsiteY2" fmla="*/ 382386 h 2524480"/>
              <a:gd name="connsiteX3" fmla="*/ 111998 w 2571192"/>
              <a:gd name="connsiteY3" fmla="*/ 111998 h 2524480"/>
              <a:gd name="connsiteX4" fmla="*/ 382386 w 2571192"/>
              <a:gd name="connsiteY4" fmla="*/ 0 h 2524480"/>
              <a:gd name="connsiteX5" fmla="*/ 2116947 w 2571192"/>
              <a:gd name="connsiteY5" fmla="*/ 0 h 2524480"/>
              <a:gd name="connsiteX6" fmla="*/ 2387335 w 2571192"/>
              <a:gd name="connsiteY6" fmla="*/ 111998 h 2524480"/>
              <a:gd name="connsiteX7" fmla="*/ 2395935 w 2571192"/>
              <a:gd name="connsiteY7" fmla="*/ 122422 h 2524480"/>
              <a:gd name="connsiteX8" fmla="*/ 2406583 w 2571192"/>
              <a:gd name="connsiteY8" fmla="*/ 130748 h 2524480"/>
              <a:gd name="connsiteX9" fmla="*/ 2525625 w 2571192"/>
              <a:gd name="connsiteY9" fmla="*/ 398109 h 2524480"/>
              <a:gd name="connsiteX10" fmla="*/ 2571059 w 2571192"/>
              <a:gd name="connsiteY10" fmla="*/ 2132076 h 2524480"/>
              <a:gd name="connsiteX11" fmla="*/ 2198821 w 2571192"/>
              <a:gd name="connsiteY11" fmla="*/ 2524346 h 2524480"/>
              <a:gd name="connsiteX12" fmla="*/ 2198821 w 2571192"/>
              <a:gd name="connsiteY12" fmla="*/ 2524347 h 2524480"/>
              <a:gd name="connsiteX13" fmla="*/ 1806550 w 2571192"/>
              <a:gd name="connsiteY13" fmla="*/ 2152108 h 2524480"/>
              <a:gd name="connsiteX14" fmla="*/ 1770199 w 2571192"/>
              <a:gd name="connsiteY14" fmla="*/ 764772 h 2524480"/>
              <a:gd name="connsiteX15" fmla="*/ 382386 w 2571192"/>
              <a:gd name="connsiteY15" fmla="*/ 764771 h 2524480"/>
              <a:gd name="connsiteX16" fmla="*/ 7769 w 2571192"/>
              <a:gd name="connsiteY16" fmla="*/ 459449 h 2524480"/>
              <a:gd name="connsiteX17" fmla="*/ 0 w 2571192"/>
              <a:gd name="connsiteY17" fmla="*/ 382385 h 2524480"/>
              <a:gd name="connsiteX18" fmla="*/ 7769 w 2571192"/>
              <a:gd name="connsiteY18" fmla="*/ 305322 h 2524480"/>
              <a:gd name="connsiteX19" fmla="*/ 111998 w 2571192"/>
              <a:gd name="connsiteY19" fmla="*/ 111998 h 252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71192" h="2524480">
                <a:moveTo>
                  <a:pt x="0" y="382385"/>
                </a:moveTo>
                <a:lnTo>
                  <a:pt x="0" y="382385"/>
                </a:lnTo>
                <a:lnTo>
                  <a:pt x="0" y="382386"/>
                </a:lnTo>
                <a:close/>
                <a:moveTo>
                  <a:pt x="111998" y="111998"/>
                </a:moveTo>
                <a:cubicBezTo>
                  <a:pt x="181197" y="42800"/>
                  <a:pt x="276793" y="0"/>
                  <a:pt x="382386" y="0"/>
                </a:cubicBezTo>
                <a:lnTo>
                  <a:pt x="2116947" y="0"/>
                </a:lnTo>
                <a:cubicBezTo>
                  <a:pt x="2222540" y="0"/>
                  <a:pt x="2318137" y="42800"/>
                  <a:pt x="2387335" y="111998"/>
                </a:cubicBezTo>
                <a:lnTo>
                  <a:pt x="2395935" y="122422"/>
                </a:lnTo>
                <a:lnTo>
                  <a:pt x="2406583" y="130748"/>
                </a:lnTo>
                <a:cubicBezTo>
                  <a:pt x="2477570" y="198110"/>
                  <a:pt x="2522859" y="292553"/>
                  <a:pt x="2525625" y="398109"/>
                </a:cubicBezTo>
                <a:lnTo>
                  <a:pt x="2571059" y="2132076"/>
                </a:lnTo>
                <a:cubicBezTo>
                  <a:pt x="2576591" y="2343189"/>
                  <a:pt x="2409934" y="2518815"/>
                  <a:pt x="2198821" y="2524346"/>
                </a:cubicBezTo>
                <a:lnTo>
                  <a:pt x="2198821" y="2524347"/>
                </a:lnTo>
                <a:cubicBezTo>
                  <a:pt x="1987707" y="2529879"/>
                  <a:pt x="1812082" y="2363222"/>
                  <a:pt x="1806550" y="2152108"/>
                </a:cubicBezTo>
                <a:lnTo>
                  <a:pt x="1770199" y="764772"/>
                </a:lnTo>
                <a:lnTo>
                  <a:pt x="382386" y="764771"/>
                </a:lnTo>
                <a:cubicBezTo>
                  <a:pt x="197598" y="764771"/>
                  <a:pt x="43425" y="633696"/>
                  <a:pt x="7769" y="459449"/>
                </a:cubicBezTo>
                <a:lnTo>
                  <a:pt x="0" y="382385"/>
                </a:lnTo>
                <a:lnTo>
                  <a:pt x="7769" y="305322"/>
                </a:lnTo>
                <a:cubicBezTo>
                  <a:pt x="23050" y="230645"/>
                  <a:pt x="60100" y="163897"/>
                  <a:pt x="111998" y="111998"/>
                </a:cubicBezTo>
                <a:close/>
              </a:path>
            </a:pathLst>
          </a:custGeom>
          <a:solidFill>
            <a:srgbClr val="00B0F0">
              <a:lumMod val="40000"/>
              <a:lumOff val="60000"/>
            </a:srgbClr>
          </a:solidFill>
          <a:ln w="12700" cap="flat" cmpd="sng" algn="ctr">
            <a:solidFill>
              <a:srgbClr val="44546A">
                <a:lumMod val="50000"/>
              </a:srgbClr>
            </a:solidFill>
            <a:prstDash val="solid"/>
            <a:miter lim="800000"/>
          </a:ln>
          <a:effectLst>
            <a:outerShdw blurRad="50800" dist="88900" dir="10800000" algn="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25" name="Group 24"/>
          <p:cNvGrpSpPr/>
          <p:nvPr/>
        </p:nvGrpSpPr>
        <p:grpSpPr>
          <a:xfrm>
            <a:off x="4785704" y="1722171"/>
            <a:ext cx="1296677" cy="1296677"/>
            <a:chOff x="1845197" y="1641997"/>
            <a:chExt cx="1835552" cy="1835552"/>
          </a:xfrm>
        </p:grpSpPr>
        <p:grpSp>
          <p:nvGrpSpPr>
            <p:cNvPr id="26" name="Group 25"/>
            <p:cNvGrpSpPr/>
            <p:nvPr/>
          </p:nvGrpSpPr>
          <p:grpSpPr>
            <a:xfrm>
              <a:off x="1845197" y="1641997"/>
              <a:ext cx="1835552" cy="1835552"/>
              <a:chOff x="1845197" y="1641997"/>
              <a:chExt cx="1835552" cy="1835552"/>
            </a:xfrm>
          </p:grpSpPr>
          <p:sp>
            <p:nvSpPr>
              <p:cNvPr id="28" name="Oval 27"/>
              <p:cNvSpPr/>
              <p:nvPr/>
            </p:nvSpPr>
            <p:spPr>
              <a:xfrm>
                <a:off x="2079995" y="1876795"/>
                <a:ext cx="1365956" cy="1365956"/>
              </a:xfrm>
              <a:prstGeom prst="ellipse">
                <a:avLst/>
              </a:prstGeom>
              <a:solidFill>
                <a:srgbClr val="00B0F0">
                  <a:lumMod val="75000"/>
                </a:srgbClr>
              </a:solidFill>
              <a:ln w="12700" cap="flat" cmpd="sng" algn="ctr">
                <a:noFill/>
                <a:prstDash val="solid"/>
                <a:miter lim="800000"/>
              </a:ln>
              <a:effectLst/>
              <a:scene3d>
                <a:camera prst="orthographicFront"/>
                <a:lightRig rig="threePt" dir="t"/>
              </a:scene3d>
              <a:sp3d>
                <a:bevelT w="254000"/>
                <a:bevelB/>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 name="Circle: Hollow 117"/>
              <p:cNvSpPr/>
              <p:nvPr/>
            </p:nvSpPr>
            <p:spPr>
              <a:xfrm>
                <a:off x="1845197" y="1641997"/>
                <a:ext cx="1835552" cy="1835552"/>
              </a:xfrm>
              <a:prstGeom prst="donut">
                <a:avLst>
                  <a:gd name="adj" fmla="val 9251"/>
                </a:avLst>
              </a:prstGeom>
              <a:solidFill>
                <a:srgbClr val="00B0F0">
                  <a:lumMod val="75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sp>
          <p:nvSpPr>
            <p:cNvPr id="27" name="TextBox 26"/>
            <p:cNvSpPr txBox="1"/>
            <p:nvPr/>
          </p:nvSpPr>
          <p:spPr>
            <a:xfrm>
              <a:off x="2398371" y="2267385"/>
              <a:ext cx="729206" cy="56638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Cambria" panose="02040503050406030204" pitchFamily="18" charset="0"/>
                  <a:ea typeface="Cambria" panose="02040503050406030204" pitchFamily="18" charset="0"/>
                  <a:cs typeface="+mn-cs"/>
                </a:rPr>
                <a:t>03</a:t>
              </a:r>
              <a:endParaRPr kumimoji="0" lang="en-IN" sz="2000" b="1" i="0" u="none" strike="noStrike" kern="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Cambria" panose="02040503050406030204" pitchFamily="18" charset="0"/>
                <a:ea typeface="Cambria" panose="02040503050406030204" pitchFamily="18" charset="0"/>
                <a:cs typeface="+mn-cs"/>
              </a:endParaRPr>
            </a:p>
          </p:txBody>
        </p:sp>
      </p:grpSp>
      <p:grpSp>
        <p:nvGrpSpPr>
          <p:cNvPr id="30" name="Group 29"/>
          <p:cNvGrpSpPr/>
          <p:nvPr/>
        </p:nvGrpSpPr>
        <p:grpSpPr>
          <a:xfrm>
            <a:off x="5120755" y="2491676"/>
            <a:ext cx="1459770" cy="3789525"/>
            <a:chOff x="1765300" y="2794000"/>
            <a:chExt cx="1343726" cy="3373437"/>
          </a:xfrm>
        </p:grpSpPr>
        <p:cxnSp>
          <p:nvCxnSpPr>
            <p:cNvPr id="31" name="Straight Connector 30"/>
            <p:cNvCxnSpPr/>
            <p:nvPr/>
          </p:nvCxnSpPr>
          <p:spPr>
            <a:xfrm flipV="1">
              <a:off x="1765300" y="2794000"/>
              <a:ext cx="1343726" cy="1417130"/>
            </a:xfrm>
            <a:prstGeom prst="line">
              <a:avLst/>
            </a:prstGeom>
            <a:noFill/>
            <a:ln w="22225" cap="flat" cmpd="sng" algn="ctr">
              <a:solidFill>
                <a:srgbClr val="4AB3C6">
                  <a:lumMod val="75000"/>
                </a:srgbClr>
              </a:solidFill>
              <a:prstDash val="solid"/>
              <a:miter lim="800000"/>
              <a:headEnd type="none"/>
              <a:tailEnd type="oval"/>
            </a:ln>
            <a:effectLst/>
          </p:spPr>
        </p:cxnSp>
        <p:cxnSp>
          <p:nvCxnSpPr>
            <p:cNvPr id="32" name="Straight Connector 31"/>
            <p:cNvCxnSpPr/>
            <p:nvPr/>
          </p:nvCxnSpPr>
          <p:spPr>
            <a:xfrm>
              <a:off x="1765300" y="4206367"/>
              <a:ext cx="0" cy="1961070"/>
            </a:xfrm>
            <a:prstGeom prst="line">
              <a:avLst/>
            </a:prstGeom>
            <a:noFill/>
            <a:ln w="22225" cap="flat" cmpd="sng" algn="ctr">
              <a:solidFill>
                <a:srgbClr val="4AB3C6">
                  <a:lumMod val="75000"/>
                </a:srgbClr>
              </a:solidFill>
              <a:prstDash val="solid"/>
              <a:miter lim="800000"/>
              <a:tailEnd type="oval"/>
            </a:ln>
            <a:effectLst/>
          </p:spPr>
        </p:cxnSp>
      </p:grpSp>
      <p:sp>
        <p:nvSpPr>
          <p:cNvPr id="33" name="TextBox 32"/>
          <p:cNvSpPr txBox="1"/>
          <p:nvPr/>
        </p:nvSpPr>
        <p:spPr>
          <a:xfrm>
            <a:off x="5286366" y="4212903"/>
            <a:ext cx="1763388" cy="954107"/>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IN" sz="1400" b="1" dirty="0"/>
              <a:t>Data type conversion : </a:t>
            </a:r>
            <a:r>
              <a:rPr lang="en-IN" sz="1400" dirty="0"/>
              <a:t>One hot encoding technique</a:t>
            </a:r>
            <a:endParaRPr kumimoji="0" lang="en-US" sz="1400" b="0" i="0" u="sng"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4" name="TextBox 33"/>
          <p:cNvSpPr txBox="1"/>
          <p:nvPr/>
        </p:nvSpPr>
        <p:spPr>
          <a:xfrm>
            <a:off x="5406816" y="3766958"/>
            <a:ext cx="192420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b="1" i="0" u="sng" strike="noStrike" kern="0" cap="none" spc="0" normalizeH="0" baseline="0" noProof="0" dirty="0">
                <a:ln>
                  <a:noFill/>
                </a:ln>
                <a:solidFill>
                  <a:prstClr val="black"/>
                </a:solidFill>
                <a:effectLst/>
                <a:uLnTx/>
                <a:uFillTx/>
                <a:latin typeface="Calibri" panose="020F0502020204030204"/>
                <a:ea typeface="+mn-ea"/>
                <a:cs typeface="+mn-cs"/>
              </a:rPr>
              <a:t>Data </a:t>
            </a:r>
            <a:r>
              <a:rPr kumimoji="0" lang="en-IN" b="1" i="0" u="sng" strike="noStrike" kern="0" cap="none" spc="0" normalizeH="0" baseline="0" noProof="0" dirty="0" smtClean="0">
                <a:ln>
                  <a:noFill/>
                </a:ln>
                <a:solidFill>
                  <a:prstClr val="black"/>
                </a:solidFill>
                <a:effectLst/>
                <a:uLnTx/>
                <a:uFillTx/>
                <a:latin typeface="Calibri" panose="020F0502020204030204"/>
                <a:ea typeface="+mn-ea"/>
                <a:cs typeface="+mn-cs"/>
              </a:rPr>
              <a:t>Engineering</a:t>
            </a:r>
            <a:endParaRPr kumimoji="0" lang="en-IN" b="1" i="0" u="sng" strike="noStrike" kern="0" cap="none" spc="0" normalizeH="0" baseline="0" noProof="0" dirty="0">
              <a:ln>
                <a:noFill/>
              </a:ln>
              <a:solidFill>
                <a:srgbClr val="4AB3C6">
                  <a:lumMod val="50000"/>
                </a:srgbClr>
              </a:solidFill>
              <a:effectLst/>
              <a:uLnTx/>
              <a:uFillTx/>
              <a:latin typeface="Cambria" panose="02040503050406030204" pitchFamily="18" charset="0"/>
              <a:ea typeface="Cambria" panose="02040503050406030204" pitchFamily="18" charset="0"/>
              <a:cs typeface="+mn-cs"/>
            </a:endParaRPr>
          </a:p>
        </p:txBody>
      </p:sp>
      <p:sp>
        <p:nvSpPr>
          <p:cNvPr id="35" name="Freeform: Shape 111"/>
          <p:cNvSpPr/>
          <p:nvPr/>
        </p:nvSpPr>
        <p:spPr>
          <a:xfrm rot="2745028">
            <a:off x="4650692" y="1601206"/>
            <a:ext cx="1597609" cy="1568584"/>
          </a:xfrm>
          <a:custGeom>
            <a:avLst/>
            <a:gdLst>
              <a:gd name="connsiteX0" fmla="*/ 0 w 2571192"/>
              <a:gd name="connsiteY0" fmla="*/ 382385 h 2524480"/>
              <a:gd name="connsiteX1" fmla="*/ 0 w 2571192"/>
              <a:gd name="connsiteY1" fmla="*/ 382385 h 2524480"/>
              <a:gd name="connsiteX2" fmla="*/ 0 w 2571192"/>
              <a:gd name="connsiteY2" fmla="*/ 382386 h 2524480"/>
              <a:gd name="connsiteX3" fmla="*/ 111998 w 2571192"/>
              <a:gd name="connsiteY3" fmla="*/ 111998 h 2524480"/>
              <a:gd name="connsiteX4" fmla="*/ 382386 w 2571192"/>
              <a:gd name="connsiteY4" fmla="*/ 0 h 2524480"/>
              <a:gd name="connsiteX5" fmla="*/ 2116947 w 2571192"/>
              <a:gd name="connsiteY5" fmla="*/ 0 h 2524480"/>
              <a:gd name="connsiteX6" fmla="*/ 2387335 w 2571192"/>
              <a:gd name="connsiteY6" fmla="*/ 111998 h 2524480"/>
              <a:gd name="connsiteX7" fmla="*/ 2395935 w 2571192"/>
              <a:gd name="connsiteY7" fmla="*/ 122422 h 2524480"/>
              <a:gd name="connsiteX8" fmla="*/ 2406583 w 2571192"/>
              <a:gd name="connsiteY8" fmla="*/ 130748 h 2524480"/>
              <a:gd name="connsiteX9" fmla="*/ 2525625 w 2571192"/>
              <a:gd name="connsiteY9" fmla="*/ 398109 h 2524480"/>
              <a:gd name="connsiteX10" fmla="*/ 2571059 w 2571192"/>
              <a:gd name="connsiteY10" fmla="*/ 2132076 h 2524480"/>
              <a:gd name="connsiteX11" fmla="*/ 2198821 w 2571192"/>
              <a:gd name="connsiteY11" fmla="*/ 2524346 h 2524480"/>
              <a:gd name="connsiteX12" fmla="*/ 2198821 w 2571192"/>
              <a:gd name="connsiteY12" fmla="*/ 2524347 h 2524480"/>
              <a:gd name="connsiteX13" fmla="*/ 1806550 w 2571192"/>
              <a:gd name="connsiteY13" fmla="*/ 2152108 h 2524480"/>
              <a:gd name="connsiteX14" fmla="*/ 1770199 w 2571192"/>
              <a:gd name="connsiteY14" fmla="*/ 764772 h 2524480"/>
              <a:gd name="connsiteX15" fmla="*/ 382386 w 2571192"/>
              <a:gd name="connsiteY15" fmla="*/ 764771 h 2524480"/>
              <a:gd name="connsiteX16" fmla="*/ 7769 w 2571192"/>
              <a:gd name="connsiteY16" fmla="*/ 459449 h 2524480"/>
              <a:gd name="connsiteX17" fmla="*/ 0 w 2571192"/>
              <a:gd name="connsiteY17" fmla="*/ 382385 h 2524480"/>
              <a:gd name="connsiteX18" fmla="*/ 7769 w 2571192"/>
              <a:gd name="connsiteY18" fmla="*/ 305322 h 2524480"/>
              <a:gd name="connsiteX19" fmla="*/ 111998 w 2571192"/>
              <a:gd name="connsiteY19" fmla="*/ 111998 h 252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71192" h="2524480">
                <a:moveTo>
                  <a:pt x="0" y="382385"/>
                </a:moveTo>
                <a:lnTo>
                  <a:pt x="0" y="382385"/>
                </a:lnTo>
                <a:lnTo>
                  <a:pt x="0" y="382386"/>
                </a:lnTo>
                <a:close/>
                <a:moveTo>
                  <a:pt x="111998" y="111998"/>
                </a:moveTo>
                <a:cubicBezTo>
                  <a:pt x="181197" y="42800"/>
                  <a:pt x="276793" y="0"/>
                  <a:pt x="382386" y="0"/>
                </a:cubicBezTo>
                <a:lnTo>
                  <a:pt x="2116947" y="0"/>
                </a:lnTo>
                <a:cubicBezTo>
                  <a:pt x="2222540" y="0"/>
                  <a:pt x="2318137" y="42800"/>
                  <a:pt x="2387335" y="111998"/>
                </a:cubicBezTo>
                <a:lnTo>
                  <a:pt x="2395935" y="122422"/>
                </a:lnTo>
                <a:lnTo>
                  <a:pt x="2406583" y="130748"/>
                </a:lnTo>
                <a:cubicBezTo>
                  <a:pt x="2477570" y="198110"/>
                  <a:pt x="2522859" y="292553"/>
                  <a:pt x="2525625" y="398109"/>
                </a:cubicBezTo>
                <a:lnTo>
                  <a:pt x="2571059" y="2132076"/>
                </a:lnTo>
                <a:cubicBezTo>
                  <a:pt x="2576591" y="2343189"/>
                  <a:pt x="2409934" y="2518815"/>
                  <a:pt x="2198821" y="2524346"/>
                </a:cubicBezTo>
                <a:lnTo>
                  <a:pt x="2198821" y="2524347"/>
                </a:lnTo>
                <a:cubicBezTo>
                  <a:pt x="1987707" y="2529879"/>
                  <a:pt x="1812082" y="2363222"/>
                  <a:pt x="1806550" y="2152108"/>
                </a:cubicBezTo>
                <a:lnTo>
                  <a:pt x="1770199" y="764772"/>
                </a:lnTo>
                <a:lnTo>
                  <a:pt x="382386" y="764771"/>
                </a:lnTo>
                <a:cubicBezTo>
                  <a:pt x="197598" y="764771"/>
                  <a:pt x="43425" y="633696"/>
                  <a:pt x="7769" y="459449"/>
                </a:cubicBezTo>
                <a:lnTo>
                  <a:pt x="0" y="382385"/>
                </a:lnTo>
                <a:lnTo>
                  <a:pt x="7769" y="305322"/>
                </a:lnTo>
                <a:cubicBezTo>
                  <a:pt x="23050" y="230645"/>
                  <a:pt x="60100" y="163897"/>
                  <a:pt x="111998" y="111998"/>
                </a:cubicBezTo>
                <a:close/>
              </a:path>
            </a:pathLst>
          </a:custGeom>
          <a:solidFill>
            <a:srgbClr val="00B0F0">
              <a:lumMod val="60000"/>
              <a:lumOff val="40000"/>
            </a:srgbClr>
          </a:solidFill>
          <a:ln w="12700" cap="flat" cmpd="sng" algn="ctr">
            <a:solidFill>
              <a:srgbClr val="00B0F0">
                <a:lumMod val="50000"/>
              </a:srgbClr>
            </a:solidFill>
            <a:prstDash val="solid"/>
            <a:miter lim="800000"/>
          </a:ln>
          <a:effectLst>
            <a:outerShdw blurRad="50800" dist="88900" dir="10800000" algn="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36" name="Group 35"/>
          <p:cNvGrpSpPr/>
          <p:nvPr/>
        </p:nvGrpSpPr>
        <p:grpSpPr>
          <a:xfrm>
            <a:off x="7037532" y="1715676"/>
            <a:ext cx="1296677" cy="1296677"/>
            <a:chOff x="1845197" y="1641997"/>
            <a:chExt cx="1835552" cy="1835552"/>
          </a:xfrm>
        </p:grpSpPr>
        <p:grpSp>
          <p:nvGrpSpPr>
            <p:cNvPr id="37" name="Group 36"/>
            <p:cNvGrpSpPr/>
            <p:nvPr/>
          </p:nvGrpSpPr>
          <p:grpSpPr>
            <a:xfrm>
              <a:off x="1845197" y="1641997"/>
              <a:ext cx="1835552" cy="1835552"/>
              <a:chOff x="1845197" y="1641997"/>
              <a:chExt cx="1835552" cy="1835552"/>
            </a:xfrm>
          </p:grpSpPr>
          <p:sp>
            <p:nvSpPr>
              <p:cNvPr id="39" name="Oval 38"/>
              <p:cNvSpPr/>
              <p:nvPr/>
            </p:nvSpPr>
            <p:spPr>
              <a:xfrm>
                <a:off x="2079995" y="1876795"/>
                <a:ext cx="1365956" cy="1365956"/>
              </a:xfrm>
              <a:prstGeom prst="ellipse">
                <a:avLst/>
              </a:prstGeom>
              <a:solidFill>
                <a:srgbClr val="47A3CC">
                  <a:lumMod val="75000"/>
                </a:srgbClr>
              </a:solidFill>
              <a:ln w="12700" cap="flat" cmpd="sng" algn="ctr">
                <a:noFill/>
                <a:prstDash val="solid"/>
                <a:miter lim="800000"/>
              </a:ln>
              <a:effectLst/>
              <a:scene3d>
                <a:camera prst="orthographicFront"/>
                <a:lightRig rig="threePt" dir="t"/>
              </a:scene3d>
              <a:sp3d>
                <a:bevelT w="254000"/>
                <a:bevelB/>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 name="Circle: Hollow 129"/>
              <p:cNvSpPr/>
              <p:nvPr/>
            </p:nvSpPr>
            <p:spPr>
              <a:xfrm>
                <a:off x="1845197" y="1641997"/>
                <a:ext cx="1835552" cy="1835552"/>
              </a:xfrm>
              <a:prstGeom prst="donut">
                <a:avLst>
                  <a:gd name="adj" fmla="val 9251"/>
                </a:avLst>
              </a:prstGeom>
              <a:solidFill>
                <a:srgbClr val="47A3CC">
                  <a:lumMod val="75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sp>
          <p:nvSpPr>
            <p:cNvPr id="38" name="TextBox 37"/>
            <p:cNvSpPr txBox="1"/>
            <p:nvPr/>
          </p:nvSpPr>
          <p:spPr>
            <a:xfrm>
              <a:off x="2398371" y="2267385"/>
              <a:ext cx="729206" cy="56638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Cambria" panose="02040503050406030204" pitchFamily="18" charset="0"/>
                  <a:ea typeface="Cambria" panose="02040503050406030204" pitchFamily="18" charset="0"/>
                  <a:cs typeface="+mn-cs"/>
                </a:rPr>
                <a:t>04</a:t>
              </a:r>
              <a:endParaRPr kumimoji="0" lang="en-IN" sz="2000" b="1" i="0" u="none" strike="noStrike" kern="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Cambria" panose="02040503050406030204" pitchFamily="18" charset="0"/>
                <a:ea typeface="Cambria" panose="02040503050406030204" pitchFamily="18" charset="0"/>
                <a:cs typeface="+mn-cs"/>
              </a:endParaRPr>
            </a:p>
          </p:txBody>
        </p:sp>
      </p:grpSp>
      <p:grpSp>
        <p:nvGrpSpPr>
          <p:cNvPr id="41" name="Group 40"/>
          <p:cNvGrpSpPr/>
          <p:nvPr/>
        </p:nvGrpSpPr>
        <p:grpSpPr>
          <a:xfrm>
            <a:off x="7428306" y="2512559"/>
            <a:ext cx="1445617" cy="3768642"/>
            <a:chOff x="1765300" y="2794000"/>
            <a:chExt cx="1343726" cy="3373437"/>
          </a:xfrm>
        </p:grpSpPr>
        <p:cxnSp>
          <p:nvCxnSpPr>
            <p:cNvPr id="42" name="Straight Connector 41"/>
            <p:cNvCxnSpPr/>
            <p:nvPr/>
          </p:nvCxnSpPr>
          <p:spPr>
            <a:xfrm flipV="1">
              <a:off x="1765300" y="2794000"/>
              <a:ext cx="1343726" cy="1417130"/>
            </a:xfrm>
            <a:prstGeom prst="line">
              <a:avLst/>
            </a:prstGeom>
            <a:noFill/>
            <a:ln w="22225" cap="flat" cmpd="sng" algn="ctr">
              <a:solidFill>
                <a:srgbClr val="47A3CC">
                  <a:lumMod val="75000"/>
                </a:srgbClr>
              </a:solidFill>
              <a:prstDash val="solid"/>
              <a:miter lim="800000"/>
              <a:headEnd type="none"/>
              <a:tailEnd type="oval"/>
            </a:ln>
            <a:effectLst/>
          </p:spPr>
        </p:cxnSp>
        <p:cxnSp>
          <p:nvCxnSpPr>
            <p:cNvPr id="43" name="Straight Connector 42"/>
            <p:cNvCxnSpPr/>
            <p:nvPr/>
          </p:nvCxnSpPr>
          <p:spPr>
            <a:xfrm>
              <a:off x="1765300" y="4206367"/>
              <a:ext cx="0" cy="1961070"/>
            </a:xfrm>
            <a:prstGeom prst="line">
              <a:avLst/>
            </a:prstGeom>
            <a:noFill/>
            <a:ln w="22225" cap="flat" cmpd="sng" algn="ctr">
              <a:solidFill>
                <a:srgbClr val="47A3CC">
                  <a:lumMod val="75000"/>
                </a:srgbClr>
              </a:solidFill>
              <a:prstDash val="solid"/>
              <a:miter lim="800000"/>
              <a:tailEnd type="oval"/>
            </a:ln>
            <a:effectLst/>
          </p:spPr>
        </p:cxnSp>
      </p:grpSp>
      <p:sp>
        <p:nvSpPr>
          <p:cNvPr id="44" name="TextBox 43"/>
          <p:cNvSpPr txBox="1"/>
          <p:nvPr/>
        </p:nvSpPr>
        <p:spPr>
          <a:xfrm>
            <a:off x="7520503" y="4219935"/>
            <a:ext cx="1763388" cy="923330"/>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Applied class weights to address class imbalance</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6" name="Freeform: Shape 123"/>
          <p:cNvSpPr/>
          <p:nvPr/>
        </p:nvSpPr>
        <p:spPr>
          <a:xfrm rot="2745028">
            <a:off x="6960169" y="1659681"/>
            <a:ext cx="1597609" cy="1568584"/>
          </a:xfrm>
          <a:custGeom>
            <a:avLst/>
            <a:gdLst>
              <a:gd name="connsiteX0" fmla="*/ 0 w 2571192"/>
              <a:gd name="connsiteY0" fmla="*/ 382385 h 2524480"/>
              <a:gd name="connsiteX1" fmla="*/ 0 w 2571192"/>
              <a:gd name="connsiteY1" fmla="*/ 382385 h 2524480"/>
              <a:gd name="connsiteX2" fmla="*/ 0 w 2571192"/>
              <a:gd name="connsiteY2" fmla="*/ 382386 h 2524480"/>
              <a:gd name="connsiteX3" fmla="*/ 111998 w 2571192"/>
              <a:gd name="connsiteY3" fmla="*/ 111998 h 2524480"/>
              <a:gd name="connsiteX4" fmla="*/ 382386 w 2571192"/>
              <a:gd name="connsiteY4" fmla="*/ 0 h 2524480"/>
              <a:gd name="connsiteX5" fmla="*/ 2116947 w 2571192"/>
              <a:gd name="connsiteY5" fmla="*/ 0 h 2524480"/>
              <a:gd name="connsiteX6" fmla="*/ 2387335 w 2571192"/>
              <a:gd name="connsiteY6" fmla="*/ 111998 h 2524480"/>
              <a:gd name="connsiteX7" fmla="*/ 2395935 w 2571192"/>
              <a:gd name="connsiteY7" fmla="*/ 122422 h 2524480"/>
              <a:gd name="connsiteX8" fmla="*/ 2406583 w 2571192"/>
              <a:gd name="connsiteY8" fmla="*/ 130748 h 2524480"/>
              <a:gd name="connsiteX9" fmla="*/ 2525625 w 2571192"/>
              <a:gd name="connsiteY9" fmla="*/ 398109 h 2524480"/>
              <a:gd name="connsiteX10" fmla="*/ 2571059 w 2571192"/>
              <a:gd name="connsiteY10" fmla="*/ 2132076 h 2524480"/>
              <a:gd name="connsiteX11" fmla="*/ 2198821 w 2571192"/>
              <a:gd name="connsiteY11" fmla="*/ 2524346 h 2524480"/>
              <a:gd name="connsiteX12" fmla="*/ 2198821 w 2571192"/>
              <a:gd name="connsiteY12" fmla="*/ 2524347 h 2524480"/>
              <a:gd name="connsiteX13" fmla="*/ 1806550 w 2571192"/>
              <a:gd name="connsiteY13" fmla="*/ 2152108 h 2524480"/>
              <a:gd name="connsiteX14" fmla="*/ 1770199 w 2571192"/>
              <a:gd name="connsiteY14" fmla="*/ 764772 h 2524480"/>
              <a:gd name="connsiteX15" fmla="*/ 382386 w 2571192"/>
              <a:gd name="connsiteY15" fmla="*/ 764771 h 2524480"/>
              <a:gd name="connsiteX16" fmla="*/ 7769 w 2571192"/>
              <a:gd name="connsiteY16" fmla="*/ 459449 h 2524480"/>
              <a:gd name="connsiteX17" fmla="*/ 0 w 2571192"/>
              <a:gd name="connsiteY17" fmla="*/ 382385 h 2524480"/>
              <a:gd name="connsiteX18" fmla="*/ 7769 w 2571192"/>
              <a:gd name="connsiteY18" fmla="*/ 305322 h 2524480"/>
              <a:gd name="connsiteX19" fmla="*/ 111998 w 2571192"/>
              <a:gd name="connsiteY19" fmla="*/ 111998 h 252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71192" h="2524480">
                <a:moveTo>
                  <a:pt x="0" y="382385"/>
                </a:moveTo>
                <a:lnTo>
                  <a:pt x="0" y="382385"/>
                </a:lnTo>
                <a:lnTo>
                  <a:pt x="0" y="382386"/>
                </a:lnTo>
                <a:close/>
                <a:moveTo>
                  <a:pt x="111998" y="111998"/>
                </a:moveTo>
                <a:cubicBezTo>
                  <a:pt x="181197" y="42800"/>
                  <a:pt x="276793" y="0"/>
                  <a:pt x="382386" y="0"/>
                </a:cubicBezTo>
                <a:lnTo>
                  <a:pt x="2116947" y="0"/>
                </a:lnTo>
                <a:cubicBezTo>
                  <a:pt x="2222540" y="0"/>
                  <a:pt x="2318137" y="42800"/>
                  <a:pt x="2387335" y="111998"/>
                </a:cubicBezTo>
                <a:lnTo>
                  <a:pt x="2395935" y="122422"/>
                </a:lnTo>
                <a:lnTo>
                  <a:pt x="2406583" y="130748"/>
                </a:lnTo>
                <a:cubicBezTo>
                  <a:pt x="2477570" y="198110"/>
                  <a:pt x="2522859" y="292553"/>
                  <a:pt x="2525625" y="398109"/>
                </a:cubicBezTo>
                <a:lnTo>
                  <a:pt x="2571059" y="2132076"/>
                </a:lnTo>
                <a:cubicBezTo>
                  <a:pt x="2576591" y="2343189"/>
                  <a:pt x="2409934" y="2518815"/>
                  <a:pt x="2198821" y="2524346"/>
                </a:cubicBezTo>
                <a:lnTo>
                  <a:pt x="2198821" y="2524347"/>
                </a:lnTo>
                <a:cubicBezTo>
                  <a:pt x="1987707" y="2529879"/>
                  <a:pt x="1812082" y="2363222"/>
                  <a:pt x="1806550" y="2152108"/>
                </a:cubicBezTo>
                <a:lnTo>
                  <a:pt x="1770199" y="764772"/>
                </a:lnTo>
                <a:lnTo>
                  <a:pt x="382386" y="764771"/>
                </a:lnTo>
                <a:cubicBezTo>
                  <a:pt x="197598" y="764771"/>
                  <a:pt x="43425" y="633696"/>
                  <a:pt x="7769" y="459449"/>
                </a:cubicBezTo>
                <a:lnTo>
                  <a:pt x="0" y="382385"/>
                </a:lnTo>
                <a:lnTo>
                  <a:pt x="7769" y="305322"/>
                </a:lnTo>
                <a:cubicBezTo>
                  <a:pt x="23050" y="230645"/>
                  <a:pt x="60100" y="163897"/>
                  <a:pt x="111998" y="111998"/>
                </a:cubicBezTo>
                <a:close/>
              </a:path>
            </a:pathLst>
          </a:custGeom>
          <a:solidFill>
            <a:srgbClr val="00B0F0">
              <a:lumMod val="75000"/>
            </a:srgbClr>
          </a:solidFill>
          <a:ln w="12700" cap="flat" cmpd="sng" algn="ctr">
            <a:solidFill>
              <a:srgbClr val="00B0F0">
                <a:lumMod val="20000"/>
                <a:lumOff val="80000"/>
              </a:srgbClr>
            </a:solidFill>
            <a:prstDash val="solid"/>
            <a:miter lim="800000"/>
          </a:ln>
          <a:effectLst>
            <a:outerShdw blurRad="50800" dist="88900" dir="10800000" algn="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47" name="Group 46"/>
          <p:cNvGrpSpPr/>
          <p:nvPr/>
        </p:nvGrpSpPr>
        <p:grpSpPr>
          <a:xfrm>
            <a:off x="9244210" y="1709181"/>
            <a:ext cx="1296677" cy="1296677"/>
            <a:chOff x="1845197" y="1641997"/>
            <a:chExt cx="1835552" cy="1835552"/>
          </a:xfrm>
        </p:grpSpPr>
        <p:sp>
          <p:nvSpPr>
            <p:cNvPr id="48" name="Oval 47"/>
            <p:cNvSpPr/>
            <p:nvPr/>
          </p:nvSpPr>
          <p:spPr>
            <a:xfrm>
              <a:off x="2079995" y="1876795"/>
              <a:ext cx="1365956" cy="1365956"/>
            </a:xfrm>
            <a:prstGeom prst="ellipse">
              <a:avLst/>
            </a:prstGeom>
            <a:solidFill>
              <a:srgbClr val="00B0F0">
                <a:lumMod val="75000"/>
              </a:srgbClr>
            </a:solidFill>
            <a:ln w="12700" cap="flat" cmpd="sng" algn="ctr">
              <a:noFill/>
              <a:prstDash val="solid"/>
              <a:miter lim="800000"/>
            </a:ln>
            <a:effectLst/>
            <a:scene3d>
              <a:camera prst="orthographicFront"/>
              <a:lightRig rig="threePt" dir="t"/>
            </a:scene3d>
            <a:sp3d>
              <a:bevelT w="254000"/>
              <a:bevelB/>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 name="Circle: Hollow 141"/>
            <p:cNvSpPr/>
            <p:nvPr/>
          </p:nvSpPr>
          <p:spPr>
            <a:xfrm>
              <a:off x="1845197" y="1641997"/>
              <a:ext cx="1835552" cy="1835552"/>
            </a:xfrm>
            <a:prstGeom prst="donut">
              <a:avLst>
                <a:gd name="adj" fmla="val 9251"/>
              </a:avLst>
            </a:prstGeom>
            <a:solidFill>
              <a:srgbClr val="00B0F0">
                <a:lumMod val="75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sp>
        <p:nvSpPr>
          <p:cNvPr id="50" name="TextBox 49"/>
          <p:cNvSpPr txBox="1"/>
          <p:nvPr/>
        </p:nvSpPr>
        <p:spPr>
          <a:xfrm>
            <a:off x="9703389" y="2185442"/>
            <a:ext cx="51512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0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Cambria" panose="02040503050406030204" pitchFamily="18" charset="0"/>
                <a:ea typeface="Cambria" panose="02040503050406030204" pitchFamily="18" charset="0"/>
                <a:cs typeface="+mn-cs"/>
              </a:rPr>
              <a:t>05</a:t>
            </a:r>
            <a:endParaRPr kumimoji="0" lang="en-IN" sz="20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Cambria" panose="02040503050406030204" pitchFamily="18" charset="0"/>
              <a:ea typeface="Cambria" panose="02040503050406030204" pitchFamily="18" charset="0"/>
              <a:cs typeface="+mn-cs"/>
            </a:endParaRPr>
          </a:p>
        </p:txBody>
      </p:sp>
      <p:grpSp>
        <p:nvGrpSpPr>
          <p:cNvPr id="51" name="Group 50"/>
          <p:cNvGrpSpPr/>
          <p:nvPr/>
        </p:nvGrpSpPr>
        <p:grpSpPr>
          <a:xfrm>
            <a:off x="9662444" y="2491676"/>
            <a:ext cx="1370741" cy="3848926"/>
            <a:chOff x="1765300" y="2794000"/>
            <a:chExt cx="1343726" cy="3373437"/>
          </a:xfrm>
        </p:grpSpPr>
        <p:cxnSp>
          <p:nvCxnSpPr>
            <p:cNvPr id="52" name="Straight Connector 51"/>
            <p:cNvCxnSpPr/>
            <p:nvPr/>
          </p:nvCxnSpPr>
          <p:spPr>
            <a:xfrm flipV="1">
              <a:off x="1765300" y="2794000"/>
              <a:ext cx="1343726" cy="1417130"/>
            </a:xfrm>
            <a:prstGeom prst="line">
              <a:avLst/>
            </a:prstGeom>
            <a:noFill/>
            <a:ln w="22225" cap="flat" cmpd="sng" algn="ctr">
              <a:solidFill>
                <a:srgbClr val="00B0F0">
                  <a:lumMod val="75000"/>
                </a:srgbClr>
              </a:solidFill>
              <a:prstDash val="solid"/>
              <a:miter lim="800000"/>
              <a:headEnd type="none"/>
              <a:tailEnd type="oval"/>
            </a:ln>
            <a:effectLst/>
          </p:spPr>
        </p:cxnSp>
        <p:cxnSp>
          <p:nvCxnSpPr>
            <p:cNvPr id="53" name="Straight Connector 52"/>
            <p:cNvCxnSpPr/>
            <p:nvPr/>
          </p:nvCxnSpPr>
          <p:spPr>
            <a:xfrm>
              <a:off x="1765300" y="4206367"/>
              <a:ext cx="0" cy="1961070"/>
            </a:xfrm>
            <a:prstGeom prst="line">
              <a:avLst/>
            </a:prstGeom>
            <a:noFill/>
            <a:ln w="22225" cap="flat" cmpd="sng" algn="ctr">
              <a:solidFill>
                <a:srgbClr val="00B0F0">
                  <a:lumMod val="75000"/>
                </a:srgbClr>
              </a:solidFill>
              <a:prstDash val="solid"/>
              <a:miter lim="800000"/>
              <a:tailEnd type="oval"/>
            </a:ln>
            <a:effectLst/>
          </p:spPr>
        </p:cxnSp>
      </p:grpSp>
      <p:sp>
        <p:nvSpPr>
          <p:cNvPr id="54" name="TextBox 53"/>
          <p:cNvSpPr txBox="1"/>
          <p:nvPr/>
        </p:nvSpPr>
        <p:spPr>
          <a:xfrm>
            <a:off x="9735857" y="4207678"/>
            <a:ext cx="1763388" cy="738664"/>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sz="1400" b="0" i="0" u="none" strike="noStrike" kern="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Used clean data for modelling techniques</a:t>
            </a:r>
          </a:p>
        </p:txBody>
      </p:sp>
      <p:sp>
        <p:nvSpPr>
          <p:cNvPr id="55" name="TextBox 54"/>
          <p:cNvSpPr txBox="1"/>
          <p:nvPr/>
        </p:nvSpPr>
        <p:spPr>
          <a:xfrm>
            <a:off x="9943714" y="3742888"/>
            <a:ext cx="176338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600" b="1" i="0" u="sng" strike="noStrike" kern="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Final check</a:t>
            </a:r>
            <a:endParaRPr kumimoji="0" lang="en-IN" sz="1600" b="1" i="0" u="sng" strike="noStrike" kern="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endParaRPr>
          </a:p>
        </p:txBody>
      </p:sp>
      <p:sp>
        <p:nvSpPr>
          <p:cNvPr id="56" name="Freeform: Shape 135"/>
          <p:cNvSpPr/>
          <p:nvPr/>
        </p:nvSpPr>
        <p:spPr>
          <a:xfrm rot="2745028">
            <a:off x="9194307" y="1605441"/>
            <a:ext cx="1597609" cy="1568584"/>
          </a:xfrm>
          <a:custGeom>
            <a:avLst/>
            <a:gdLst>
              <a:gd name="connsiteX0" fmla="*/ 0 w 2571192"/>
              <a:gd name="connsiteY0" fmla="*/ 382385 h 2524480"/>
              <a:gd name="connsiteX1" fmla="*/ 0 w 2571192"/>
              <a:gd name="connsiteY1" fmla="*/ 382385 h 2524480"/>
              <a:gd name="connsiteX2" fmla="*/ 0 w 2571192"/>
              <a:gd name="connsiteY2" fmla="*/ 382386 h 2524480"/>
              <a:gd name="connsiteX3" fmla="*/ 111998 w 2571192"/>
              <a:gd name="connsiteY3" fmla="*/ 111998 h 2524480"/>
              <a:gd name="connsiteX4" fmla="*/ 382386 w 2571192"/>
              <a:gd name="connsiteY4" fmla="*/ 0 h 2524480"/>
              <a:gd name="connsiteX5" fmla="*/ 2116947 w 2571192"/>
              <a:gd name="connsiteY5" fmla="*/ 0 h 2524480"/>
              <a:gd name="connsiteX6" fmla="*/ 2387335 w 2571192"/>
              <a:gd name="connsiteY6" fmla="*/ 111998 h 2524480"/>
              <a:gd name="connsiteX7" fmla="*/ 2395935 w 2571192"/>
              <a:gd name="connsiteY7" fmla="*/ 122422 h 2524480"/>
              <a:gd name="connsiteX8" fmla="*/ 2406583 w 2571192"/>
              <a:gd name="connsiteY8" fmla="*/ 130748 h 2524480"/>
              <a:gd name="connsiteX9" fmla="*/ 2525625 w 2571192"/>
              <a:gd name="connsiteY9" fmla="*/ 398109 h 2524480"/>
              <a:gd name="connsiteX10" fmla="*/ 2571059 w 2571192"/>
              <a:gd name="connsiteY10" fmla="*/ 2132076 h 2524480"/>
              <a:gd name="connsiteX11" fmla="*/ 2198821 w 2571192"/>
              <a:gd name="connsiteY11" fmla="*/ 2524346 h 2524480"/>
              <a:gd name="connsiteX12" fmla="*/ 2198821 w 2571192"/>
              <a:gd name="connsiteY12" fmla="*/ 2524347 h 2524480"/>
              <a:gd name="connsiteX13" fmla="*/ 1806550 w 2571192"/>
              <a:gd name="connsiteY13" fmla="*/ 2152108 h 2524480"/>
              <a:gd name="connsiteX14" fmla="*/ 1770199 w 2571192"/>
              <a:gd name="connsiteY14" fmla="*/ 764772 h 2524480"/>
              <a:gd name="connsiteX15" fmla="*/ 382386 w 2571192"/>
              <a:gd name="connsiteY15" fmla="*/ 764771 h 2524480"/>
              <a:gd name="connsiteX16" fmla="*/ 7769 w 2571192"/>
              <a:gd name="connsiteY16" fmla="*/ 459449 h 2524480"/>
              <a:gd name="connsiteX17" fmla="*/ 0 w 2571192"/>
              <a:gd name="connsiteY17" fmla="*/ 382385 h 2524480"/>
              <a:gd name="connsiteX18" fmla="*/ 7769 w 2571192"/>
              <a:gd name="connsiteY18" fmla="*/ 305322 h 2524480"/>
              <a:gd name="connsiteX19" fmla="*/ 111998 w 2571192"/>
              <a:gd name="connsiteY19" fmla="*/ 111998 h 252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71192" h="2524480">
                <a:moveTo>
                  <a:pt x="0" y="382385"/>
                </a:moveTo>
                <a:lnTo>
                  <a:pt x="0" y="382385"/>
                </a:lnTo>
                <a:lnTo>
                  <a:pt x="0" y="382386"/>
                </a:lnTo>
                <a:close/>
                <a:moveTo>
                  <a:pt x="111998" y="111998"/>
                </a:moveTo>
                <a:cubicBezTo>
                  <a:pt x="181197" y="42800"/>
                  <a:pt x="276793" y="0"/>
                  <a:pt x="382386" y="0"/>
                </a:cubicBezTo>
                <a:lnTo>
                  <a:pt x="2116947" y="0"/>
                </a:lnTo>
                <a:cubicBezTo>
                  <a:pt x="2222540" y="0"/>
                  <a:pt x="2318137" y="42800"/>
                  <a:pt x="2387335" y="111998"/>
                </a:cubicBezTo>
                <a:lnTo>
                  <a:pt x="2395935" y="122422"/>
                </a:lnTo>
                <a:lnTo>
                  <a:pt x="2406583" y="130748"/>
                </a:lnTo>
                <a:cubicBezTo>
                  <a:pt x="2477570" y="198110"/>
                  <a:pt x="2522859" y="292553"/>
                  <a:pt x="2525625" y="398109"/>
                </a:cubicBezTo>
                <a:lnTo>
                  <a:pt x="2571059" y="2132076"/>
                </a:lnTo>
                <a:cubicBezTo>
                  <a:pt x="2576591" y="2343189"/>
                  <a:pt x="2409934" y="2518815"/>
                  <a:pt x="2198821" y="2524346"/>
                </a:cubicBezTo>
                <a:lnTo>
                  <a:pt x="2198821" y="2524347"/>
                </a:lnTo>
                <a:cubicBezTo>
                  <a:pt x="1987707" y="2529879"/>
                  <a:pt x="1812082" y="2363222"/>
                  <a:pt x="1806550" y="2152108"/>
                </a:cubicBezTo>
                <a:lnTo>
                  <a:pt x="1770199" y="764772"/>
                </a:lnTo>
                <a:lnTo>
                  <a:pt x="382386" y="764771"/>
                </a:lnTo>
                <a:cubicBezTo>
                  <a:pt x="197598" y="764771"/>
                  <a:pt x="43425" y="633696"/>
                  <a:pt x="7769" y="459449"/>
                </a:cubicBezTo>
                <a:lnTo>
                  <a:pt x="0" y="382385"/>
                </a:lnTo>
                <a:lnTo>
                  <a:pt x="7769" y="305322"/>
                </a:lnTo>
                <a:cubicBezTo>
                  <a:pt x="23050" y="230645"/>
                  <a:pt x="60100" y="163897"/>
                  <a:pt x="111998" y="111998"/>
                </a:cubicBezTo>
                <a:close/>
              </a:path>
            </a:pathLst>
          </a:custGeom>
          <a:solidFill>
            <a:srgbClr val="00B0F0">
              <a:lumMod val="50000"/>
            </a:srgbClr>
          </a:solidFill>
          <a:ln w="12700" cap="flat" cmpd="sng" algn="ctr">
            <a:solidFill>
              <a:srgbClr val="00B0F0">
                <a:lumMod val="20000"/>
                <a:lumOff val="80000"/>
              </a:srgbClr>
            </a:solidFill>
            <a:prstDash val="solid"/>
            <a:miter lim="800000"/>
          </a:ln>
          <a:effectLst>
            <a:outerShdw blurRad="50800" dist="88900" dir="10800000" algn="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 name="TextBox 2"/>
          <p:cNvSpPr txBox="1"/>
          <p:nvPr/>
        </p:nvSpPr>
        <p:spPr>
          <a:xfrm>
            <a:off x="629494" y="385766"/>
            <a:ext cx="731394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3200" b="1" i="0" u="sng"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Data Preparation and </a:t>
            </a:r>
            <a:r>
              <a:rPr kumimoji="0" lang="en-IN" sz="3200" b="1" i="0" u="sng"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Pre-processing:</a:t>
            </a:r>
            <a:endParaRPr kumimoji="0" lang="en-IN" sz="3200" b="1" i="0" u="sng"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 name="TextBox 3"/>
          <p:cNvSpPr txBox="1"/>
          <p:nvPr/>
        </p:nvSpPr>
        <p:spPr>
          <a:xfrm>
            <a:off x="7943434" y="3563430"/>
            <a:ext cx="1639893" cy="861774"/>
          </a:xfrm>
          <a:prstGeom prst="rect">
            <a:avLst/>
          </a:prstGeom>
          <a:noFill/>
        </p:spPr>
        <p:txBody>
          <a:bodyPr wrap="square" rtlCol="0">
            <a:spAutoFit/>
          </a:bodyPr>
          <a:lstStyle/>
          <a:p>
            <a:r>
              <a:rPr kumimoji="0" lang="en-IN" sz="1600" b="1" i="0" u="sng" strike="noStrike" kern="0" cap="none" spc="0" normalizeH="0" baseline="0" noProof="0" dirty="0">
                <a:ln>
                  <a:noFill/>
                </a:ln>
                <a:solidFill>
                  <a:prstClr val="black"/>
                </a:solidFill>
                <a:effectLst/>
                <a:uLnTx/>
                <a:uFillTx/>
                <a:latin typeface="Calibri" panose="020F0502020204030204"/>
                <a:ea typeface="+mn-ea"/>
                <a:cs typeface="+mn-cs"/>
              </a:rPr>
              <a:t>Handling Imbalanced Data</a:t>
            </a:r>
            <a:endParaRPr kumimoji="0" lang="en-IN" sz="1600" b="1" i="0" u="sng" strike="noStrike" kern="0" cap="none" spc="0" normalizeH="0" baseline="0" noProof="0" dirty="0">
              <a:ln>
                <a:noFill/>
              </a:ln>
              <a:solidFill>
                <a:srgbClr val="4AB3C6">
                  <a:lumMod val="50000"/>
                </a:srgbClr>
              </a:solidFill>
              <a:effectLst/>
              <a:uLnTx/>
              <a:uFillTx/>
              <a:latin typeface="Cambria" panose="02040503050406030204" pitchFamily="18" charset="0"/>
              <a:ea typeface="Cambria" panose="02040503050406030204" pitchFamily="18" charset="0"/>
              <a:cs typeface="+mn-cs"/>
            </a:endParaRP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720725" y="1535503"/>
            <a:ext cx="5417185" cy="4056308"/>
          </a:xfrm>
        </p:spPr>
        <p:txBody>
          <a:bodyPr>
            <a:normAutofit/>
          </a:bodyPr>
          <a:lstStyle/>
          <a:p>
            <a:r>
              <a:rPr lang="en-US" b="0" i="0" dirty="0">
                <a:solidFill>
                  <a:srgbClr val="0D0D0D"/>
                </a:solidFill>
                <a:effectLst/>
                <a:latin typeface="Times New Roman" panose="02020603050405020304" pitchFamily="18" charset="0"/>
                <a:cs typeface="Times New Roman" panose="02020603050405020304" pitchFamily="18" charset="0"/>
              </a:rPr>
              <a:t>It's an approach to analyzing data sets to summarize their main characteristics, often using statistical graphics and other data visualization methods.</a:t>
            </a:r>
          </a:p>
          <a:p>
            <a:endParaRPr lang="en-US" b="0" i="0" dirty="0">
              <a:solidFill>
                <a:srgbClr val="0D0D0D"/>
              </a:solidFill>
              <a:effectLst/>
              <a:latin typeface="Goudy Old Style" panose="02020502050305020303" charset="0"/>
              <a:cs typeface="Goudy Old Style" panose="02020502050305020303" charset="0"/>
            </a:endParaRPr>
          </a:p>
          <a:p>
            <a:pPr marL="342900" indent="-342900">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Data Visualization</a:t>
            </a:r>
          </a:p>
          <a:p>
            <a:pPr marL="342900" indent="-342900">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Correlation Analyses</a:t>
            </a:r>
          </a:p>
          <a:p>
            <a:pPr marL="342900" indent="-342900">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Data Distribution Analysis</a:t>
            </a:r>
          </a:p>
          <a:p>
            <a:pPr marL="342900" indent="-342900">
              <a:buFont typeface="Arial" panose="020B0604020202020204" pitchFamily="34" charset="0"/>
              <a:buChar char="•"/>
            </a:pPr>
            <a:r>
              <a:rPr lang="en-IN" altLang="en-US" b="0" i="0" dirty="0">
                <a:solidFill>
                  <a:srgbClr val="0D0D0D"/>
                </a:solidFill>
                <a:effectLst/>
                <a:latin typeface="Times New Roman" panose="02020603050405020304" pitchFamily="18" charset="0"/>
                <a:cs typeface="Times New Roman" panose="02020603050405020304" pitchFamily="18" charset="0"/>
              </a:rPr>
              <a:t>Univariate &amp; Multivariate Analysis</a:t>
            </a:r>
            <a:endParaRPr lang="en-US"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solidFill>
                <a:srgbClr val="0D0D0D"/>
              </a:solidFill>
              <a:latin typeface="Times New Roman" panose="02020603050405020304" pitchFamily="18" charset="0"/>
              <a:cs typeface="Times New Roman" panose="02020603050405020304" pitchFamily="18" charset="0"/>
            </a:endParaRPr>
          </a:p>
          <a:p>
            <a:endParaRPr lang="en-US"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463550" y="525984"/>
            <a:ext cx="5674360" cy="776375"/>
          </a:xfrm>
        </p:spPr>
        <p:txBody>
          <a:bodyPr>
            <a:normAutofit/>
          </a:bodyPr>
          <a:lstStyle/>
          <a:p>
            <a:r>
              <a:rPr lang="en-US" sz="3200" b="1" u="sng"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Exploratory </a:t>
            </a:r>
            <a:r>
              <a:rPr lang="en-US" sz="3200" b="1" u="sng"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Data Analysis</a:t>
            </a:r>
            <a:r>
              <a:rPr lang="en-US" sz="3200" b="1" u="sng"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a:t>
            </a:r>
            <a:endParaRPr lang="en-IN" sz="3200" u="sng" dirty="0">
              <a:solidFill>
                <a:schemeClr val="tx1"/>
              </a:solidFill>
            </a:endParaRPr>
          </a:p>
        </p:txBody>
      </p:sp>
      <p:pic>
        <p:nvPicPr>
          <p:cNvPr id="2" name="Picture 1" descr="EDA"/>
          <p:cNvPicPr>
            <a:picLocks noChangeAspect="1"/>
          </p:cNvPicPr>
          <p:nvPr/>
        </p:nvPicPr>
        <p:blipFill>
          <a:blip r:embed="rId2"/>
          <a:stretch>
            <a:fillRect/>
          </a:stretch>
        </p:blipFill>
        <p:spPr>
          <a:xfrm>
            <a:off x="6297281" y="1302359"/>
            <a:ext cx="5070619" cy="418761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1267</Words>
  <Application>Microsoft Office PowerPoint</Application>
  <PresentationFormat>Widescreen</PresentationFormat>
  <Paragraphs>194</Paragraphs>
  <Slides>25</Slides>
  <Notes>0</Notes>
  <HiddenSlides>0</HiddenSlides>
  <MMClips>0</MMClips>
  <ScaleCrop>false</ScaleCrop>
  <HeadingPairs>
    <vt:vector size="6" baseType="variant">
      <vt:variant>
        <vt:lpstr>Fonts Used</vt:lpstr>
      </vt:variant>
      <vt:variant>
        <vt:i4>13</vt:i4>
      </vt:variant>
      <vt:variant>
        <vt:lpstr>Theme</vt:lpstr>
      </vt:variant>
      <vt:variant>
        <vt:i4>8</vt:i4>
      </vt:variant>
      <vt:variant>
        <vt:lpstr>Slide Titles</vt:lpstr>
      </vt:variant>
      <vt:variant>
        <vt:i4>25</vt:i4>
      </vt:variant>
    </vt:vector>
  </HeadingPairs>
  <TitlesOfParts>
    <vt:vector size="46" baseType="lpstr">
      <vt:lpstr>맑은 고딕</vt:lpstr>
      <vt:lpstr>SimSun</vt:lpstr>
      <vt:lpstr>Arial</vt:lpstr>
      <vt:lpstr>Arial Narrow</vt:lpstr>
      <vt:lpstr>Calibri</vt:lpstr>
      <vt:lpstr>Calibri Light</vt:lpstr>
      <vt:lpstr>Cambria</vt:lpstr>
      <vt:lpstr>Goudy Old Style</vt:lpstr>
      <vt:lpstr>Lora</vt:lpstr>
      <vt:lpstr>Open Sans</vt:lpstr>
      <vt:lpstr>Söhne</vt:lpstr>
      <vt:lpstr>Times New Roman</vt:lpstr>
      <vt:lpstr>Wingdings</vt:lpstr>
      <vt:lpstr>Office Theme</vt:lpstr>
      <vt:lpstr>1_Office Theme</vt:lpstr>
      <vt:lpstr>2_Office Theme</vt:lpstr>
      <vt:lpstr>3_Office Theme</vt:lpstr>
      <vt:lpstr>4_Office Theme</vt:lpstr>
      <vt:lpstr>6_Office Theme</vt:lpstr>
      <vt:lpstr>5_Office Theme</vt:lpstr>
      <vt:lpstr>7_Office Theme</vt:lpstr>
      <vt:lpstr>PowerPoint Presentation</vt:lpstr>
      <vt:lpstr>Agenda</vt:lpstr>
      <vt:lpstr>Business Problem and Objectives:</vt:lpstr>
      <vt:lpstr>NPA (Non-Performing Asset) : (Non-Performing Asset) </vt:lpstr>
      <vt:lpstr>PowerPoint Presentation</vt:lpstr>
      <vt:lpstr>Data Overview:</vt:lpstr>
      <vt:lpstr>Key Assumptions: Comparing data distributions across different categories, based on our underlying assumptions</vt:lpstr>
      <vt:lpstr>PowerPoint Presentation</vt:lpstr>
      <vt:lpstr>Exploratory Data Analysis:</vt:lpstr>
      <vt:lpstr>Correlation Check Using Pair Plot:</vt:lpstr>
      <vt:lpstr>Correlation Check Using Heat Map:</vt:lpstr>
      <vt:lpstr>Features Importance:</vt:lpstr>
      <vt:lpstr>PowerPoint Presentation</vt:lpstr>
      <vt:lpstr>RANDOM FOREST CLASSIFIER: </vt:lpstr>
      <vt:lpstr> XG BOOST CLASSIFIER:  </vt:lpstr>
      <vt:lpstr> DECISION TREE CLASSIFIER:  </vt:lpstr>
      <vt:lpstr>LOGISTIC REGRESSION :</vt:lpstr>
      <vt:lpstr>Model comparisons on key scoring metrics and model finalization:</vt:lpstr>
      <vt:lpstr>Dashboard</vt:lpstr>
      <vt:lpstr>Businesss Recommendations:</vt:lpstr>
      <vt:lpstr>Potential Business Impact:</vt:lpstr>
      <vt:lpstr>Suggestions for future work or enhancements to the project:</vt:lpstr>
      <vt:lpstr>PowerPoint Presentation</vt:lpstr>
      <vt:lpstr>Appendix</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Prabha N</dc:creator>
  <cp:lastModifiedBy>HP</cp:lastModifiedBy>
  <cp:revision>113</cp:revision>
  <dcterms:created xsi:type="dcterms:W3CDTF">2021-05-27T09:28:00Z</dcterms:created>
  <dcterms:modified xsi:type="dcterms:W3CDTF">2024-04-02T13:31:01Z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FA14A84F57BB4FAEA8E7E39966168B32_13</vt:lpwstr>
  </property>
  <property fmtid="{D5CDD505-2E9C-101B-9397-08002B2CF9AE}" pid="3" name="KSOProductBuildVer">
    <vt:lpwstr>1033-12.2.0.13489</vt:lpwstr>
  </property>
</Properties>
</file>