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7" r:id="rId6"/>
    <p:sldId id="270" r:id="rId7"/>
    <p:sldId id="260" r:id="rId8"/>
    <p:sldId id="259" r:id="rId9"/>
    <p:sldId id="262" r:id="rId10"/>
    <p:sldId id="273" r:id="rId11"/>
    <p:sldId id="258" r:id="rId12"/>
    <p:sldId id="272" r:id="rId13"/>
    <p:sldId id="274" r:id="rId14"/>
    <p:sldId id="264" r:id="rId15"/>
    <p:sldId id="261" r:id="rId16"/>
    <p:sldId id="271" r:id="rId17"/>
    <p:sldId id="275" r:id="rId18"/>
    <p:sldId id="26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CognitiveServices" TargetMode="External"/><Relationship Id="rId2" Type="http://schemas.openxmlformats.org/officeDocument/2006/relationships/hyperlink" Target="https://aka.ms/ExcelML" TargetMode="External"/><Relationship Id="rId1" Type="http://schemas.openxmlformats.org/officeDocument/2006/relationships/hyperlink" Target="https://aka.ms/AzureMLStudio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CognitiveServices" TargetMode="External"/><Relationship Id="rId2" Type="http://schemas.openxmlformats.org/officeDocument/2006/relationships/hyperlink" Target="https://aka.ms/ExcelML" TargetMode="External"/><Relationship Id="rId1" Type="http://schemas.openxmlformats.org/officeDocument/2006/relationships/hyperlink" Target="https://aka.ms/AzureMLStudi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1A27B-6414-44B8-9D0D-171884A39BB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077841-32A6-44FD-89AA-5DDCA8B3262D}">
      <dgm:prSet/>
      <dgm:spPr/>
      <dgm:t>
        <a:bodyPr/>
        <a:lstStyle/>
        <a:p>
          <a:r>
            <a:rPr lang="en-US"/>
            <a:t>Microsoft Cognitive Services</a:t>
          </a:r>
        </a:p>
      </dgm:t>
    </dgm:pt>
    <dgm:pt modelId="{04CD58B7-E34D-4677-A061-6FFDC4308D9F}" type="parTrans" cxnId="{FFF06EFC-196B-432F-B568-ED754ED56E3E}">
      <dgm:prSet/>
      <dgm:spPr/>
      <dgm:t>
        <a:bodyPr/>
        <a:lstStyle/>
        <a:p>
          <a:endParaRPr lang="en-US"/>
        </a:p>
      </dgm:t>
    </dgm:pt>
    <dgm:pt modelId="{42CD709A-EA06-4137-8E37-367EC4271CF2}" type="sibTrans" cxnId="{FFF06EFC-196B-432F-B568-ED754ED56E3E}">
      <dgm:prSet/>
      <dgm:spPr/>
      <dgm:t>
        <a:bodyPr/>
        <a:lstStyle/>
        <a:p>
          <a:endParaRPr lang="en-US"/>
        </a:p>
      </dgm:t>
    </dgm:pt>
    <dgm:pt modelId="{FDF995E2-9834-4071-967D-0A2BB3D70AC4}">
      <dgm:prSet/>
      <dgm:spPr/>
      <dgm:t>
        <a:bodyPr/>
        <a:lstStyle/>
        <a:p>
          <a:r>
            <a:rPr lang="en-US"/>
            <a:t>Amazon &amp; Amazon Marketplace</a:t>
          </a:r>
        </a:p>
      </dgm:t>
    </dgm:pt>
    <dgm:pt modelId="{F8A5E169-6767-4335-B88F-DE49BC710EC5}" type="parTrans" cxnId="{F011F86F-18DC-46DA-A824-2A27F3D28E00}">
      <dgm:prSet/>
      <dgm:spPr/>
      <dgm:t>
        <a:bodyPr/>
        <a:lstStyle/>
        <a:p>
          <a:endParaRPr lang="en-US"/>
        </a:p>
      </dgm:t>
    </dgm:pt>
    <dgm:pt modelId="{04070550-72B5-4E54-9F77-B8C22DD88EFD}" type="sibTrans" cxnId="{F011F86F-18DC-46DA-A824-2A27F3D28E00}">
      <dgm:prSet/>
      <dgm:spPr/>
      <dgm:t>
        <a:bodyPr/>
        <a:lstStyle/>
        <a:p>
          <a:endParaRPr lang="en-US"/>
        </a:p>
      </dgm:t>
    </dgm:pt>
    <dgm:pt modelId="{79E29928-92E3-42EE-B85D-52680D7AC778}">
      <dgm:prSet/>
      <dgm:spPr/>
      <dgm:t>
        <a:bodyPr/>
        <a:lstStyle/>
        <a:p>
          <a:r>
            <a:rPr lang="en-US"/>
            <a:t>IBM</a:t>
          </a:r>
        </a:p>
      </dgm:t>
    </dgm:pt>
    <dgm:pt modelId="{75711D1D-D42F-4B12-BF44-D74D6B0EC38C}" type="parTrans" cxnId="{EB7F40E3-6689-496E-9609-BCDA8D63EB28}">
      <dgm:prSet/>
      <dgm:spPr/>
      <dgm:t>
        <a:bodyPr/>
        <a:lstStyle/>
        <a:p>
          <a:endParaRPr lang="en-US"/>
        </a:p>
      </dgm:t>
    </dgm:pt>
    <dgm:pt modelId="{6725C79D-B203-4E12-AD28-CDF47B712C1E}" type="sibTrans" cxnId="{EB7F40E3-6689-496E-9609-BCDA8D63EB28}">
      <dgm:prSet/>
      <dgm:spPr/>
      <dgm:t>
        <a:bodyPr/>
        <a:lstStyle/>
        <a:p>
          <a:endParaRPr lang="en-US"/>
        </a:p>
      </dgm:t>
    </dgm:pt>
    <dgm:pt modelId="{56C89CE9-BAD0-424E-9198-EA2C9E2CA090}">
      <dgm:prSet/>
      <dgm:spPr/>
      <dgm:t>
        <a:bodyPr/>
        <a:lstStyle/>
        <a:p>
          <a:r>
            <a:rPr lang="en-US" dirty="0"/>
            <a:t>Google</a:t>
          </a:r>
        </a:p>
      </dgm:t>
    </dgm:pt>
    <dgm:pt modelId="{32BE41EA-0140-4B98-96F0-5F187FB5E172}" type="parTrans" cxnId="{7C3BD50E-E835-4274-9144-3297FAE8E99C}">
      <dgm:prSet/>
      <dgm:spPr/>
      <dgm:t>
        <a:bodyPr/>
        <a:lstStyle/>
        <a:p>
          <a:endParaRPr lang="en-US"/>
        </a:p>
      </dgm:t>
    </dgm:pt>
    <dgm:pt modelId="{4D61F904-6DBC-4892-AAB7-96C947AAF7C0}" type="sibTrans" cxnId="{7C3BD50E-E835-4274-9144-3297FAE8E99C}">
      <dgm:prSet/>
      <dgm:spPr/>
      <dgm:t>
        <a:bodyPr/>
        <a:lstStyle/>
        <a:p>
          <a:endParaRPr lang="en-US"/>
        </a:p>
      </dgm:t>
    </dgm:pt>
    <dgm:pt modelId="{6D54E843-42B4-4427-A58C-9EB988EF4A30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234E0CAD-AE53-4D6C-9F11-8B4C21B3FB73}" type="parTrans" cxnId="{0735656A-71A9-423E-82CA-F67D83549453}">
      <dgm:prSet/>
      <dgm:spPr/>
      <dgm:t>
        <a:bodyPr/>
        <a:lstStyle/>
        <a:p>
          <a:endParaRPr lang="en-US"/>
        </a:p>
      </dgm:t>
    </dgm:pt>
    <dgm:pt modelId="{F2C68CBB-AA7E-4314-8803-C79A9E8E05DD}" type="sibTrans" cxnId="{0735656A-71A9-423E-82CA-F67D83549453}">
      <dgm:prSet/>
      <dgm:spPr/>
      <dgm:t>
        <a:bodyPr/>
        <a:lstStyle/>
        <a:p>
          <a:endParaRPr lang="en-US"/>
        </a:p>
      </dgm:t>
    </dgm:pt>
    <dgm:pt modelId="{3E4523AB-A6F5-45FA-8E26-20D2BF015471}" type="pres">
      <dgm:prSet presAssocID="{5931A27B-6414-44B8-9D0D-171884A39BB1}" presName="linear" presStyleCnt="0">
        <dgm:presLayoutVars>
          <dgm:animLvl val="lvl"/>
          <dgm:resizeHandles val="exact"/>
        </dgm:presLayoutVars>
      </dgm:prSet>
      <dgm:spPr/>
    </dgm:pt>
    <dgm:pt modelId="{ACC0D727-7B5C-42EA-B01E-188C426C93C1}" type="pres">
      <dgm:prSet presAssocID="{C7077841-32A6-44FD-89AA-5DDCA8B326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F798FD-F98B-49B9-A635-E3568F13DF05}" type="pres">
      <dgm:prSet presAssocID="{42CD709A-EA06-4137-8E37-367EC4271CF2}" presName="spacer" presStyleCnt="0"/>
      <dgm:spPr/>
    </dgm:pt>
    <dgm:pt modelId="{80158AA4-568A-4E8F-9450-F27EBF21523C}" type="pres">
      <dgm:prSet presAssocID="{FDF995E2-9834-4071-967D-0A2BB3D70A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2986084-C925-493F-B0A4-0EADC26AD34E}" type="pres">
      <dgm:prSet presAssocID="{04070550-72B5-4E54-9F77-B8C22DD88EFD}" presName="spacer" presStyleCnt="0"/>
      <dgm:spPr/>
    </dgm:pt>
    <dgm:pt modelId="{C1CEA704-89A7-4918-A2F3-2868AFDD5140}" type="pres">
      <dgm:prSet presAssocID="{79E29928-92E3-42EE-B85D-52680D7AC7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82A54A-3679-42FC-A179-E421F067F239}" type="pres">
      <dgm:prSet presAssocID="{6725C79D-B203-4E12-AD28-CDF47B712C1E}" presName="spacer" presStyleCnt="0"/>
      <dgm:spPr/>
    </dgm:pt>
    <dgm:pt modelId="{B31CAA02-C283-4BFD-ACEF-B0DB56CF0BB0}" type="pres">
      <dgm:prSet presAssocID="{56C89CE9-BAD0-424E-9198-EA2C9E2CA09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2ECFF7-9DB4-4CF7-A710-9425D641899F}" type="pres">
      <dgm:prSet presAssocID="{4D61F904-6DBC-4892-AAB7-96C947AAF7C0}" presName="spacer" presStyleCnt="0"/>
      <dgm:spPr/>
    </dgm:pt>
    <dgm:pt modelId="{785389D3-91F2-4B13-A99D-CF5950F089EC}" type="pres">
      <dgm:prSet presAssocID="{6D54E843-42B4-4427-A58C-9EB988EF4A3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D7EC57-F9AD-4A22-8B16-4185350E9818}" type="presOf" srcId="{C7077841-32A6-44FD-89AA-5DDCA8B3262D}" destId="{ACC0D727-7B5C-42EA-B01E-188C426C93C1}" srcOrd="0" destOrd="0" presId="urn:microsoft.com/office/officeart/2005/8/layout/vList2"/>
    <dgm:cxn modelId="{26B09D40-058C-4D2F-9BD2-DA7C0AA5B96A}" type="presOf" srcId="{5931A27B-6414-44B8-9D0D-171884A39BB1}" destId="{3E4523AB-A6F5-45FA-8E26-20D2BF015471}" srcOrd="0" destOrd="0" presId="urn:microsoft.com/office/officeart/2005/8/layout/vList2"/>
    <dgm:cxn modelId="{7C3BD50E-E835-4274-9144-3297FAE8E99C}" srcId="{5931A27B-6414-44B8-9D0D-171884A39BB1}" destId="{56C89CE9-BAD0-424E-9198-EA2C9E2CA090}" srcOrd="3" destOrd="0" parTransId="{32BE41EA-0140-4B98-96F0-5F187FB5E172}" sibTransId="{4D61F904-6DBC-4892-AAB7-96C947AAF7C0}"/>
    <dgm:cxn modelId="{F011F86F-18DC-46DA-A824-2A27F3D28E00}" srcId="{5931A27B-6414-44B8-9D0D-171884A39BB1}" destId="{FDF995E2-9834-4071-967D-0A2BB3D70AC4}" srcOrd="1" destOrd="0" parTransId="{F8A5E169-6767-4335-B88F-DE49BC710EC5}" sibTransId="{04070550-72B5-4E54-9F77-B8C22DD88EFD}"/>
    <dgm:cxn modelId="{7EB40576-DD51-4862-80CD-44D19BC730CA}" type="presOf" srcId="{56C89CE9-BAD0-424E-9198-EA2C9E2CA090}" destId="{B31CAA02-C283-4BFD-ACEF-B0DB56CF0BB0}" srcOrd="0" destOrd="0" presId="urn:microsoft.com/office/officeart/2005/8/layout/vList2"/>
    <dgm:cxn modelId="{EB7F40E3-6689-496E-9609-BCDA8D63EB28}" srcId="{5931A27B-6414-44B8-9D0D-171884A39BB1}" destId="{79E29928-92E3-42EE-B85D-52680D7AC778}" srcOrd="2" destOrd="0" parTransId="{75711D1D-D42F-4B12-BF44-D74D6B0EC38C}" sibTransId="{6725C79D-B203-4E12-AD28-CDF47B712C1E}"/>
    <dgm:cxn modelId="{B9843B7C-BEAE-43B0-A0CB-11D93CC0F8B5}" type="presOf" srcId="{6D54E843-42B4-4427-A58C-9EB988EF4A30}" destId="{785389D3-91F2-4B13-A99D-CF5950F089EC}" srcOrd="0" destOrd="0" presId="urn:microsoft.com/office/officeart/2005/8/layout/vList2"/>
    <dgm:cxn modelId="{FFF06EFC-196B-432F-B568-ED754ED56E3E}" srcId="{5931A27B-6414-44B8-9D0D-171884A39BB1}" destId="{C7077841-32A6-44FD-89AA-5DDCA8B3262D}" srcOrd="0" destOrd="0" parTransId="{04CD58B7-E34D-4677-A061-6FFDC4308D9F}" sibTransId="{42CD709A-EA06-4137-8E37-367EC4271CF2}"/>
    <dgm:cxn modelId="{9EA39C8E-2A6A-4F02-A9BF-0E43B651C769}" type="presOf" srcId="{FDF995E2-9834-4071-967D-0A2BB3D70AC4}" destId="{80158AA4-568A-4E8F-9450-F27EBF21523C}" srcOrd="0" destOrd="0" presId="urn:microsoft.com/office/officeart/2005/8/layout/vList2"/>
    <dgm:cxn modelId="{0735656A-71A9-423E-82CA-F67D83549453}" srcId="{5931A27B-6414-44B8-9D0D-171884A39BB1}" destId="{6D54E843-42B4-4427-A58C-9EB988EF4A30}" srcOrd="4" destOrd="0" parTransId="{234E0CAD-AE53-4D6C-9F11-8B4C21B3FB73}" sibTransId="{F2C68CBB-AA7E-4314-8803-C79A9E8E05DD}"/>
    <dgm:cxn modelId="{85B393CD-B20B-419B-A2A5-8EF641A94332}" type="presOf" srcId="{79E29928-92E3-42EE-B85D-52680D7AC778}" destId="{C1CEA704-89A7-4918-A2F3-2868AFDD5140}" srcOrd="0" destOrd="0" presId="urn:microsoft.com/office/officeart/2005/8/layout/vList2"/>
    <dgm:cxn modelId="{F7EDAC49-830F-4F0F-A587-C62BD2D1B1A9}" type="presParOf" srcId="{3E4523AB-A6F5-45FA-8E26-20D2BF015471}" destId="{ACC0D727-7B5C-42EA-B01E-188C426C93C1}" srcOrd="0" destOrd="0" presId="urn:microsoft.com/office/officeart/2005/8/layout/vList2"/>
    <dgm:cxn modelId="{4BE95A5E-B4E5-4CEC-87A5-DC69F52C5AC7}" type="presParOf" srcId="{3E4523AB-A6F5-45FA-8E26-20D2BF015471}" destId="{99F798FD-F98B-49B9-A635-E3568F13DF05}" srcOrd="1" destOrd="0" presId="urn:microsoft.com/office/officeart/2005/8/layout/vList2"/>
    <dgm:cxn modelId="{0009B1DE-1F36-4280-BC59-1C193CA7AB4B}" type="presParOf" srcId="{3E4523AB-A6F5-45FA-8E26-20D2BF015471}" destId="{80158AA4-568A-4E8F-9450-F27EBF21523C}" srcOrd="2" destOrd="0" presId="urn:microsoft.com/office/officeart/2005/8/layout/vList2"/>
    <dgm:cxn modelId="{5F7744DB-3C46-4E3B-8417-E8C054C0B501}" type="presParOf" srcId="{3E4523AB-A6F5-45FA-8E26-20D2BF015471}" destId="{E2986084-C925-493F-B0A4-0EADC26AD34E}" srcOrd="3" destOrd="0" presId="urn:microsoft.com/office/officeart/2005/8/layout/vList2"/>
    <dgm:cxn modelId="{F25E853E-32A8-47BF-A953-4E6019EBCF02}" type="presParOf" srcId="{3E4523AB-A6F5-45FA-8E26-20D2BF015471}" destId="{C1CEA704-89A7-4918-A2F3-2868AFDD5140}" srcOrd="4" destOrd="0" presId="urn:microsoft.com/office/officeart/2005/8/layout/vList2"/>
    <dgm:cxn modelId="{A4DF2AED-15B6-424E-8DD2-CB3AC8B1721B}" type="presParOf" srcId="{3E4523AB-A6F5-45FA-8E26-20D2BF015471}" destId="{8682A54A-3679-42FC-A179-E421F067F239}" srcOrd="5" destOrd="0" presId="urn:microsoft.com/office/officeart/2005/8/layout/vList2"/>
    <dgm:cxn modelId="{3753D6AC-0853-4FB9-AC4D-1E696822543D}" type="presParOf" srcId="{3E4523AB-A6F5-45FA-8E26-20D2BF015471}" destId="{B31CAA02-C283-4BFD-ACEF-B0DB56CF0BB0}" srcOrd="6" destOrd="0" presId="urn:microsoft.com/office/officeart/2005/8/layout/vList2"/>
    <dgm:cxn modelId="{62789874-961D-4B08-8BA3-FEC8CF6024C2}" type="presParOf" srcId="{3E4523AB-A6F5-45FA-8E26-20D2BF015471}" destId="{5B2ECFF7-9DB4-4CF7-A710-9425D641899F}" srcOrd="7" destOrd="0" presId="urn:microsoft.com/office/officeart/2005/8/layout/vList2"/>
    <dgm:cxn modelId="{DA4600BA-7F61-4B32-9E7D-00F0CF60ECE7}" type="presParOf" srcId="{3E4523AB-A6F5-45FA-8E26-20D2BF015471}" destId="{785389D3-91F2-4B13-A99D-CF5950F089E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20035-7D79-4ADD-A420-5AD7BB7DE89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01800C-B68B-4059-9C96-8B87506365DB}">
      <dgm:prSet/>
      <dgm:spPr/>
      <dgm:t>
        <a:bodyPr/>
        <a:lstStyle/>
        <a:p>
          <a:r>
            <a:rPr lang="en-US"/>
            <a:t>https://cloud.google.com/products/machine-learning/</a:t>
          </a:r>
        </a:p>
      </dgm:t>
    </dgm:pt>
    <dgm:pt modelId="{179640C2-FF0E-4CB8-94A2-F5EE04607F47}" type="parTrans" cxnId="{92C69632-2842-424F-BE51-30C2FBCE7031}">
      <dgm:prSet/>
      <dgm:spPr/>
      <dgm:t>
        <a:bodyPr/>
        <a:lstStyle/>
        <a:p>
          <a:endParaRPr lang="en-US"/>
        </a:p>
      </dgm:t>
    </dgm:pt>
    <dgm:pt modelId="{3B40E31F-3B72-4B1A-9322-861E16CDAAF2}" type="sibTrans" cxnId="{92C69632-2842-424F-BE51-30C2FBCE7031}">
      <dgm:prSet/>
      <dgm:spPr/>
      <dgm:t>
        <a:bodyPr/>
        <a:lstStyle/>
        <a:p>
          <a:endParaRPr lang="en-US"/>
        </a:p>
      </dgm:t>
    </dgm:pt>
    <dgm:pt modelId="{D312762F-A251-4771-B35C-0BE0E617987B}">
      <dgm:prSet/>
      <dgm:spPr/>
      <dgm:t>
        <a:bodyPr/>
        <a:lstStyle/>
        <a:p>
          <a:r>
            <a:rPr lang="en-US"/>
            <a:t>https://cloud.google.com/job-discovery/</a:t>
          </a:r>
        </a:p>
      </dgm:t>
    </dgm:pt>
    <dgm:pt modelId="{15012D19-786B-4D59-B138-829C4FFFCFAE}" type="parTrans" cxnId="{F7A1C480-CA11-44F7-91D5-6EAF5B52E556}">
      <dgm:prSet/>
      <dgm:spPr/>
      <dgm:t>
        <a:bodyPr/>
        <a:lstStyle/>
        <a:p>
          <a:endParaRPr lang="en-US"/>
        </a:p>
      </dgm:t>
    </dgm:pt>
    <dgm:pt modelId="{5DC2E3C5-8707-4DAD-9523-71A2188F647D}" type="sibTrans" cxnId="{F7A1C480-CA11-44F7-91D5-6EAF5B52E556}">
      <dgm:prSet/>
      <dgm:spPr/>
      <dgm:t>
        <a:bodyPr/>
        <a:lstStyle/>
        <a:p>
          <a:endParaRPr lang="en-US"/>
        </a:p>
      </dgm:t>
    </dgm:pt>
    <dgm:pt modelId="{03B6336A-07DB-4BAE-89A9-362DCE9A88F3}" type="pres">
      <dgm:prSet presAssocID="{86420035-7D79-4ADD-A420-5AD7BB7DE896}" presName="linear" presStyleCnt="0">
        <dgm:presLayoutVars>
          <dgm:animLvl val="lvl"/>
          <dgm:resizeHandles val="exact"/>
        </dgm:presLayoutVars>
      </dgm:prSet>
      <dgm:spPr/>
    </dgm:pt>
    <dgm:pt modelId="{0FE83D89-1E08-4E5E-8991-FD72DC7426FA}" type="pres">
      <dgm:prSet presAssocID="{EC01800C-B68B-4059-9C96-8B87506365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21DEAE-E846-4570-B228-54960D58313F}" type="pres">
      <dgm:prSet presAssocID="{3B40E31F-3B72-4B1A-9322-861E16CDAAF2}" presName="spacer" presStyleCnt="0"/>
      <dgm:spPr/>
    </dgm:pt>
    <dgm:pt modelId="{D801A626-A3F8-46F5-A62C-EC82525A6003}" type="pres">
      <dgm:prSet presAssocID="{D312762F-A251-4771-B35C-0BE0E61798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2C69632-2842-424F-BE51-30C2FBCE7031}" srcId="{86420035-7D79-4ADD-A420-5AD7BB7DE896}" destId="{EC01800C-B68B-4059-9C96-8B87506365DB}" srcOrd="0" destOrd="0" parTransId="{179640C2-FF0E-4CB8-94A2-F5EE04607F47}" sibTransId="{3B40E31F-3B72-4B1A-9322-861E16CDAAF2}"/>
    <dgm:cxn modelId="{8D3A448B-DF69-44BD-9470-4A2619A87007}" type="presOf" srcId="{D312762F-A251-4771-B35C-0BE0E617987B}" destId="{D801A626-A3F8-46F5-A62C-EC82525A6003}" srcOrd="0" destOrd="0" presId="urn:microsoft.com/office/officeart/2005/8/layout/vList2"/>
    <dgm:cxn modelId="{F7A1C480-CA11-44F7-91D5-6EAF5B52E556}" srcId="{86420035-7D79-4ADD-A420-5AD7BB7DE896}" destId="{D312762F-A251-4771-B35C-0BE0E617987B}" srcOrd="1" destOrd="0" parTransId="{15012D19-786B-4D59-B138-829C4FFFCFAE}" sibTransId="{5DC2E3C5-8707-4DAD-9523-71A2188F647D}"/>
    <dgm:cxn modelId="{B6AFF154-AEFE-4988-B826-065B18B60FDB}" type="presOf" srcId="{EC01800C-B68B-4059-9C96-8B87506365DB}" destId="{0FE83D89-1E08-4E5E-8991-FD72DC7426FA}" srcOrd="0" destOrd="0" presId="urn:microsoft.com/office/officeart/2005/8/layout/vList2"/>
    <dgm:cxn modelId="{9BA2F400-2D36-4F4F-B5F0-012DBCACA64A}" type="presOf" srcId="{86420035-7D79-4ADD-A420-5AD7BB7DE896}" destId="{03B6336A-07DB-4BAE-89A9-362DCE9A88F3}" srcOrd="0" destOrd="0" presId="urn:microsoft.com/office/officeart/2005/8/layout/vList2"/>
    <dgm:cxn modelId="{DD0A8C54-D8EB-4DE1-BF3C-69774005D9CA}" type="presParOf" srcId="{03B6336A-07DB-4BAE-89A9-362DCE9A88F3}" destId="{0FE83D89-1E08-4E5E-8991-FD72DC7426FA}" srcOrd="0" destOrd="0" presId="urn:microsoft.com/office/officeart/2005/8/layout/vList2"/>
    <dgm:cxn modelId="{25C2FC3E-8AD0-4400-98FE-29E824D8FF22}" type="presParOf" srcId="{03B6336A-07DB-4BAE-89A9-362DCE9A88F3}" destId="{FD21DEAE-E846-4570-B228-54960D58313F}" srcOrd="1" destOrd="0" presId="urn:microsoft.com/office/officeart/2005/8/layout/vList2"/>
    <dgm:cxn modelId="{39D9E4D8-E01A-4F85-A2F6-0A08934CF01D}" type="presParOf" srcId="{03B6336A-07DB-4BAE-89A9-362DCE9A88F3}" destId="{D801A626-A3F8-46F5-A62C-EC82525A60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BB300-994B-435F-86FD-B5D7A72D4F9A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91735C-E4BF-4DE7-8062-87D20ADAD81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https://aka.ms/AzureMLStudio</a:t>
          </a:r>
          <a:endParaRPr lang="en-US"/>
        </a:p>
      </dgm:t>
    </dgm:pt>
    <dgm:pt modelId="{5D7A24BF-F397-446F-92A6-56B579269C89}" type="parTrans" cxnId="{A0032D55-4F5A-4199-B386-E6CCFAB4A390}">
      <dgm:prSet/>
      <dgm:spPr/>
      <dgm:t>
        <a:bodyPr/>
        <a:lstStyle/>
        <a:p>
          <a:endParaRPr lang="en-US"/>
        </a:p>
      </dgm:t>
    </dgm:pt>
    <dgm:pt modelId="{53DC099B-2417-483C-B98E-11BBDD850F09}" type="sibTrans" cxnId="{A0032D55-4F5A-4199-B386-E6CCFAB4A390}">
      <dgm:prSet/>
      <dgm:spPr/>
      <dgm:t>
        <a:bodyPr/>
        <a:lstStyle/>
        <a:p>
          <a:endParaRPr lang="en-US"/>
        </a:p>
      </dgm:t>
    </dgm:pt>
    <dgm:pt modelId="{F329C1A8-57F1-4F60-B191-57DBB7C4E460}">
      <dgm:prSet custT="1"/>
      <dgm:spPr/>
      <dgm:t>
        <a:bodyPr/>
        <a:lstStyle/>
        <a:p>
          <a:r>
            <a:rPr lang="en-US" sz="3200" dirty="0">
              <a:hlinkClick xmlns:r="http://schemas.openxmlformats.org/officeDocument/2006/relationships" r:id="rId2"/>
            </a:rPr>
            <a:t>https://aka.ms/ExcelML</a:t>
          </a:r>
          <a:r>
            <a:rPr lang="en-US" sz="3200" dirty="0"/>
            <a:t> </a:t>
          </a:r>
          <a:r>
            <a:rPr lang="en-US" sz="2500" dirty="0"/>
            <a:t>- </a:t>
          </a:r>
          <a:r>
            <a:rPr lang="en-US" sz="1400" dirty="0"/>
            <a:t>https://docs.microsoft.com/en-us/azure/machine-learning/studio/excel-add-in-for-web-services</a:t>
          </a:r>
          <a:endParaRPr lang="en-US" sz="2500" dirty="0"/>
        </a:p>
      </dgm:t>
    </dgm:pt>
    <dgm:pt modelId="{FD9E0550-8747-4E93-910C-1C9FDC4A1E71}" type="parTrans" cxnId="{03322589-9A4E-47EA-AE1C-2408230AE475}">
      <dgm:prSet/>
      <dgm:spPr/>
      <dgm:t>
        <a:bodyPr/>
        <a:lstStyle/>
        <a:p>
          <a:endParaRPr lang="en-US"/>
        </a:p>
      </dgm:t>
    </dgm:pt>
    <dgm:pt modelId="{ADD92128-6069-4957-A733-B5564B2D01AE}" type="sibTrans" cxnId="{03322589-9A4E-47EA-AE1C-2408230AE475}">
      <dgm:prSet/>
      <dgm:spPr/>
      <dgm:t>
        <a:bodyPr/>
        <a:lstStyle/>
        <a:p>
          <a:endParaRPr lang="en-US"/>
        </a:p>
      </dgm:t>
    </dgm:pt>
    <dgm:pt modelId="{242C2A2E-CE3C-4E09-8EB6-87DA03A24D9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https://aka.ms/CognitiveServices</a:t>
          </a:r>
          <a:endParaRPr lang="en-US"/>
        </a:p>
      </dgm:t>
    </dgm:pt>
    <dgm:pt modelId="{B086F81D-A72E-4B44-AB5C-4F1C5439AF00}" type="parTrans" cxnId="{304E8C4E-2D55-48F7-8F6F-F137B375E083}">
      <dgm:prSet/>
      <dgm:spPr/>
      <dgm:t>
        <a:bodyPr/>
        <a:lstStyle/>
        <a:p>
          <a:endParaRPr lang="en-US"/>
        </a:p>
      </dgm:t>
    </dgm:pt>
    <dgm:pt modelId="{40D3EF5E-CEEF-4C69-B778-93204AE58BB4}" type="sibTrans" cxnId="{304E8C4E-2D55-48F7-8F6F-F137B375E083}">
      <dgm:prSet/>
      <dgm:spPr/>
      <dgm:t>
        <a:bodyPr/>
        <a:lstStyle/>
        <a:p>
          <a:endParaRPr lang="en-US"/>
        </a:p>
      </dgm:t>
    </dgm:pt>
    <dgm:pt modelId="{7236CEA0-E48E-4A06-9042-EBE543B7150A}" type="pres">
      <dgm:prSet presAssocID="{04BBB300-994B-435F-86FD-B5D7A72D4F9A}" presName="linear" presStyleCnt="0">
        <dgm:presLayoutVars>
          <dgm:animLvl val="lvl"/>
          <dgm:resizeHandles val="exact"/>
        </dgm:presLayoutVars>
      </dgm:prSet>
      <dgm:spPr/>
    </dgm:pt>
    <dgm:pt modelId="{7C0C6A49-4A15-49BB-B2BA-62DBE90406DA}" type="pres">
      <dgm:prSet presAssocID="{3291735C-E4BF-4DE7-8062-87D20ADAD8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DDA031-9F82-4D22-9FD6-565385ADB421}" type="pres">
      <dgm:prSet presAssocID="{53DC099B-2417-483C-B98E-11BBDD850F09}" presName="spacer" presStyleCnt="0"/>
      <dgm:spPr/>
    </dgm:pt>
    <dgm:pt modelId="{CAC2B490-C816-4DA8-B2B3-B586E16B5B4C}" type="pres">
      <dgm:prSet presAssocID="{F329C1A8-57F1-4F60-B191-57DBB7C4E460}" presName="parentText" presStyleLbl="node1" presStyleIdx="1" presStyleCnt="3" custLinFactY="103022" custLinFactNeighborX="-358" custLinFactNeighborY="200000">
        <dgm:presLayoutVars>
          <dgm:chMax val="0"/>
          <dgm:bulletEnabled val="1"/>
        </dgm:presLayoutVars>
      </dgm:prSet>
      <dgm:spPr/>
    </dgm:pt>
    <dgm:pt modelId="{4DE1C893-8C7C-4019-BF5B-838A3A52ACEC}" type="pres">
      <dgm:prSet presAssocID="{ADD92128-6069-4957-A733-B5564B2D01AE}" presName="spacer" presStyleCnt="0"/>
      <dgm:spPr/>
    </dgm:pt>
    <dgm:pt modelId="{2B264BA8-7735-4C2C-8E21-7BFFFFF08727}" type="pres">
      <dgm:prSet presAssocID="{242C2A2E-CE3C-4E09-8EB6-87DA03A24D96}" presName="parentText" presStyleLbl="node1" presStyleIdx="2" presStyleCnt="3" custLinFactY="-100000" custLinFactNeighborX="-358" custLinFactNeighborY="-100000">
        <dgm:presLayoutVars>
          <dgm:chMax val="0"/>
          <dgm:bulletEnabled val="1"/>
        </dgm:presLayoutVars>
      </dgm:prSet>
      <dgm:spPr/>
    </dgm:pt>
  </dgm:ptLst>
  <dgm:cxnLst>
    <dgm:cxn modelId="{A0032D55-4F5A-4199-B386-E6CCFAB4A390}" srcId="{04BBB300-994B-435F-86FD-B5D7A72D4F9A}" destId="{3291735C-E4BF-4DE7-8062-87D20ADAD81D}" srcOrd="0" destOrd="0" parTransId="{5D7A24BF-F397-446F-92A6-56B579269C89}" sibTransId="{53DC099B-2417-483C-B98E-11BBDD850F09}"/>
    <dgm:cxn modelId="{0791C9B6-3015-4EA0-94D7-237F25877411}" type="presOf" srcId="{04BBB300-994B-435F-86FD-B5D7A72D4F9A}" destId="{7236CEA0-E48E-4A06-9042-EBE543B7150A}" srcOrd="0" destOrd="0" presId="urn:microsoft.com/office/officeart/2005/8/layout/vList2"/>
    <dgm:cxn modelId="{03322589-9A4E-47EA-AE1C-2408230AE475}" srcId="{04BBB300-994B-435F-86FD-B5D7A72D4F9A}" destId="{F329C1A8-57F1-4F60-B191-57DBB7C4E460}" srcOrd="1" destOrd="0" parTransId="{FD9E0550-8747-4E93-910C-1C9FDC4A1E71}" sibTransId="{ADD92128-6069-4957-A733-B5564B2D01AE}"/>
    <dgm:cxn modelId="{CDFFB4A3-4CD4-4E14-97CF-6504DF70F1CA}" type="presOf" srcId="{242C2A2E-CE3C-4E09-8EB6-87DA03A24D96}" destId="{2B264BA8-7735-4C2C-8E21-7BFFFFF08727}" srcOrd="0" destOrd="0" presId="urn:microsoft.com/office/officeart/2005/8/layout/vList2"/>
    <dgm:cxn modelId="{DBBBA453-21B3-442A-9546-065901DAC6CD}" type="presOf" srcId="{3291735C-E4BF-4DE7-8062-87D20ADAD81D}" destId="{7C0C6A49-4A15-49BB-B2BA-62DBE90406DA}" srcOrd="0" destOrd="0" presId="urn:microsoft.com/office/officeart/2005/8/layout/vList2"/>
    <dgm:cxn modelId="{304E8C4E-2D55-48F7-8F6F-F137B375E083}" srcId="{04BBB300-994B-435F-86FD-B5D7A72D4F9A}" destId="{242C2A2E-CE3C-4E09-8EB6-87DA03A24D96}" srcOrd="2" destOrd="0" parTransId="{B086F81D-A72E-4B44-AB5C-4F1C5439AF00}" sibTransId="{40D3EF5E-CEEF-4C69-B778-93204AE58BB4}"/>
    <dgm:cxn modelId="{03759174-DEA3-4DF5-B186-62B35A54C1A8}" type="presOf" srcId="{F329C1A8-57F1-4F60-B191-57DBB7C4E460}" destId="{CAC2B490-C816-4DA8-B2B3-B586E16B5B4C}" srcOrd="0" destOrd="0" presId="urn:microsoft.com/office/officeart/2005/8/layout/vList2"/>
    <dgm:cxn modelId="{E43D0F05-E0F5-45FF-9F9E-D8BFA0CBA047}" type="presParOf" srcId="{7236CEA0-E48E-4A06-9042-EBE543B7150A}" destId="{7C0C6A49-4A15-49BB-B2BA-62DBE90406DA}" srcOrd="0" destOrd="0" presId="urn:microsoft.com/office/officeart/2005/8/layout/vList2"/>
    <dgm:cxn modelId="{EE3BFA32-05D0-416D-A24B-AA2986DAB2CC}" type="presParOf" srcId="{7236CEA0-E48E-4A06-9042-EBE543B7150A}" destId="{3EDDA031-9F82-4D22-9FD6-565385ADB421}" srcOrd="1" destOrd="0" presId="urn:microsoft.com/office/officeart/2005/8/layout/vList2"/>
    <dgm:cxn modelId="{95E9EAC1-632E-43E3-9685-2225E4AC8131}" type="presParOf" srcId="{7236CEA0-E48E-4A06-9042-EBE543B7150A}" destId="{CAC2B490-C816-4DA8-B2B3-B586E16B5B4C}" srcOrd="2" destOrd="0" presId="urn:microsoft.com/office/officeart/2005/8/layout/vList2"/>
    <dgm:cxn modelId="{9CA3B8E5-2A4D-4098-A5E8-5534512288E6}" type="presParOf" srcId="{7236CEA0-E48E-4A06-9042-EBE543B7150A}" destId="{4DE1C893-8C7C-4019-BF5B-838A3A52ACEC}" srcOrd="3" destOrd="0" presId="urn:microsoft.com/office/officeart/2005/8/layout/vList2"/>
    <dgm:cxn modelId="{F754752A-890C-4123-9C58-04F1E67A9224}" type="presParOf" srcId="{7236CEA0-E48E-4A06-9042-EBE543B7150A}" destId="{2B264BA8-7735-4C2C-8E21-7BFFFFF087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0D727-7B5C-42EA-B01E-188C426C93C1}">
      <dsp:nvSpPr>
        <dsp:cNvPr id="0" name=""/>
        <dsp:cNvSpPr/>
      </dsp:nvSpPr>
      <dsp:spPr>
        <a:xfrm>
          <a:off x="0" y="3089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Microsoft Cognitive Services</a:t>
          </a:r>
        </a:p>
      </dsp:txBody>
      <dsp:txXfrm>
        <a:off x="36296" y="39385"/>
        <a:ext cx="10443008" cy="670943"/>
      </dsp:txXfrm>
    </dsp:sp>
    <dsp:sp modelId="{80158AA4-568A-4E8F-9450-F27EBF21523C}">
      <dsp:nvSpPr>
        <dsp:cNvPr id="0" name=""/>
        <dsp:cNvSpPr/>
      </dsp:nvSpPr>
      <dsp:spPr>
        <a:xfrm>
          <a:off x="0" y="835904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Amazon &amp; Amazon Marketplace</a:t>
          </a:r>
        </a:p>
      </dsp:txBody>
      <dsp:txXfrm>
        <a:off x="36296" y="872200"/>
        <a:ext cx="10443008" cy="670943"/>
      </dsp:txXfrm>
    </dsp:sp>
    <dsp:sp modelId="{C1CEA704-89A7-4918-A2F3-2868AFDD5140}">
      <dsp:nvSpPr>
        <dsp:cNvPr id="0" name=""/>
        <dsp:cNvSpPr/>
      </dsp:nvSpPr>
      <dsp:spPr>
        <a:xfrm>
          <a:off x="0" y="1668719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IBM</a:t>
          </a:r>
        </a:p>
      </dsp:txBody>
      <dsp:txXfrm>
        <a:off x="36296" y="1705015"/>
        <a:ext cx="10443008" cy="670943"/>
      </dsp:txXfrm>
    </dsp:sp>
    <dsp:sp modelId="{B31CAA02-C283-4BFD-ACEF-B0DB56CF0BB0}">
      <dsp:nvSpPr>
        <dsp:cNvPr id="0" name=""/>
        <dsp:cNvSpPr/>
      </dsp:nvSpPr>
      <dsp:spPr>
        <a:xfrm>
          <a:off x="0" y="2501534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Google</a:t>
          </a:r>
        </a:p>
      </dsp:txBody>
      <dsp:txXfrm>
        <a:off x="36296" y="2537830"/>
        <a:ext cx="10443008" cy="670943"/>
      </dsp:txXfrm>
    </dsp:sp>
    <dsp:sp modelId="{785389D3-91F2-4B13-A99D-CF5950F089EC}">
      <dsp:nvSpPr>
        <dsp:cNvPr id="0" name=""/>
        <dsp:cNvSpPr/>
      </dsp:nvSpPr>
      <dsp:spPr>
        <a:xfrm>
          <a:off x="0" y="3334349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…</a:t>
          </a:r>
        </a:p>
      </dsp:txBody>
      <dsp:txXfrm>
        <a:off x="36296" y="3370645"/>
        <a:ext cx="10443008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83D89-1E08-4E5E-8991-FD72DC7426FA}">
      <dsp:nvSpPr>
        <dsp:cNvPr id="0" name=""/>
        <dsp:cNvSpPr/>
      </dsp:nvSpPr>
      <dsp:spPr>
        <a:xfrm>
          <a:off x="0" y="1796782"/>
          <a:ext cx="608965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https://cloud.google.com/products/machine-learning/</a:t>
          </a:r>
        </a:p>
      </dsp:txBody>
      <dsp:txXfrm>
        <a:off x="46606" y="1843388"/>
        <a:ext cx="5996438" cy="861507"/>
      </dsp:txXfrm>
    </dsp:sp>
    <dsp:sp modelId="{D801A626-A3F8-46F5-A62C-EC82525A6003}">
      <dsp:nvSpPr>
        <dsp:cNvPr id="0" name=""/>
        <dsp:cNvSpPr/>
      </dsp:nvSpPr>
      <dsp:spPr>
        <a:xfrm>
          <a:off x="0" y="2820622"/>
          <a:ext cx="6089650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https://cloud.google.com/job-discovery/</a:t>
          </a:r>
        </a:p>
      </dsp:txBody>
      <dsp:txXfrm>
        <a:off x="46606" y="2867228"/>
        <a:ext cx="5996438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C6A49-4A15-49BB-B2BA-62DBE90406DA}">
      <dsp:nvSpPr>
        <dsp:cNvPr id="0" name=""/>
        <dsp:cNvSpPr/>
      </dsp:nvSpPr>
      <dsp:spPr>
        <a:xfrm>
          <a:off x="0" y="853289"/>
          <a:ext cx="6269038" cy="12232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1"/>
            </a:rPr>
            <a:t>https://aka.ms/AzureMLStudio</a:t>
          </a:r>
          <a:endParaRPr lang="en-US" sz="3400" kern="1200"/>
        </a:p>
      </dsp:txBody>
      <dsp:txXfrm>
        <a:off x="59713" y="913002"/>
        <a:ext cx="6149612" cy="1103809"/>
      </dsp:txXfrm>
    </dsp:sp>
    <dsp:sp modelId="{CAC2B490-C816-4DA8-B2B3-B586E16B5B4C}">
      <dsp:nvSpPr>
        <dsp:cNvPr id="0" name=""/>
        <dsp:cNvSpPr/>
      </dsp:nvSpPr>
      <dsp:spPr>
        <a:xfrm>
          <a:off x="0" y="3630486"/>
          <a:ext cx="6269038" cy="122323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linkClick xmlns:r="http://schemas.openxmlformats.org/officeDocument/2006/relationships" r:id="rId2"/>
            </a:rPr>
            <a:t>https://aka.ms/ExcelML</a:t>
          </a:r>
          <a:r>
            <a:rPr lang="en-US" sz="3200" kern="1200" dirty="0"/>
            <a:t> </a:t>
          </a:r>
          <a:r>
            <a:rPr lang="en-US" sz="2500" kern="1200" dirty="0"/>
            <a:t>- </a:t>
          </a:r>
          <a:r>
            <a:rPr lang="en-US" sz="1400" kern="1200" dirty="0"/>
            <a:t>https://docs.microsoft.com/en-us/azure/machine-learning/studio/excel-add-in-for-web-services</a:t>
          </a:r>
          <a:endParaRPr lang="en-US" sz="2500" kern="1200" dirty="0"/>
        </a:p>
      </dsp:txBody>
      <dsp:txXfrm>
        <a:off x="59713" y="3690199"/>
        <a:ext cx="6149612" cy="1103809"/>
      </dsp:txXfrm>
    </dsp:sp>
    <dsp:sp modelId="{2B264BA8-7735-4C2C-8E21-7BFFFFF08727}">
      <dsp:nvSpPr>
        <dsp:cNvPr id="0" name=""/>
        <dsp:cNvSpPr/>
      </dsp:nvSpPr>
      <dsp:spPr>
        <a:xfrm>
          <a:off x="0" y="2174444"/>
          <a:ext cx="6269038" cy="122323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3"/>
            </a:rPr>
            <a:t>https://aka.ms/CognitiveServices</a:t>
          </a:r>
          <a:endParaRPr lang="en-US" sz="3400" kern="1200"/>
        </a:p>
      </dsp:txBody>
      <dsp:txXfrm>
        <a:off x="59713" y="2234157"/>
        <a:ext cx="6149612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1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9851-E168-4F09-807B-84492BE940E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9B9E-8962-4862-A7B5-8FFD1151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computer-vision/home#Domain-Specific" TargetMode="External"/><Relationship Id="rId13" Type="http://schemas.openxmlformats.org/officeDocument/2006/relationships/hyperlink" Target="https://docs.microsoft.com/en-us/azure/cognitive-services/computer-vision/home#Adult" TargetMode="External"/><Relationship Id="rId3" Type="http://schemas.openxmlformats.org/officeDocument/2006/relationships/image" Target="../media/image16.svg"/><Relationship Id="rId7" Type="http://schemas.openxmlformats.org/officeDocument/2006/relationships/hyperlink" Target="https://docs.microsoft.com/en-us/azure/cognitive-services/computer-vision/home#Faces" TargetMode="External"/><Relationship Id="rId12" Type="http://schemas.openxmlformats.org/officeDocument/2006/relationships/hyperlink" Target="https://docs.microsoft.com/en-us/azure/cognitive-services/computer-vision/home#Colo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gnitive-services/computer-vision/home#Identifying" TargetMode="External"/><Relationship Id="rId11" Type="http://schemas.openxmlformats.org/officeDocument/2006/relationships/hyperlink" Target="https://docs.microsoft.com/en-us/azure/cognitive-services/computer-vision/home#RecognizeText" TargetMode="External"/><Relationship Id="rId5" Type="http://schemas.openxmlformats.org/officeDocument/2006/relationships/hyperlink" Target="https://docs.microsoft.com/en-us/azure/cognitive-services/computer-vision/home#Categorizing" TargetMode="External"/><Relationship Id="rId10" Type="http://schemas.openxmlformats.org/officeDocument/2006/relationships/hyperlink" Target="https://docs.microsoft.com/en-us/azure/cognitive-services/computer-vision/home#OCR" TargetMode="External"/><Relationship Id="rId4" Type="http://schemas.openxmlformats.org/officeDocument/2006/relationships/hyperlink" Target="https://docs.microsoft.com/en-us/azure/cognitive-services/computer-vision/home#Tagging" TargetMode="External"/><Relationship Id="rId9" Type="http://schemas.openxmlformats.org/officeDocument/2006/relationships/hyperlink" Target="https://docs.microsoft.com/en-us/azure/cognitive-services/computer-vision/home#Descriptions" TargetMode="External"/><Relationship Id="rId14" Type="http://schemas.openxmlformats.org/officeDocument/2006/relationships/hyperlink" Target="https://docs.microsoft.com/en-us/azure/cognitive-services/computer-vision/home#Thumbnail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conda.com/download" TargetMode="External"/><Relationship Id="rId3" Type="http://schemas.openxmlformats.org/officeDocument/2006/relationships/image" Target="../media/image21.svg"/><Relationship Id="rId7" Type="http://schemas.openxmlformats.org/officeDocument/2006/relationships/hyperlink" Target="https://docs.microsoft.com/en-us/azure/machine-learning/studio/walkthrough-5-publish-web-servic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forbeginners.com/requests/using-requests-in-python" TargetMode="External"/><Relationship Id="rId5" Type="http://schemas.openxmlformats.org/officeDocument/2006/relationships/hyperlink" Target="http://www.pythonforbeginners.com/dictionary/how-to-use-dictionaries-in-python" TargetMode="External"/><Relationship Id="rId4" Type="http://schemas.openxmlformats.org/officeDocument/2006/relationships/hyperlink" Target="https://help.parsehub.com/hc/en-us/articles/219619888-Analyzing-JSON-With-Python" TargetMode="External"/><Relationship Id="rId9" Type="http://schemas.openxmlformats.org/officeDocument/2006/relationships/hyperlink" Target="https://github.com/Microsoft/Cognitive-Vision-Python/tree/master/Jupyter%20Noteboo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ekognition/" TargetMode="External"/><Relationship Id="rId7" Type="http://schemas.openxmlformats.org/officeDocument/2006/relationships/hyperlink" Target="https://aws.amazon.com/transcribe" TargetMode="External"/><Relationship Id="rId2" Type="http://schemas.openxmlformats.org/officeDocument/2006/relationships/hyperlink" Target="https://aws.amazon.com/sagemak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translate/" TargetMode="External"/><Relationship Id="rId5" Type="http://schemas.openxmlformats.org/officeDocument/2006/relationships/hyperlink" Target="https://aws.amazon.com/comprehend/" TargetMode="External"/><Relationship Id="rId4" Type="http://schemas.openxmlformats.org/officeDocument/2006/relationships/hyperlink" Target="https://aws.amazon.com/lex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F78191E5-8F8B-45BE-B9C8-E9D250AE0A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$ML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Dhruv Sakalley</a:t>
            </a:r>
          </a:p>
        </p:txBody>
      </p:sp>
    </p:spTree>
    <p:extLst>
      <p:ext uri="{BB962C8B-B14F-4D97-AF65-F5344CB8AC3E}">
        <p14:creationId xmlns:p14="http://schemas.microsoft.com/office/powerpoint/2010/main" val="426976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30" y="468977"/>
            <a:ext cx="8959661" cy="3539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IBM Offerings</a:t>
            </a:r>
          </a:p>
        </p:txBody>
      </p:sp>
    </p:spTree>
    <p:extLst>
      <p:ext uri="{BB962C8B-B14F-4D97-AF65-F5344CB8AC3E}">
        <p14:creationId xmlns:p14="http://schemas.microsoft.com/office/powerpoint/2010/main" val="46680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Microsoft Offerings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56A10-A728-4488-B42C-ADA9B1E54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072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2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" b="130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6344"/>
            <a:ext cx="7188199" cy="37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Excel ML Add-in</a:t>
            </a:r>
          </a:p>
        </p:txBody>
      </p:sp>
    </p:spTree>
    <p:extLst>
      <p:ext uri="{BB962C8B-B14F-4D97-AF65-F5344CB8AC3E}">
        <p14:creationId xmlns:p14="http://schemas.microsoft.com/office/powerpoint/2010/main" val="286066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69" y="643467"/>
            <a:ext cx="8044861" cy="55710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7834" y="6385706"/>
            <a:ext cx="5796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https://docs.microsoft.com/en-us/azure/cognitive-services/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AF0EAF8-A0DB-4B89-98D4-29BA90EE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Microsoft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Vision API</a:t>
            </a:r>
          </a:p>
          <a:p>
            <a:pPr lvl="1"/>
            <a:r>
              <a:rPr lang="en-US">
                <a:hlinkClick r:id="rId4"/>
              </a:rPr>
              <a:t>Tag images based on content.</a:t>
            </a:r>
            <a:endParaRPr lang="en-US" dirty="0"/>
          </a:p>
          <a:p>
            <a:pPr lvl="1"/>
            <a:r>
              <a:rPr lang="en-US">
                <a:hlinkClick r:id="rId5"/>
              </a:rPr>
              <a:t>Categorize images.</a:t>
            </a:r>
            <a:endParaRPr lang="en-US" dirty="0"/>
          </a:p>
          <a:p>
            <a:pPr lvl="1"/>
            <a:r>
              <a:rPr lang="en-US">
                <a:hlinkClick r:id="rId6"/>
              </a:rPr>
              <a:t>Identify the type and quality of images.</a:t>
            </a:r>
            <a:endParaRPr lang="en-US" dirty="0"/>
          </a:p>
          <a:p>
            <a:pPr lvl="1"/>
            <a:r>
              <a:rPr lang="en-US" u="sng">
                <a:hlinkClick r:id="rId7"/>
              </a:rPr>
              <a:t>Detect human faces and return their coordinates.</a:t>
            </a:r>
            <a:endParaRPr lang="en-US" dirty="0"/>
          </a:p>
          <a:p>
            <a:pPr lvl="1"/>
            <a:r>
              <a:rPr lang="en-US">
                <a:hlinkClick r:id="rId8"/>
              </a:rPr>
              <a:t>Recognize domain-specific content.</a:t>
            </a:r>
            <a:endParaRPr lang="en-US" dirty="0"/>
          </a:p>
          <a:p>
            <a:pPr lvl="1"/>
            <a:r>
              <a:rPr lang="en-US">
                <a:hlinkClick r:id="rId9"/>
              </a:rPr>
              <a:t>Generate descriptions of the content.</a:t>
            </a:r>
            <a:endParaRPr lang="en-US" dirty="0"/>
          </a:p>
          <a:p>
            <a:pPr lvl="1"/>
            <a:r>
              <a:rPr lang="en-US">
                <a:hlinkClick r:id="rId10"/>
              </a:rPr>
              <a:t>Use optical character recognition to identify printed text found in images.</a:t>
            </a:r>
            <a:endParaRPr lang="en-US" dirty="0"/>
          </a:p>
          <a:p>
            <a:pPr lvl="1"/>
            <a:r>
              <a:rPr lang="en-US">
                <a:hlinkClick r:id="rId11"/>
              </a:rPr>
              <a:t>Recognize handwritten text.</a:t>
            </a:r>
            <a:endParaRPr lang="en-US" dirty="0"/>
          </a:p>
          <a:p>
            <a:pPr lvl="1"/>
            <a:r>
              <a:rPr lang="en-US">
                <a:hlinkClick r:id="rId12"/>
              </a:rPr>
              <a:t>Distinguish color schemes.</a:t>
            </a:r>
            <a:endParaRPr lang="en-US" dirty="0"/>
          </a:p>
          <a:p>
            <a:pPr lvl="1"/>
            <a:r>
              <a:rPr lang="en-US">
                <a:hlinkClick r:id="rId13"/>
              </a:rPr>
              <a:t>Flag adult content.</a:t>
            </a:r>
            <a:endParaRPr lang="en-US" dirty="0"/>
          </a:p>
          <a:p>
            <a:pPr lvl="1"/>
            <a:r>
              <a:rPr lang="en-US">
                <a:hlinkClick r:id="rId14"/>
              </a:rPr>
              <a:t>Crop photos to be used as thumbnails.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67036"/>
            <a:ext cx="6250769" cy="4563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Microsoft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Speech API &amp; </a:t>
            </a:r>
            <a:r>
              <a:rPr lang="en-US" sz="1700" dirty="0">
                <a:solidFill>
                  <a:schemeClr val="bg1"/>
                </a:solidFill>
              </a:rPr>
              <a:t>Microsoft </a:t>
            </a:r>
            <a:r>
              <a:rPr lang="en-US" sz="1700" dirty="0" err="1">
                <a:solidFill>
                  <a:schemeClr val="bg1"/>
                </a:solidFill>
              </a:rPr>
              <a:t>QnA</a:t>
            </a:r>
            <a:r>
              <a:rPr lang="en-US" sz="1700" dirty="0">
                <a:solidFill>
                  <a:schemeClr val="bg1"/>
                </a:solidFill>
              </a:rPr>
              <a:t> Maker 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b="1" dirty="0">
                <a:solidFill>
                  <a:schemeClr val="bg1"/>
                </a:solidFill>
              </a:rPr>
              <a:t>Speech to Text</a:t>
            </a:r>
            <a:r>
              <a:rPr lang="en-US" sz="1700" dirty="0">
                <a:solidFill>
                  <a:schemeClr val="bg1"/>
                </a:solidFill>
              </a:rPr>
              <a:t> API converts human speech to text that can be used as input or commands to control your application.</a:t>
            </a:r>
          </a:p>
          <a:p>
            <a:pPr lvl="1"/>
            <a:r>
              <a:rPr lang="en-US" sz="1700" b="1" dirty="0">
                <a:solidFill>
                  <a:schemeClr val="bg1"/>
                </a:solidFill>
              </a:rPr>
              <a:t>Text to Speech</a:t>
            </a:r>
            <a:r>
              <a:rPr lang="en-US" sz="1700" dirty="0">
                <a:solidFill>
                  <a:schemeClr val="bg1"/>
                </a:solidFill>
              </a:rPr>
              <a:t> API converts text to audio streams that can be played back to the user of your application.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1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C4AA2EF-9A20-4757-9661-7CF2C521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Complete the vision </a:t>
            </a:r>
            <a:r>
              <a:rPr lang="en-US" sz="1800"/>
              <a:t>API Notebook</a:t>
            </a:r>
          </a:p>
          <a:p>
            <a:r>
              <a:rPr lang="en-US" sz="1800" dirty="0"/>
              <a:t>Choose your adventure</a:t>
            </a:r>
          </a:p>
          <a:p>
            <a:r>
              <a:rPr lang="en-US" sz="1800" dirty="0"/>
              <a:t>Write a note, take a picture and speak it out to us with a notebook in another language</a:t>
            </a:r>
          </a:p>
          <a:p>
            <a:r>
              <a:rPr lang="en-US" sz="1800" dirty="0"/>
              <a:t>A picture is worth a thousand words… make someone see a picture through AI- eyes</a:t>
            </a:r>
          </a:p>
          <a:p>
            <a:r>
              <a:rPr lang="en-US" sz="1800" dirty="0"/>
              <a:t>Identify the person in a business card, if a </a:t>
            </a:r>
            <a:r>
              <a:rPr lang="en-US" sz="1800" dirty="0" err="1"/>
              <a:t>linkedin</a:t>
            </a:r>
            <a:r>
              <a:rPr lang="en-US" sz="1800" dirty="0"/>
              <a:t> link is missing look up the </a:t>
            </a:r>
            <a:r>
              <a:rPr lang="en-US" sz="1800" dirty="0" err="1"/>
              <a:t>linkedin</a:t>
            </a:r>
            <a:r>
              <a:rPr lang="en-US" sz="1800" dirty="0"/>
              <a:t> account for the person to make them into a possible lead.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502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AC6D7F-F068-4E11-BB06-F601D89BB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2775268-F787-4CC2-A9AB-4961AA43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Helpful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r>
              <a:rPr lang="en-US" sz="1800" dirty="0">
                <a:hlinkClick r:id="rId4"/>
              </a:rPr>
              <a:t>https://help.parsehub.com/hc/en-us/articles/219619888-Analyzing-JSON-With-Python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http://www.pythonforbeginners.com/dictionary/how-to-use-dictionaries-in-python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http://www.pythonforbeginners.com/requests/using-requests-in-python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https://docs.microsoft.com/en-us/azure/machine-learning/studio/walkthrough-5-publish-web-service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https://www.anaconda.com/download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https://github.com/Microsoft/Cognitive-Vision-Python/tree/master/Jupyter%20Notebook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3051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4" name="Content Placeholder 3" descr="EOI and Communication: June 20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25" y="1344612"/>
            <a:ext cx="4953000" cy="2095500"/>
          </a:xfrm>
        </p:spPr>
      </p:pic>
    </p:spTree>
    <p:extLst>
      <p:ext uri="{BB962C8B-B14F-4D97-AF65-F5344CB8AC3E}">
        <p14:creationId xmlns:p14="http://schemas.microsoft.com/office/powerpoint/2010/main" val="39879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57" y="760085"/>
            <a:ext cx="8830809" cy="4856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Why $Buy</a:t>
            </a:r>
          </a:p>
        </p:txBody>
      </p:sp>
    </p:spTree>
    <p:extLst>
      <p:ext uri="{BB962C8B-B14F-4D97-AF65-F5344CB8AC3E}">
        <p14:creationId xmlns:p14="http://schemas.microsoft.com/office/powerpoint/2010/main" val="25635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Some of the major Players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FF828-3E63-4209-AEB9-4AB8F1C66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8124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19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Typical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Do-It-Yourself </a:t>
            </a:r>
          </a:p>
          <a:p>
            <a:r>
              <a:rPr lang="en-US" sz="2000" dirty="0"/>
              <a:t>Hosted Custom Clusters</a:t>
            </a:r>
          </a:p>
          <a:p>
            <a:r>
              <a:rPr lang="en-US" sz="2000" dirty="0"/>
              <a:t>Hosted machines</a:t>
            </a:r>
          </a:p>
          <a:p>
            <a:r>
              <a:rPr lang="en-US" sz="2000" dirty="0"/>
              <a:t>Hosted Cloud Studios</a:t>
            </a:r>
          </a:p>
          <a:p>
            <a:r>
              <a:rPr lang="en-US" sz="2000" dirty="0"/>
              <a:t>RESTful APIs</a:t>
            </a:r>
          </a:p>
          <a:p>
            <a:r>
              <a:rPr lang="en-US" sz="2000" dirty="0"/>
              <a:t>In-app integrations</a:t>
            </a:r>
          </a:p>
        </p:txBody>
      </p:sp>
    </p:spTree>
    <p:extLst>
      <p:ext uri="{BB962C8B-B14F-4D97-AF65-F5344CB8AC3E}">
        <p14:creationId xmlns:p14="http://schemas.microsoft.com/office/powerpoint/2010/main" val="297715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Typical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Do-It-Yourself </a:t>
            </a:r>
          </a:p>
          <a:p>
            <a:r>
              <a:rPr lang="en-US" sz="2000" dirty="0"/>
              <a:t>Hosted Custom Clusters</a:t>
            </a:r>
          </a:p>
          <a:p>
            <a:r>
              <a:rPr lang="en-US" sz="2000" dirty="0"/>
              <a:t>Hosted machines</a:t>
            </a:r>
          </a:p>
          <a:p>
            <a:r>
              <a:rPr lang="en-US" sz="2000" dirty="0"/>
              <a:t>Hosted Cloud Studios</a:t>
            </a:r>
          </a:p>
          <a:p>
            <a:r>
              <a:rPr lang="en-US" sz="2000" b="1" dirty="0"/>
              <a:t>RESTful APIs</a:t>
            </a:r>
          </a:p>
          <a:p>
            <a:r>
              <a:rPr lang="en-US" sz="2000" dirty="0"/>
              <a:t>In-app integrations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0701773" y="2576514"/>
            <a:ext cx="938292" cy="225674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095940" y="2576514"/>
            <a:ext cx="1078968" cy="225674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Orchestration and Data Pipelines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05" y="2978757"/>
            <a:ext cx="8019313" cy="3760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93" y="1373675"/>
            <a:ext cx="4946780" cy="1402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242" y="1373675"/>
            <a:ext cx="5651227" cy="1605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207" y="3146716"/>
            <a:ext cx="3913931" cy="1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6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89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8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https://aws.amazon.com/sagemaker/</a:t>
            </a:r>
            <a:r>
              <a:rPr lang="en-US" dirty="0"/>
              <a:t> (Studio)</a:t>
            </a:r>
          </a:p>
          <a:p>
            <a:r>
              <a:rPr lang="en-US" dirty="0">
                <a:hlinkClick r:id="rId3"/>
              </a:rPr>
              <a:t>https://aws.amazon.com/rekognition/</a:t>
            </a:r>
            <a:r>
              <a:rPr lang="en-US" dirty="0"/>
              <a:t> (Deep learning-based image and video analysis)</a:t>
            </a:r>
          </a:p>
          <a:p>
            <a:r>
              <a:rPr lang="en-US" dirty="0">
                <a:hlinkClick r:id="rId4"/>
              </a:rPr>
              <a:t>https://aws.amazon.com/lex/</a:t>
            </a:r>
            <a:r>
              <a:rPr lang="en-US" dirty="0"/>
              <a:t> (Bot)</a:t>
            </a:r>
          </a:p>
          <a:p>
            <a:r>
              <a:rPr lang="en-US" dirty="0">
                <a:hlinkClick r:id="rId5"/>
              </a:rPr>
              <a:t>https://aws.amazon.com/comprehend/</a:t>
            </a:r>
            <a:r>
              <a:rPr lang="en-US" dirty="0"/>
              <a:t> (Topic Modeling)</a:t>
            </a:r>
          </a:p>
          <a:p>
            <a:r>
              <a:rPr lang="en-US" dirty="0">
                <a:hlinkClick r:id="rId6"/>
              </a:rPr>
              <a:t>https://aws.amazon.com/translate/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https://aws.amazon.com/transcribe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Google Offerings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3054B-58DC-4DF4-8632-8BAFCA52E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94768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86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$ML</vt:lpstr>
      <vt:lpstr>Why $Buy</vt:lpstr>
      <vt:lpstr>Some of the major Players</vt:lpstr>
      <vt:lpstr>Typical Choice</vt:lpstr>
      <vt:lpstr>Typical Choice</vt:lpstr>
      <vt:lpstr>Orchestration and Data Pipelines</vt:lpstr>
      <vt:lpstr>PowerPoint Presentation</vt:lpstr>
      <vt:lpstr>Amazon Offerings</vt:lpstr>
      <vt:lpstr>Google Offerings</vt:lpstr>
      <vt:lpstr>IBM Offerings</vt:lpstr>
      <vt:lpstr>Microsoft Offerings</vt:lpstr>
      <vt:lpstr>PowerPoint Presentation</vt:lpstr>
      <vt:lpstr>Excel ML Add-in</vt:lpstr>
      <vt:lpstr>PowerPoint Presentation</vt:lpstr>
      <vt:lpstr>Microsoft Examples</vt:lpstr>
      <vt:lpstr>Microsoft Examples</vt:lpstr>
      <vt:lpstr>Challenge</vt:lpstr>
      <vt:lpstr>Helpful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Sakalley, Dhruv (LNG-RDU)</dc:creator>
  <cp:lastModifiedBy>Sakalley, Dhruv (LNG-RDU)</cp:lastModifiedBy>
  <cp:revision>56</cp:revision>
  <dcterms:created xsi:type="dcterms:W3CDTF">2018-04-22T21:25:11Z</dcterms:created>
  <dcterms:modified xsi:type="dcterms:W3CDTF">2018-04-24T21:13:45Z</dcterms:modified>
</cp:coreProperties>
</file>