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/>
    <p:restoredTop sz="81217"/>
  </p:normalViewPr>
  <p:slideViewPr>
    <p:cSldViewPr snapToGrid="0" snapToObjects="1">
      <p:cViewPr varScale="1">
        <p:scale>
          <a:sx n="77" d="100"/>
          <a:sy n="7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67B76-D8AF-CC42-AF70-16F2501F099A}" type="datetimeFigureOut"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DA8D4-36A8-3744-9686-5861DF05FF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</a:t>
            </a:r>
            <a:r>
              <a:rPr lang="en-US" baseline="0"/>
              <a:t> list isn't null:</a:t>
            </a:r>
          </a:p>
          <a:p>
            <a:r>
              <a:rPr lang="en-US" baseline="0"/>
              <a:t>Print the sublist consisting of all but the first node</a:t>
            </a:r>
          </a:p>
          <a:p>
            <a:r>
              <a:rPr lang="en-US" baseline="0"/>
              <a:t>Print the first node</a:t>
            </a:r>
          </a:p>
          <a:p>
            <a:r>
              <a:rPr lang="en-US" baseline="0"/>
              <a:t>---------</a:t>
            </a:r>
          </a:p>
          <a:p>
            <a:r>
              <a:rPr lang="en-US" baseline="0"/>
              <a:t>if (list == null) return;</a:t>
            </a:r>
          </a:p>
          <a:p>
            <a:r>
              <a:rPr lang="en-US" baseline="0"/>
              <a:t>printRev(list-&gt;next);</a:t>
            </a:r>
          </a:p>
          <a:p>
            <a:r>
              <a:rPr lang="en-US" baseline="0"/>
              <a:t>printf(" %d", list-&gt;value);</a:t>
            </a:r>
          </a:p>
          <a:p>
            <a:r>
              <a:rPr lang="en-US" baseline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A8D4-36A8-3744-9686-5861DF05FF3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list == null return 0</a:t>
            </a:r>
          </a:p>
          <a:p>
            <a:r>
              <a:rPr lang="en-US"/>
              <a:t>return list-&gt;value</a:t>
            </a:r>
            <a:r>
              <a:rPr lang="en-US" baseline="0"/>
              <a:t> + sumList(list-&gt;next);</a:t>
            </a:r>
          </a:p>
          <a:p>
            <a:r>
              <a:rPr lang="en-US" baseline="0"/>
              <a:t>------</a:t>
            </a:r>
          </a:p>
          <a:p>
            <a:r>
              <a:rPr lang="en-US"/>
              <a:t>if list is null return false</a:t>
            </a:r>
          </a:p>
          <a:p>
            <a:r>
              <a:rPr lang="en-US"/>
              <a:t>if list -&gt;value === num return true</a:t>
            </a:r>
          </a:p>
          <a:p>
            <a:r>
              <a:rPr lang="en-US"/>
              <a:t>return searchList(list-&gt;next);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A8D4-36A8-3744-9686-5861DF05FF3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 node *temp;</a:t>
            </a:r>
          </a:p>
          <a:p>
            <a:r>
              <a:rPr lang="en-US"/>
              <a:t>if list == NULL { Create new node, return pointer to it}</a:t>
            </a:r>
          </a:p>
          <a:p>
            <a:r>
              <a:rPr lang="en-US"/>
              <a:t>list-&gt;next = insertLast(list-&gt;next, num);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A8D4-36A8-3744-9686-5861DF05FF3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if(list</a:t>
            </a:r>
            <a:r>
              <a:rPr lang="en-US" baseline="0"/>
              <a:t> == NULL) return NULL;</a:t>
            </a:r>
          </a:p>
          <a:p>
            <a:r>
              <a:rPr lang="en-US" baseline="0"/>
              <a:t>if(list -&gt; next == NULL) {</a:t>
            </a:r>
          </a:p>
          <a:p>
            <a:r>
              <a:rPr lang="en-US" baseline="0"/>
              <a:t>   free(list); return NULL;</a:t>
            </a:r>
          </a:p>
          <a:p>
            <a:r>
              <a:rPr lang="en-US" baseline="0"/>
              <a:t>}</a:t>
            </a:r>
          </a:p>
          <a:p>
            <a:r>
              <a:rPr lang="en-US"/>
              <a:t>list-&gt;next = removeLast(list-&gt;next);</a:t>
            </a:r>
          </a:p>
          <a:p>
            <a:r>
              <a:rPr lang="en-US"/>
              <a:t>return list;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A8D4-36A8-3744-9686-5861DF05FF3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3195-1C95-FA42-8A39-5B2CA4805742}" type="datetimeFigureOut"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79DB-0303-644D-820E-0E1D2F46D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Recursion on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485900"/>
            <a:ext cx="10961914" cy="4691063"/>
          </a:xfrm>
        </p:spPr>
        <p:txBody>
          <a:bodyPr/>
          <a:lstStyle/>
          <a:p>
            <a:r>
              <a:rPr lang="en-US"/>
              <a:t>Use the following struct: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value;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struct node *next;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/>
              <a:t>Write a function that takes a pointer to a linked list, and prints the ints in the nodes in reverse order (i.e., print the value in the last node first.)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printRev(struct node *list) {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286"/>
            <a:ext cx="10515600" cy="1191986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Recursion on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355272"/>
            <a:ext cx="10635343" cy="4821691"/>
          </a:xfrm>
        </p:spPr>
        <p:txBody>
          <a:bodyPr/>
          <a:lstStyle/>
          <a:p>
            <a:r>
              <a:rPr lang="en-US"/>
              <a:t>Write a recursive function that returns the sum of the int values in the nodes of a linked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sumList(struct node *list) {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Write a recursive function that returns true if the int num is in the linked list, and false otherwise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bool searchList(struct node *list, int num) {</a:t>
            </a:r>
          </a:p>
        </p:txBody>
      </p:sp>
    </p:spTree>
    <p:extLst>
      <p:ext uri="{BB962C8B-B14F-4D97-AF65-F5344CB8AC3E}">
        <p14:creationId xmlns:p14="http://schemas.microsoft.com/office/powerpoint/2010/main" val="14661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4503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Recursion on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1159330"/>
            <a:ext cx="11707584" cy="5176155"/>
          </a:xfrm>
        </p:spPr>
        <p:txBody>
          <a:bodyPr/>
          <a:lstStyle/>
          <a:p>
            <a:r>
              <a:rPr lang="en-US"/>
              <a:t>Write a recursive function that inserts specified value in a new node at the end of the linked list. Return a pointer to the linked list.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*insertLast(struct node *list, int num) { </a:t>
            </a:r>
          </a:p>
        </p:txBody>
      </p:sp>
    </p:spTree>
    <p:extLst>
      <p:ext uri="{BB962C8B-B14F-4D97-AF65-F5344CB8AC3E}">
        <p14:creationId xmlns:p14="http://schemas.microsoft.com/office/powerpoint/2010/main" val="17292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Recursion on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function that removes the last node in a linked list. Your function will do nothing if the list is empty. Return a pointer to the linked list. Return NULL if the list is empty.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*removeLast(struct node *list) {</a:t>
            </a:r>
          </a:p>
        </p:txBody>
      </p:sp>
    </p:spTree>
    <p:extLst>
      <p:ext uri="{BB962C8B-B14F-4D97-AF65-F5344CB8AC3E}">
        <p14:creationId xmlns:p14="http://schemas.microsoft.com/office/powerpoint/2010/main" val="66866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364</Words>
  <Application>Microsoft Macintosh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Arial</vt:lpstr>
      <vt:lpstr>Courier New</vt:lpstr>
      <vt:lpstr>Office Theme</vt:lpstr>
      <vt:lpstr>Recursion</vt:lpstr>
      <vt:lpstr>Recursion on Linked Lists</vt:lpstr>
      <vt:lpstr>Recursion on Linked Lists</vt:lpstr>
      <vt:lpstr>Recursion on Linked Lists</vt:lpstr>
      <vt:lpstr>Recursion on Linked Lists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Mary Eberlein</dc:creator>
  <cp:lastModifiedBy>Mary Eberlein</cp:lastModifiedBy>
  <cp:revision>6</cp:revision>
  <dcterms:created xsi:type="dcterms:W3CDTF">2017-10-29T03:07:21Z</dcterms:created>
  <dcterms:modified xsi:type="dcterms:W3CDTF">2017-10-29T19:06:23Z</dcterms:modified>
</cp:coreProperties>
</file>