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75193"/>
  </p:normalViewPr>
  <p:slideViewPr>
    <p:cSldViewPr snapToGrid="0">
      <p:cViewPr varScale="1">
        <p:scale>
          <a:sx n="64" d="100"/>
          <a:sy n="64" d="100"/>
        </p:scale>
        <p:origin x="9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87ECA4-9228-4D2D-9CDC-E56C8D128340}" type="datetimeFigureOut">
              <a:rPr lang="en-US" smtClean="0"/>
              <a:t>9/14/17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32BAB-FB7A-48FC-AA47-0643E629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12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users.ece.utexas.edu</a:t>
            </a:r>
            <a:r>
              <a:rPr lang="en-US" dirty="0" smtClean="0"/>
              <a:t>/~</a:t>
            </a:r>
            <a:r>
              <a:rPr lang="en-US" dirty="0" err="1" smtClean="0"/>
              <a:t>meberlein</a:t>
            </a:r>
            <a:r>
              <a:rPr lang="en-US" dirty="0" smtClean="0"/>
              <a:t>/ee312/</a:t>
            </a:r>
            <a:r>
              <a:rPr lang="en-US" dirty="0" err="1" smtClean="0"/>
              <a:t>CCode</a:t>
            </a:r>
            <a:r>
              <a:rPr lang="en-US" dirty="0" smtClean="0"/>
              <a:t>/</a:t>
            </a:r>
            <a:r>
              <a:rPr lang="en-US" dirty="0" err="1" smtClean="0"/>
              <a:t>arrayMax.c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32BAB-FB7A-48FC-AA47-0643E62982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6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GDB commands:</a:t>
            </a:r>
          </a:p>
          <a:p>
            <a:r>
              <a:rPr lang="en-US" dirty="0" smtClean="0"/>
              <a:t>list</a:t>
            </a:r>
            <a:r>
              <a:rPr lang="en-US" baseline="0" dirty="0" smtClean="0"/>
              <a:t> : list the content of the program. Shortcut: l</a:t>
            </a:r>
          </a:p>
          <a:p>
            <a:r>
              <a:rPr lang="en-US" baseline="0" dirty="0" smtClean="0"/>
              <a:t>list &lt;line&gt;: list lines centered around &lt;line&gt;</a:t>
            </a:r>
          </a:p>
          <a:p>
            <a:r>
              <a:rPr lang="en-US" baseline="0" dirty="0" smtClean="0"/>
              <a:t>list &lt;first&gt;,&lt;last&gt;: list lines from &lt;first&gt; to &lt;last&gt; (first or last can be empty as well)</a:t>
            </a:r>
          </a:p>
          <a:p>
            <a:r>
              <a:rPr lang="en-US" baseline="0" dirty="0" smtClean="0"/>
              <a:t>list +,-: list lines after or before those just listed </a:t>
            </a:r>
          </a:p>
          <a:p>
            <a:r>
              <a:rPr lang="en-US" baseline="0" dirty="0" smtClean="0"/>
              <a:t>break: set breakpoint. Shortcut: b</a:t>
            </a:r>
          </a:p>
          <a:p>
            <a:r>
              <a:rPr lang="en-US" baseline="0" dirty="0" smtClean="0"/>
              <a:t>run: start running debugger with the program. Before run, nothing of the program is executed.</a:t>
            </a:r>
          </a:p>
          <a:p>
            <a:r>
              <a:rPr lang="en-US" baseline="0" dirty="0" smtClean="0"/>
              <a:t>step: step into a function to examine what happens inside. Shortcut: s</a:t>
            </a:r>
          </a:p>
          <a:p>
            <a:r>
              <a:rPr lang="en-US" baseline="0" dirty="0" smtClean="0"/>
              <a:t>next: step over a command/function call. The function call details will be skipped. Shortcut: n</a:t>
            </a:r>
          </a:p>
          <a:p>
            <a:r>
              <a:rPr lang="en-US" baseline="0" dirty="0" smtClean="0"/>
              <a:t>continue: run the program till the next breakpoint. Shortcut: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32BAB-FB7A-48FC-AA47-0643E62982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83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utexas.instructure.com</a:t>
            </a:r>
            <a:r>
              <a:rPr lang="en-US" dirty="0" smtClean="0"/>
              <a:t>/files/43080319/</a:t>
            </a:r>
            <a:r>
              <a:rPr lang="en-US" dirty="0" err="1" smtClean="0"/>
              <a:t>download?download_frd</a:t>
            </a:r>
            <a:r>
              <a:rPr lang="en-US" smtClean="0"/>
              <a:t>=1 (</a:t>
            </a:r>
            <a:r>
              <a:rPr lang="en-US" dirty="0" err="1" smtClean="0"/>
              <a:t>factorial.c</a:t>
            </a:r>
            <a:r>
              <a:rPr lang="en-US" dirty="0" smtClean="0"/>
              <a:t>)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utexas.instructure.com</a:t>
            </a:r>
            <a:r>
              <a:rPr lang="en-US" dirty="0" smtClean="0"/>
              <a:t>/files/43079352/</a:t>
            </a:r>
            <a:r>
              <a:rPr lang="en-US" dirty="0" err="1" smtClean="0"/>
              <a:t>download?download_frd</a:t>
            </a:r>
            <a:r>
              <a:rPr lang="en-US" dirty="0" smtClean="0"/>
              <a:t>=1 (</a:t>
            </a:r>
            <a:r>
              <a:rPr lang="en-US" dirty="0" err="1" smtClean="0"/>
              <a:t>sum.c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32BAB-FB7A-48FC-AA47-0643E62982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1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32BAB-FB7A-48FC-AA47-0643E62982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7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321DDFF-41DB-4ED2-9169-FD413AFE46FC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A2D275A-BF51-4BBE-82BB-0D1C0762C86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238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DDFF-41DB-4ED2-9169-FD413AFE46FC}" type="datetimeFigureOut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D275A-BF51-4BBE-82BB-0D1C0762C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1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DDFF-41DB-4ED2-9169-FD413AFE46FC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D275A-BF51-4BBE-82BB-0D1C0762C86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246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DDFF-41DB-4ED2-9169-FD413AFE46FC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D275A-BF51-4BBE-82BB-0D1C0762C86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92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DDFF-41DB-4ED2-9169-FD413AFE46FC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D275A-BF51-4BBE-82BB-0D1C0762C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55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DDFF-41DB-4ED2-9169-FD413AFE46FC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D275A-BF51-4BBE-82BB-0D1C0762C86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784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DDFF-41DB-4ED2-9169-FD413AFE46FC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D275A-BF51-4BBE-82BB-0D1C0762C86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439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DDFF-41DB-4ED2-9169-FD413AFE46FC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D275A-BF51-4BBE-82BB-0D1C0762C86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23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DDFF-41DB-4ED2-9169-FD413AFE46FC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D275A-BF51-4BBE-82BB-0D1C0762C86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31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DDFF-41DB-4ED2-9169-FD413AFE46FC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D275A-BF51-4BBE-82BB-0D1C0762C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6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DDFF-41DB-4ED2-9169-FD413AFE46FC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D275A-BF51-4BBE-82BB-0D1C0762C86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84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DDFF-41DB-4ED2-9169-FD413AFE46FC}" type="datetimeFigureOut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D275A-BF51-4BBE-82BB-0D1C0762C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77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DDFF-41DB-4ED2-9169-FD413AFE46FC}" type="datetimeFigureOut">
              <a:rPr lang="en-US" smtClean="0"/>
              <a:t>9/14/17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D275A-BF51-4BBE-82BB-0D1C0762C86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246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DDFF-41DB-4ED2-9169-FD413AFE46FC}" type="datetimeFigureOut">
              <a:rPr lang="en-US" smtClean="0"/>
              <a:t>9/14/17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D275A-BF51-4BBE-82BB-0D1C0762C86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53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DDFF-41DB-4ED2-9169-FD413AFE46FC}" type="datetimeFigureOut">
              <a:rPr lang="en-US" smtClean="0"/>
              <a:t>9/14/17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D275A-BF51-4BBE-82BB-0D1C0762C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19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DDFF-41DB-4ED2-9169-FD413AFE46FC}" type="datetimeFigureOut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D275A-BF51-4BBE-82BB-0D1C0762C86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91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DDFF-41DB-4ED2-9169-FD413AFE46FC}" type="datetimeFigureOut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D275A-BF51-4BBE-82BB-0D1C0762C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1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21DDFF-41DB-4ED2-9169-FD413AFE46FC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2D275A-BF51-4BBE-82BB-0D1C0762C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1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users.ece.utexas.edu/~meberlein/ee312/CCode/arrayMax.c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texas.instructure.com/files/43080319/download?download_frd=1" TargetMode="External"/><Relationship Id="rId4" Type="http://schemas.openxmlformats.org/officeDocument/2006/relationships/hyperlink" Target="https://utexas.instructure.com/files/43079352/download?download_frd=1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with </a:t>
            </a:r>
            <a:r>
              <a:rPr lang="en-US" dirty="0" err="1" smtClean="0"/>
              <a:t>Clion</a:t>
            </a:r>
            <a:r>
              <a:rPr lang="en-US" dirty="0" smtClean="0"/>
              <a:t> and GDB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EE312 – Week 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1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Clion</a:t>
            </a:r>
            <a:r>
              <a:rPr lang="en-US" dirty="0"/>
              <a:t> – IDE debugger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95401" y="2556932"/>
            <a:ext cx="3072847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Examine variable values in debug mode</a:t>
            </a:r>
          </a:p>
          <a:p>
            <a:r>
              <a:rPr lang="en-US" dirty="0" smtClean="0"/>
              <a:t>Step Over : F8</a:t>
            </a:r>
          </a:p>
          <a:p>
            <a:r>
              <a:rPr lang="en-US" dirty="0" smtClean="0"/>
              <a:t>Step In: F7</a:t>
            </a:r>
          </a:p>
          <a:p>
            <a:r>
              <a:rPr lang="en-US" dirty="0" smtClean="0"/>
              <a:t>Continue: F9</a:t>
            </a:r>
          </a:p>
          <a:p>
            <a:r>
              <a:rPr lang="en-US" dirty="0" smtClean="0"/>
              <a:t>It also has GDB  </a:t>
            </a:r>
            <a:endParaRPr lang="en-US" dirty="0"/>
          </a:p>
        </p:txBody>
      </p:sp>
      <p:pic>
        <p:nvPicPr>
          <p:cNvPr id="11" name="Picture 2" descr="https://cdn4.iconfinder.com/data/icons/emojis-flat-pixel-perfect/64/emoji-64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088" y="4922148"/>
            <a:ext cx="648736" cy="648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370" y="2556932"/>
            <a:ext cx="6617155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4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Necessity of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Codes usually have bugs and it’s hard to get them at the first try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Non-trivial bugs are hard to find by reading code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No need to ask TA “why this weird error happens”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2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Debugging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Embedded printing statements in the code to examine values and behavior</a:t>
            </a:r>
          </a:p>
          <a:p>
            <a:pPr lvl="1"/>
            <a:r>
              <a:rPr lang="en-US" dirty="0" smtClean="0"/>
              <a:t>Not flexible, hard to examine multiple values at the same time</a:t>
            </a:r>
          </a:p>
          <a:p>
            <a:pPr lvl="1"/>
            <a:r>
              <a:rPr lang="en-US" dirty="0" smtClean="0"/>
              <a:t>Have to edit and rebuild the project every time to test</a:t>
            </a:r>
          </a:p>
          <a:p>
            <a:r>
              <a:rPr lang="en-US" dirty="0" smtClean="0"/>
              <a:t>Using a debugger</a:t>
            </a:r>
          </a:p>
          <a:p>
            <a:pPr lvl="1"/>
            <a:r>
              <a:rPr lang="en-US" dirty="0" smtClean="0"/>
              <a:t>Can go through every single line and examine every value of interest</a:t>
            </a:r>
          </a:p>
          <a:p>
            <a:pPr lvl="1"/>
            <a:r>
              <a:rPr lang="en-US" dirty="0" smtClean="0"/>
              <a:t>Faster and more handy with modern debuggers.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49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Buggy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arrayMax.c</a:t>
            </a:r>
            <a:endParaRPr lang="en-US" dirty="0"/>
          </a:p>
          <a:p>
            <a:r>
              <a:rPr lang="en-US" dirty="0" smtClean="0"/>
              <a:t>Compile the program with </a:t>
            </a:r>
            <a:r>
              <a:rPr lang="en-US" b="1" dirty="0" smtClean="0">
                <a:solidFill>
                  <a:schemeClr val="accent1"/>
                </a:solidFill>
              </a:rPr>
              <a:t>–g</a:t>
            </a:r>
            <a:r>
              <a:rPr lang="en-US" dirty="0" smtClean="0"/>
              <a:t> flag for debug information</a:t>
            </a:r>
            <a:endParaRPr lang="en-US" dirty="0"/>
          </a:p>
          <a:p>
            <a:pPr lvl="1"/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=c99 –g –o </a:t>
            </a:r>
            <a:r>
              <a:rPr lang="en-US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arrayMax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arrayMax.c</a:t>
            </a:r>
            <a:endParaRPr lang="en-US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Execute ./</a:t>
            </a:r>
            <a:r>
              <a:rPr lang="en-US" dirty="0" err="1" smtClean="0"/>
              <a:t>arrayMax</a:t>
            </a:r>
            <a:endParaRPr lang="en-US" dirty="0" smtClean="0"/>
          </a:p>
          <a:p>
            <a:pPr lvl="1"/>
            <a:r>
              <a:rPr lang="en-US" dirty="0" smtClean="0"/>
              <a:t>“TA that’s segmentation fault”, “weird error”, “I’m clueless!”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20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 – the ultimate debugger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Start </a:t>
            </a:r>
            <a:r>
              <a:rPr lang="en-US" dirty="0" err="1" smtClean="0"/>
              <a:t>gdb</a:t>
            </a:r>
            <a:r>
              <a:rPr lang="en-US" dirty="0" smtClean="0"/>
              <a:t> on the executable file: </a:t>
            </a:r>
            <a:r>
              <a:rPr lang="en-US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arrayMax</a:t>
            </a:r>
            <a:endParaRPr lang="en-US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List your program: 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list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Set breakpoint: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break &lt;</a:t>
            </a:r>
            <a:r>
              <a:rPr lang="en-US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linenumber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dirty="0" smtClean="0">
                <a:solidFill>
                  <a:schemeClr val="tx1"/>
                </a:solidFill>
                <a:cs typeface="Courier New" panose="02070309020205020404" pitchFamily="49" charset="0"/>
              </a:rPr>
              <a:t>Set breakpoint: 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break &lt;filename&gt;:&lt;function name&gt;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Run debugger: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run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Step in: 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step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Step through: 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next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Continue: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continue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01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– the ultimate debugger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value of x: 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x</a:t>
            </a:r>
          </a:p>
          <a:p>
            <a:r>
              <a:rPr lang="en-US" dirty="0" smtClean="0"/>
              <a:t>Pause when the </a:t>
            </a:r>
            <a:r>
              <a:rPr lang="en-US" dirty="0"/>
              <a:t>value of </a:t>
            </a:r>
            <a:r>
              <a:rPr lang="en-US" dirty="0" smtClean="0"/>
              <a:t>x changes: 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watch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endParaRPr lang="en-US" dirty="0" smtClean="0"/>
          </a:p>
          <a:p>
            <a:r>
              <a:rPr lang="en-US" dirty="0" smtClean="0"/>
              <a:t>Print an array </a:t>
            </a:r>
            <a:r>
              <a:rPr lang="en-US" b="1" dirty="0" err="1" smtClean="0"/>
              <a:t>arr</a:t>
            </a:r>
            <a:r>
              <a:rPr lang="en-US" dirty="0" smtClean="0"/>
              <a:t> with length </a:t>
            </a:r>
            <a:r>
              <a:rPr lang="en-US" b="1" dirty="0" err="1" smtClean="0"/>
              <a:t>len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*</a:t>
            </a:r>
            <a:r>
              <a:rPr lang="en-US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arr@len</a:t>
            </a:r>
            <a:endParaRPr lang="en-US" dirty="0" smtClean="0"/>
          </a:p>
          <a:p>
            <a:r>
              <a:rPr lang="en-US" dirty="0" smtClean="0"/>
              <a:t>Print a char array </a:t>
            </a:r>
            <a:r>
              <a:rPr lang="en-US" b="1" dirty="0" smtClean="0"/>
              <a:t>buffer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x/s buffer</a:t>
            </a:r>
          </a:p>
          <a:p>
            <a:r>
              <a:rPr lang="en-US" dirty="0" smtClean="0"/>
              <a:t>If you ever need </a:t>
            </a:r>
            <a:r>
              <a:rPr lang="en-US" b="1" dirty="0" smtClean="0"/>
              <a:t>help</a:t>
            </a:r>
            <a:r>
              <a:rPr lang="en-US" dirty="0"/>
              <a:t> </a:t>
            </a:r>
            <a:r>
              <a:rPr lang="en-US" dirty="0" smtClean="0"/>
              <a:t>with a command: 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 [command]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67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Buggy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factorial.c</a:t>
            </a:r>
            <a:endParaRPr lang="en-US" dirty="0" smtClean="0"/>
          </a:p>
          <a:p>
            <a:r>
              <a:rPr lang="en-US" dirty="0" smtClean="0"/>
              <a:t>Try using </a:t>
            </a:r>
            <a:r>
              <a:rPr lang="en-US" dirty="0" err="1" smtClean="0"/>
              <a:t>gdb</a:t>
            </a:r>
            <a:r>
              <a:rPr lang="en-US" dirty="0" smtClean="0"/>
              <a:t> to debug the factorial program</a:t>
            </a:r>
          </a:p>
          <a:p>
            <a:r>
              <a:rPr lang="en-US" dirty="0" err="1" smtClean="0">
                <a:hlinkClick r:id="rId4"/>
              </a:rPr>
              <a:t>sum.c</a:t>
            </a:r>
            <a:endParaRPr lang="en-US" dirty="0"/>
          </a:p>
          <a:p>
            <a:r>
              <a:rPr lang="en-US" dirty="0" smtClean="0"/>
              <a:t>Create a new </a:t>
            </a:r>
            <a:r>
              <a:rPr lang="en-US" dirty="0" err="1" smtClean="0"/>
              <a:t>CLion</a:t>
            </a:r>
            <a:r>
              <a:rPr lang="en-US" dirty="0" smtClean="0"/>
              <a:t> project called sum</a:t>
            </a:r>
          </a:p>
          <a:p>
            <a:r>
              <a:rPr lang="en-US" dirty="0" smtClean="0"/>
              <a:t>Either copy the code from </a:t>
            </a:r>
            <a:r>
              <a:rPr lang="en-US" dirty="0" err="1" smtClean="0"/>
              <a:t>sum.c</a:t>
            </a:r>
            <a:r>
              <a:rPr lang="en-US" dirty="0" smtClean="0"/>
              <a:t> into </a:t>
            </a:r>
            <a:r>
              <a:rPr lang="en-US" dirty="0" err="1" smtClean="0"/>
              <a:t>main.c</a:t>
            </a:r>
            <a:r>
              <a:rPr lang="en-US" dirty="0" smtClean="0"/>
              <a:t> or move the file into your project directory and add it to the </a:t>
            </a:r>
            <a:r>
              <a:rPr lang="en-US" dirty="0" err="1" smtClean="0"/>
              <a:t>CMakeLists.txt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2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Clion</a:t>
            </a:r>
            <a:r>
              <a:rPr lang="en-US" dirty="0" smtClean="0"/>
              <a:t> – IDE debugger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95401" y="2556932"/>
            <a:ext cx="3703982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Click on line number panel to set breakpoints.</a:t>
            </a:r>
          </a:p>
          <a:p>
            <a:r>
              <a:rPr lang="en-US" dirty="0" smtClean="0"/>
              <a:t>Shortcut (Windows):    Ctrl-F8</a:t>
            </a:r>
            <a:endParaRPr lang="en-US" dirty="0"/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76568" y="2556932"/>
            <a:ext cx="6292811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0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Clion</a:t>
            </a:r>
            <a:r>
              <a:rPr lang="en-US" dirty="0"/>
              <a:t> – IDE debugger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95401" y="2556932"/>
            <a:ext cx="3703982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Run program in debug mode</a:t>
            </a:r>
          </a:p>
          <a:p>
            <a:r>
              <a:rPr lang="en-US" dirty="0" smtClean="0"/>
              <a:t>Shortcut (Windows):    Shift-F9</a:t>
            </a:r>
            <a:endParaRPr lang="en-US" dirty="0"/>
          </a:p>
        </p:txBody>
      </p:sp>
      <p:pic>
        <p:nvPicPr>
          <p:cNvPr id="6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8549" y="2556932"/>
            <a:ext cx="6651285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1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1556</TotalTime>
  <Words>516</Words>
  <Application>Microsoft Macintosh PowerPoint</Application>
  <PresentationFormat>Widescreen</PresentationFormat>
  <Paragraphs>70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Courier New</vt:lpstr>
      <vt:lpstr>Garamond</vt:lpstr>
      <vt:lpstr>Arial</vt:lpstr>
      <vt:lpstr>Organic</vt:lpstr>
      <vt:lpstr>Debugging with Clion and GDB</vt:lpstr>
      <vt:lpstr>Necessity of debugging</vt:lpstr>
      <vt:lpstr>Common Debugging Techniques</vt:lpstr>
      <vt:lpstr>Buggy Program</vt:lpstr>
      <vt:lpstr>GDB – the ultimate debugger</vt:lpstr>
      <vt:lpstr>GDB – the ultimate debugger</vt:lpstr>
      <vt:lpstr>More Buggy Programs</vt:lpstr>
      <vt:lpstr>Clion – IDE debugger</vt:lpstr>
      <vt:lpstr>Clion – IDE debugger</vt:lpstr>
      <vt:lpstr>Clion – IDE debugger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with Clion and GDB</dc:title>
  <dc:creator>Huy Doan</dc:creator>
  <cp:lastModifiedBy>Microsoft Office User</cp:lastModifiedBy>
  <cp:revision>25</cp:revision>
  <dcterms:created xsi:type="dcterms:W3CDTF">2017-09-11T20:37:11Z</dcterms:created>
  <dcterms:modified xsi:type="dcterms:W3CDTF">2017-09-14T21:51:32Z</dcterms:modified>
</cp:coreProperties>
</file>