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4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D1656-26DD-6941-93DD-6E2C84A265F0}" type="datetimeFigureOut"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E0E1-AC5D-2A42-A9A3-9A37389963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Automating Builds with Makefiles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 Programming in a Linux Environment</a:t>
            </a:r>
          </a:p>
        </p:txBody>
      </p:sp>
    </p:spTree>
    <p:extLst>
      <p:ext uri="{BB962C8B-B14F-4D97-AF65-F5344CB8AC3E}">
        <p14:creationId xmlns:p14="http://schemas.microsoft.com/office/powerpoint/2010/main" val="1698941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let's produce the object files from the .c files separately, and then link them, so that changes in one won't force us to recompile both: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gcc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 file1.c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gcc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 file2.c </a:t>
            </a:r>
          </a:p>
          <a:p>
            <a:pPr marL="0" indent="0">
              <a:buNone/>
            </a:pPr>
            <a:r>
              <a:rPr lang="en-US"/>
              <a:t>Write a makefile that contains 3 targets: file1 (the executable), file1.o and file2.o. Note that a change in the file1.h will affect file1.o and file2.o. </a:t>
            </a:r>
          </a:p>
        </p:txBody>
      </p:sp>
    </p:spTree>
    <p:extLst>
      <p:ext uri="{BB962C8B-B14F-4D97-AF65-F5344CB8AC3E}">
        <p14:creationId xmlns:p14="http://schemas.microsoft.com/office/powerpoint/2010/main" val="84546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93183"/>
            <a:ext cx="10515600" cy="94015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Compiling Your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8186"/>
            <a:ext cx="12191999" cy="611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coord.c: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double getDouble(char [], double, double);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double dist(double x, double 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int main() 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// Read the (x, y) coordinates of a 2D point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// where each coordinate is in [-10, 10]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// and compute the distance of (x, y)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// from the origin.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double x = getDouble("Enter the x value: ", -10, 10);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double y = getDouble("Enter the y value: ", -10, 10);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double distance = dist(x, y);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  printf("Distance from origin is %.2lf\n", distance);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5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8336" y="475469"/>
            <a:ext cx="5897919" cy="559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ea typeface="Courier New" charset="0"/>
                <a:cs typeface="Courier New" charset="0"/>
              </a:rPr>
              <a:t>helper.c: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#include&lt;stdio.h&gt;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#include&lt;math.h&gt;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double dist(double x, double y) {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double d = sqrt(pow(x, 2) + pow(y, 2));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return d;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sz="140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double getDouble(char prompt[], double min, double max) {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double readValue;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do{ 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printf("%s", prompt); 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scanf("%lf", &amp;readValue); 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if(readValue &lt; min) 	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   printf("Value must be &gt;= %lf\n", min); 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if(readValue &gt; max)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       printf("Value must be &lt;=  %lf\n", max);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} while(readValue &lt; min || readValue &gt; max);   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    return readValue;</a:t>
            </a:r>
          </a:p>
          <a:p>
            <a:pPr>
              <a:lnSpc>
                <a:spcPct val="120000"/>
              </a:lnSpc>
            </a:pPr>
            <a:r>
              <a:rPr lang="en-US" sz="1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256" y="5657671"/>
            <a:ext cx="7352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Compile and run:		</a:t>
            </a:r>
          </a:p>
          <a:p>
            <a:r>
              <a:rPr lang="en-US" b="1">
                <a:solidFill>
                  <a:srgbClr val="FF0000"/>
                </a:solidFill>
              </a:rPr>
              <a:t>% c99 coord.c helper.c -o coord -lm</a:t>
            </a:r>
            <a:r>
              <a:rPr lang="en-US"/>
              <a:t>	OR	</a:t>
            </a:r>
            <a:r>
              <a:rPr lang="en-US" b="1">
                <a:solidFill>
                  <a:srgbClr val="0070C0"/>
                </a:solidFill>
              </a:rPr>
              <a:t>% c99 coord.c helper.c -lm</a:t>
            </a:r>
          </a:p>
          <a:p>
            <a:r>
              <a:rPr lang="en-US" b="1">
                <a:solidFill>
                  <a:srgbClr val="FF0000"/>
                </a:solidFill>
              </a:rPr>
              <a:t>% ./coord	</a:t>
            </a:r>
            <a:r>
              <a:rPr lang="en-US"/>
              <a:t>				</a:t>
            </a:r>
            <a:r>
              <a:rPr lang="en-US" b="1">
                <a:solidFill>
                  <a:srgbClr val="0070C0"/>
                </a:solidFill>
              </a:rPr>
              <a:t>% ./a.out</a:t>
            </a:r>
          </a:p>
          <a:p>
            <a:r>
              <a:rPr lang="en-US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8662" y="6070847"/>
            <a:ext cx="408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-lm </a:t>
            </a:r>
            <a:r>
              <a:rPr lang="en-US" sz="2400" b="1">
                <a:solidFill>
                  <a:srgbClr val="C00000"/>
                </a:solidFill>
                <a:sym typeface="Wingdings"/>
              </a:rPr>
              <a:t> </a:t>
            </a:r>
            <a:r>
              <a:rPr lang="en-US" sz="2400"/>
              <a:t>link with math library</a:t>
            </a:r>
          </a:p>
        </p:txBody>
      </p:sp>
    </p:spTree>
    <p:extLst>
      <p:ext uri="{BB962C8B-B14F-4D97-AF65-F5344CB8AC3E}">
        <p14:creationId xmlns:p14="http://schemas.microsoft.com/office/powerpoint/2010/main" val="147148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127500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06828"/>
            <a:ext cx="11152031" cy="50613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gcc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-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std=c99 &lt;sourcefile&gt;.c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sym typeface="Wingding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>
                <a:sym typeface="Wingdings"/>
              </a:rPr>
              <a:t>Flags: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-g: include debugging info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-o &lt;output&gt;: specifies the name of the output file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gcc </a:t>
            </a:r>
            <a:r>
              <a:rPr lang="mr-IN">
                <a:latin typeface="Courier New" charset="0"/>
                <a:ea typeface="Courier New" charset="0"/>
                <a:cs typeface="Courier New" charset="0"/>
                <a:sym typeface="Wingdings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std=c99 prog.c </a:t>
            </a:r>
            <a:r>
              <a:rPr lang="mr-IN">
                <a:latin typeface="Courier New" charset="0"/>
                <a:ea typeface="Courier New" charset="0"/>
                <a:cs typeface="Courier New" charset="0"/>
                <a:sym typeface="Wingdings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o prog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Executable is prog, not a.out, so to run program: ./prog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C00000"/>
                </a:solidFill>
                <a:sym typeface="Wingdings"/>
              </a:rPr>
              <a:t>-c: build the object file</a:t>
            </a:r>
            <a:r>
              <a:rPr lang="en-US" b="1">
                <a:solidFill>
                  <a:srgbClr val="C00000"/>
                </a:solidFill>
                <a:sym typeface="Wingdings"/>
              </a:rPr>
              <a:t> (produces .o file)</a:t>
            </a:r>
          </a:p>
        </p:txBody>
      </p:sp>
    </p:spTree>
    <p:extLst>
      <p:ext uri="{BB962C8B-B14F-4D97-AF65-F5344CB8AC3E}">
        <p14:creationId xmlns:p14="http://schemas.microsoft.com/office/powerpoint/2010/main" val="39214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6"/>
            <a:ext cx="10515600" cy="991674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Separate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6443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% gcc </a:t>
            </a:r>
            <a:r>
              <a:rPr lang="mr-IN"/>
              <a:t>–</a:t>
            </a:r>
            <a:r>
              <a:rPr lang="en-US"/>
              <a:t>c helper.c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% gcc </a:t>
            </a:r>
            <a:r>
              <a:rPr lang="mr-IN"/>
              <a:t>–</a:t>
            </a:r>
            <a:r>
              <a:rPr lang="en-US"/>
              <a:t>c coord.c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Now link: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% 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gcc </a:t>
            </a:r>
            <a:r>
              <a:rPr lang="mr-IN" sz="200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o coord helper.o coord.o </a:t>
            </a:r>
            <a:r>
              <a:rPr lang="mr-IN" sz="200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lm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ea typeface="Courier New" charset="0"/>
                <a:cs typeface="Courier New" charset="0"/>
              </a:rPr>
              <a:t>Note that the executable is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coord.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ea typeface="Courier New" charset="0"/>
                <a:cs typeface="Courier New" charset="0"/>
              </a:rPr>
              <a:t>To run: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ea typeface="Courier New" charset="0"/>
                <a:cs typeface="Courier New" charset="0"/>
              </a:rPr>
              <a:t>%</a:t>
            </a:r>
            <a:r>
              <a:rPr lang="en-US" sz="2000">
                <a:latin typeface="Courier New" charset="0"/>
                <a:ea typeface="Courier New" charset="0"/>
                <a:cs typeface="Courier New" charset="0"/>
              </a:rPr>
              <a:t> ./coord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We will automate the build with a makefile.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3670479" y="1738648"/>
            <a:ext cx="245600" cy="785612"/>
          </a:xfrm>
          <a:prstGeom prst="rightBrace">
            <a:avLst>
              <a:gd name="adj1" fmla="val 8101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13385" y="1738648"/>
            <a:ext cx="437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Compile separately.</a:t>
            </a:r>
          </a:p>
          <a:p>
            <a:r>
              <a:rPr lang="en-US"/>
              <a:t>If one file changes, only recompile that one.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97266" y="4121237"/>
            <a:ext cx="329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link with math library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311644" y="3670478"/>
            <a:ext cx="2485622" cy="681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3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8757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50000"/>
                  </a:schemeClr>
                </a:solidFill>
              </a:rPr>
              <a:t>make Utility &amp; Makefiles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184855"/>
            <a:ext cx="10954555" cy="5473521"/>
          </a:xfrm>
        </p:spPr>
        <p:txBody>
          <a:bodyPr>
            <a:normAutofit/>
          </a:bodyPr>
          <a:lstStyle/>
          <a:p>
            <a:r>
              <a:rPr lang="en-US"/>
              <a:t>Unix tool </a:t>
            </a:r>
            <a:r>
              <a:rPr lang="en-US" b="1"/>
              <a:t>make</a:t>
            </a:r>
            <a:r>
              <a:rPr lang="en-US"/>
              <a:t> - used to simplify compilation</a:t>
            </a:r>
          </a:p>
          <a:p>
            <a:r>
              <a:rPr lang="en-US"/>
              <a:t>makefile: a text file that contains recipes for building your executable file. </a:t>
            </a:r>
          </a:p>
          <a:p>
            <a:r>
              <a:rPr lang="en-US"/>
              <a:t>Carry out the build by typing </a:t>
            </a:r>
            <a:r>
              <a:rPr lang="en-US" b="1"/>
              <a:t>make</a:t>
            </a:r>
            <a:r>
              <a:rPr lang="en-US"/>
              <a:t> on the command line</a:t>
            </a:r>
          </a:p>
          <a:p>
            <a:r>
              <a:rPr lang="en-US"/>
              <a:t>For each target (object files, executable) you want to build, include:</a:t>
            </a:r>
          </a:p>
          <a:p>
            <a:pPr lvl="1"/>
            <a:r>
              <a:rPr lang="en-US"/>
              <a:t>dependencies: if these files change, you will need to re-build the target</a:t>
            </a:r>
          </a:p>
          <a:p>
            <a:pPr lvl="1"/>
            <a:r>
              <a:rPr lang="en-US"/>
              <a:t>command: command to carry out to build the target</a:t>
            </a:r>
          </a:p>
          <a:p>
            <a:r>
              <a:rPr lang="en-US"/>
              <a:t>make will only re-build a target if the dependencies have been modified. </a:t>
            </a:r>
          </a:p>
          <a:p>
            <a:pPr marL="0" indent="0">
              <a:buNone/>
            </a:pPr>
            <a:r>
              <a:rPr lang="en-US" b="1"/>
              <a:t>Format: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target: [dependencies]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&lt;tab&gt; &lt;command&gt;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1094704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makefile for coord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8"/>
            <a:ext cx="10515600" cy="4977189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# This is a comment. File name is makefile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# The </a:t>
            </a:r>
            <a:r>
              <a:rPr lang="en-US" u="sng"/>
              <a:t>first</a:t>
            </a:r>
            <a:r>
              <a:rPr lang="en-US"/>
              <a:t> target in file is the one that is built when you type "make"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# To build a different target, type "make &lt;target&gt;"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# There must be a tab at the beginning of the command lines.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coord: coord.o helper.o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gcc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o coord coord.o helper.o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coord.o: coord.c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gcc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 coord.c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helper.o: helper.c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gcc </a:t>
            </a:r>
            <a:r>
              <a:rPr lang="mr-IN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 helper.c</a:t>
            </a:r>
          </a:p>
        </p:txBody>
      </p:sp>
    </p:spTree>
    <p:extLst>
      <p:ext uri="{BB962C8B-B14F-4D97-AF65-F5344CB8AC3E}">
        <p14:creationId xmlns:p14="http://schemas.microsoft.com/office/powerpoint/2010/main" val="18421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Using the makefile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63" y="1967293"/>
            <a:ext cx="11190668" cy="4351338"/>
          </a:xfrm>
        </p:spPr>
        <p:txBody>
          <a:bodyPr/>
          <a:lstStyle/>
          <a:p>
            <a:r>
              <a:rPr lang="en-US"/>
              <a:t>If I edit helper.c, and then type: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% make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gcc -c helper.c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gcc -o coord coord.o helper.o -lm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% ./coord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Enter the x value: </a:t>
            </a:r>
            <a:r>
              <a:rPr lang="en-US" sz="2400" u="sng">
                <a:latin typeface="Courier New" charset="0"/>
                <a:ea typeface="Courier New" charset="0"/>
                <a:cs typeface="Courier New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Enter the y value: </a:t>
            </a:r>
            <a:r>
              <a:rPr lang="en-US" sz="2400" u="sng">
                <a:latin typeface="Courier New" charset="0"/>
                <a:ea typeface="Courier New" charset="0"/>
                <a:cs typeface="Courier New" charset="0"/>
              </a:rPr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Distance from origin is 5.00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921495" y="2868408"/>
            <a:ext cx="297115" cy="5924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21104" y="2868408"/>
            <a:ext cx="456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These are the commands in makefile that had to be executed since helper.c changed.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60431" y="3514739"/>
            <a:ext cx="2672861" cy="16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3292" y="3514739"/>
            <a:ext cx="31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Execute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18185" y="4032738"/>
            <a:ext cx="2400425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18610" y="4254714"/>
            <a:ext cx="3367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user input is underlined</a:t>
            </a:r>
          </a:p>
        </p:txBody>
      </p:sp>
    </p:spTree>
    <p:extLst>
      <p:ext uri="{BB962C8B-B14F-4D97-AF65-F5344CB8AC3E}">
        <p14:creationId xmlns:p14="http://schemas.microsoft.com/office/powerpoint/2010/main" val="48331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Source in Separate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sz="5100"/>
              <a:t>readDouble.c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double getDouble(char prompt[], double min, double max) 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double readValue;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do{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printf("%s", prompt);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scanf("%lf", &amp;readValue);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if(readValue &lt; min)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   printf("Value must be &gt;= %lf\n", min);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if(readValue &gt; max)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   printf("Value must be &lt;=  %lf\n", max);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} while(readValue &lt; min || readValue &gt; max);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return readValue;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808372" y="1690688"/>
            <a:ext cx="6490952" cy="28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/>
              <a:t>noNeg.c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 // read a non-neg double, and then 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// compute and return its square root.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double val = getDouble("Enter a non-neg #: ", 0, 100);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    return sqrt(val);</a:t>
            </a:r>
          </a:p>
          <a:p>
            <a:r>
              <a:rPr lang="en-US" sz="160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7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Simple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15046"/>
              </p:ext>
            </p:extLst>
          </p:nvPr>
        </p:nvGraphicFramePr>
        <p:xfrm>
          <a:off x="309564" y="1954414"/>
          <a:ext cx="11044236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1412"/>
                <a:gridCol w="3681412"/>
                <a:gridCol w="36814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file1.c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file2.c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file1.h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#include</a:t>
                      </a:r>
                      <a:r>
                        <a:rPr lang="en-US" baseline="0"/>
                        <a:t> "file1.h"</a:t>
                      </a:r>
                    </a:p>
                    <a:p>
                      <a:endParaRPr lang="en-US" baseline="0"/>
                    </a:p>
                    <a:p>
                      <a:r>
                        <a:rPr lang="en-US" baseline="0"/>
                        <a:t>int main() {</a:t>
                      </a:r>
                    </a:p>
                    <a:p>
                      <a:r>
                        <a:rPr lang="en-US" baseline="0"/>
                        <a:t>   // Call function in file2.c</a:t>
                      </a:r>
                    </a:p>
                    <a:p>
                      <a:r>
                        <a:rPr lang="en-US" baseline="0"/>
                        <a:t>   file2Function();</a:t>
                      </a:r>
                    </a:p>
                    <a:p>
                      <a:r>
                        <a:rPr lang="en-US" baseline="0"/>
                        <a:t>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#include&lt;stdio.h&gt;</a:t>
                      </a:r>
                    </a:p>
                    <a:p>
                      <a:r>
                        <a:rPr lang="en-US"/>
                        <a:t>#include</a:t>
                      </a:r>
                      <a:r>
                        <a:rPr lang="en-US" baseline="0"/>
                        <a:t> "file1.h"</a:t>
                      </a:r>
                    </a:p>
                    <a:p>
                      <a:endParaRPr lang="en-US" baseline="0"/>
                    </a:p>
                    <a:p>
                      <a:r>
                        <a:rPr lang="en-US" baseline="0"/>
                        <a:t>void file2Function() {</a:t>
                      </a:r>
                    </a:p>
                    <a:p>
                      <a:r>
                        <a:rPr lang="en-US" baseline="0"/>
                        <a:t>    printf("Makefiles FTW");</a:t>
                      </a:r>
                    </a:p>
                    <a:p>
                      <a:r>
                        <a:rPr lang="en-US" baseline="0"/>
                        <a:t>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// Example include file</a:t>
                      </a:r>
                    </a:p>
                    <a:p>
                      <a:endParaRPr lang="en-US"/>
                    </a:p>
                    <a:p>
                      <a:r>
                        <a:rPr lang="en-US"/>
                        <a:t>void file2Function();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8240" y="4326340"/>
            <a:ext cx="10006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To compile and run:</a:t>
            </a:r>
          </a:p>
          <a:p>
            <a:r>
              <a:rPr lang="en-US" sz="2400" b="1">
                <a:solidFill>
                  <a:srgbClr val="0070C0"/>
                </a:solidFill>
              </a:rPr>
              <a:t>gcc </a:t>
            </a:r>
            <a:r>
              <a:rPr lang="mr-IN" sz="2400" b="1">
                <a:solidFill>
                  <a:srgbClr val="0070C0"/>
                </a:solidFill>
              </a:rPr>
              <a:t>–</a:t>
            </a:r>
            <a:r>
              <a:rPr lang="en-US" sz="2400" b="1">
                <a:solidFill>
                  <a:srgbClr val="0070C0"/>
                </a:solidFill>
              </a:rPr>
              <a:t>o file1 file1.c file2.c</a:t>
            </a:r>
            <a:r>
              <a:rPr lang="en-US" sz="2400"/>
              <a:t>		OR 	</a:t>
            </a:r>
            <a:r>
              <a:rPr lang="en-US" sz="2400" b="1">
                <a:solidFill>
                  <a:srgbClr val="C00000"/>
                </a:solidFill>
              </a:rPr>
              <a:t>gcc file1.c file2.c</a:t>
            </a:r>
          </a:p>
          <a:p>
            <a:r>
              <a:rPr lang="en-US" sz="2400" b="1">
                <a:solidFill>
                  <a:srgbClr val="0070C0"/>
                </a:solidFill>
              </a:rPr>
              <a:t>./file1</a:t>
            </a:r>
            <a:r>
              <a:rPr lang="en-US" sz="2400"/>
              <a:t>						</a:t>
            </a:r>
            <a:r>
              <a:rPr lang="en-US" sz="2400" b="1">
                <a:solidFill>
                  <a:srgbClr val="C00000"/>
                </a:solidFill>
              </a:rPr>
              <a:t>./a.out</a:t>
            </a:r>
          </a:p>
          <a:p>
            <a:endParaRPr lang="en-US" sz="2400" b="1">
              <a:solidFill>
                <a:srgbClr val="C00000"/>
              </a:solidFill>
            </a:endParaRPr>
          </a:p>
          <a:p>
            <a:r>
              <a:rPr lang="en-US" sz="2400" b="1"/>
              <a:t>Problem:</a:t>
            </a:r>
            <a:r>
              <a:rPr lang="en-US" sz="2400"/>
              <a:t> If we have large .c files and change one, then we want to only recompile the one that changed, and link the .o files to get executable. </a:t>
            </a:r>
          </a:p>
        </p:txBody>
      </p:sp>
    </p:spTree>
    <p:extLst>
      <p:ext uri="{BB962C8B-B14F-4D97-AF65-F5344CB8AC3E}">
        <p14:creationId xmlns:p14="http://schemas.microsoft.com/office/powerpoint/2010/main" val="77136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791</Words>
  <Application>Microsoft Macintosh PowerPoint</Application>
  <PresentationFormat>Widescreen</PresentationFormat>
  <Paragraphs>153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Light</vt:lpstr>
      <vt:lpstr>Courier New</vt:lpstr>
      <vt:lpstr>Mangal</vt:lpstr>
      <vt:lpstr>Wingdings</vt:lpstr>
      <vt:lpstr>Arial</vt:lpstr>
      <vt:lpstr>Calibri</vt:lpstr>
      <vt:lpstr>Office Theme</vt:lpstr>
      <vt:lpstr>Automating Builds with Makefiles</vt:lpstr>
      <vt:lpstr>Compiling Your Program</vt:lpstr>
      <vt:lpstr>C compilation</vt:lpstr>
      <vt:lpstr>Separate Compilation</vt:lpstr>
      <vt:lpstr>make Utility &amp; Makefiles</vt:lpstr>
      <vt:lpstr>makefile for coord</vt:lpstr>
      <vt:lpstr>Using the makefile</vt:lpstr>
      <vt:lpstr>Source in Separate Files</vt:lpstr>
      <vt:lpstr>Simple Example</vt:lpstr>
      <vt:lpstr>Exercise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Builds with akefiles</dc:title>
  <dc:creator>Mary Eberlein</dc:creator>
  <cp:lastModifiedBy>Mary Eberlein</cp:lastModifiedBy>
  <cp:revision>18</cp:revision>
  <dcterms:created xsi:type="dcterms:W3CDTF">2017-09-18T22:47:45Z</dcterms:created>
  <dcterms:modified xsi:type="dcterms:W3CDTF">2017-09-20T03:26:39Z</dcterms:modified>
</cp:coreProperties>
</file>