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5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9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18D6C-169C-E545-9337-B25ECC98E59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24CEB-DD6E-1A46-8CF1-486529FD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915-758D-3F44-870E-3FB33795F85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BE721A6-6313-1F40-8344-81BD7631F1F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915-758D-3F44-870E-3FB33795F85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21A6-6313-1F40-8344-81BD7631F1F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915-758D-3F44-870E-3FB33795F85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21A6-6313-1F40-8344-81BD7631F1F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915-758D-3F44-870E-3FB33795F85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21A6-6313-1F40-8344-81BD7631F1F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5776915-758D-3F44-870E-3FB33795F85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BE721A6-6313-1F40-8344-81BD7631F1F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915-758D-3F44-870E-3FB33795F85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21A6-6313-1F40-8344-81BD7631F1F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915-758D-3F44-870E-3FB33795F85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21A6-6313-1F40-8344-81BD7631F1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915-758D-3F44-870E-3FB33795F85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21A6-6313-1F40-8344-81BD7631F1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915-758D-3F44-870E-3FB33795F85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21A6-6313-1F40-8344-81BD7631F1F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915-758D-3F44-870E-3FB33795F85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21A6-6313-1F40-8344-81BD7631F1F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915-758D-3F44-870E-3FB33795F850}" type="datetimeFigureOut">
              <a:rPr lang="en-US" smtClean="0"/>
              <a:t>9/28/17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21A6-6313-1F40-8344-81BD7631F1F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5776915-758D-3F44-870E-3FB33795F85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BE721A6-6313-1F40-8344-81BD7631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Checking 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Run out of stack stack space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Unintentionally change values on the stack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Values in a frame belonging to another function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Accidentally change the return address from a function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Access memory even after the frame is deallocated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291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You can use space in a part of memory separate from the stack known as the heap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Variables or regions that are stored in the heap are not deallocated when a function returns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 never puts variables on the heap automatically, you must request storage space on the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7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Malloc </a:t>
            </a:r>
            <a:r>
              <a:rPr lang="mr-IN" dirty="0"/>
              <a:t>–</a:t>
            </a:r>
            <a:r>
              <a:rPr lang="en-US" dirty="0"/>
              <a:t> Memory allocate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59452" cy="405079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onaco" charset="0"/>
                <a:ea typeface="Monaco" charset="0"/>
                <a:cs typeface="Monaco" charset="0"/>
              </a:rPr>
              <a:t>malloc</a:t>
            </a:r>
            <a:r>
              <a:rPr lang="en-US" dirty="0"/>
              <a:t> is a library function in stdlib.h</a:t>
            </a:r>
          </a:p>
          <a:p>
            <a:pPr>
              <a:lnSpc>
                <a:spcPct val="150000"/>
              </a:lnSpc>
            </a:pPr>
            <a:r>
              <a:rPr lang="en-US" dirty="0"/>
              <a:t>Requests a memory region of a specified size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onaco" charset="0"/>
                <a:ea typeface="Monaco" charset="0"/>
                <a:cs typeface="Monaco" charset="0"/>
              </a:rPr>
              <a:t>void *malloc(int size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ea typeface="Monaco" charset="0"/>
                <a:cs typeface="Monaco" charset="0"/>
              </a:rPr>
              <a:t>Remember that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void * </a:t>
            </a:r>
            <a:r>
              <a:rPr lang="en-US" dirty="0" smtClean="0">
                <a:ea typeface="Monaco" charset="0"/>
                <a:cs typeface="Monaco" charset="0"/>
              </a:rPr>
              <a:t>is a generic pointer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Monaco" charset="0"/>
                <a:cs typeface="Monaco" charset="0"/>
              </a:rPr>
              <a:t>You must explicitly free memory after using it</a:t>
            </a:r>
            <a:endParaRPr lang="en-US" dirty="0"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08" y="1857612"/>
            <a:ext cx="4863440" cy="43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3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Run out of heap space (malloc returns a null pointer)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Unintentionally change other heap data just like with the stack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Access memory after you have called free on it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Free the same memory twice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7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usage and common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4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Valgrind is a UNIX program that allows you to detect errors in your code that occur from using malloc and free improperly.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These errors can include things like: uninitialized memory, invalid read/write, invalid free, memory leak, etc.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Compilation is done by adding debugging info just like with gdb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$ gcc 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–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 myProgram.c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7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Uninitialized Memory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8802" y="2830906"/>
            <a:ext cx="2451100" cy="2476500"/>
          </a:xfrm>
        </p:spPr>
      </p:pic>
      <p:pic>
        <p:nvPicPr>
          <p:cNvPr id="4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997" y="1656270"/>
            <a:ext cx="5542251" cy="4825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2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READ OR WRITE</a:t>
            </a:r>
            <a:endParaRPr lang="en-US" dirty="0"/>
          </a:p>
        </p:txBody>
      </p:sp>
      <p:pic>
        <p:nvPicPr>
          <p:cNvPr id="3" name="Shape 1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5958" y="1649821"/>
            <a:ext cx="5082290" cy="497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30" y="2067589"/>
            <a:ext cx="39370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Free</a:t>
            </a:r>
            <a:endParaRPr lang="en-US" dirty="0"/>
          </a:p>
        </p:txBody>
      </p:sp>
      <p:pic>
        <p:nvPicPr>
          <p:cNvPr id="3" name="Shape 1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1105" y="1699358"/>
            <a:ext cx="5957143" cy="4649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20" y="2184531"/>
            <a:ext cx="3759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</a:t>
            </a:r>
            <a:endParaRPr lang="en-US" dirty="0"/>
          </a:p>
        </p:txBody>
      </p:sp>
      <p:pic>
        <p:nvPicPr>
          <p:cNvPr id="3" name="Shape 1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7500" y="2093976"/>
            <a:ext cx="6655716" cy="379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26" y="2316656"/>
            <a:ext cx="3543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Pointers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Memory Model in C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Multidimensional Arrays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Valgrind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Concepts and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5080" y="2934152"/>
            <a:ext cx="4773168" cy="2498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Recap: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pointer is a type of variable that contains a memory </a:t>
            </a:r>
            <a:r>
              <a:rPr lang="en-US" dirty="0" smtClean="0"/>
              <a:t>address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With that memory address you can view/change the data stored there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type of a pointer is the type of data that is stored at that </a:t>
            </a:r>
            <a:r>
              <a:rPr lang="en-US" dirty="0" smtClean="0"/>
              <a:t>address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void *ptr</a:t>
            </a:r>
            <a:r>
              <a:rPr lang="en-US" dirty="0" smtClean="0"/>
              <a:t> is an unspecified type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Pointers can be cast to a different type just like other variables</a:t>
            </a:r>
          </a:p>
          <a:p>
            <a:pPr marL="0" indent="0">
              <a:buNone/>
            </a:pPr>
            <a:endParaRPr lang="en-US" sz="1800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int *myIntPtr = (int *) floatPtr;</a:t>
            </a:r>
          </a:p>
        </p:txBody>
      </p:sp>
    </p:spTree>
    <p:extLst>
      <p:ext uri="{BB962C8B-B14F-4D97-AF65-F5344CB8AC3E}">
        <p14:creationId xmlns:p14="http://schemas.microsoft.com/office/powerpoint/2010/main" val="12988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There are two main operations that deal with pointers: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Dereference (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*ptr</a:t>
            </a:r>
            <a:r>
              <a:rPr lang="en-US" dirty="0" smtClean="0"/>
              <a:t>): get the value stored at the memory location of the pointer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Address of (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&amp;var</a:t>
            </a:r>
            <a:r>
              <a:rPr lang="en-US" dirty="0" smtClean="0"/>
              <a:t>): get the address of any variable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int *myIntPtr = &amp;myInt;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Monaco" charset="0"/>
                <a:cs typeface="Monaco" charset="0"/>
              </a:rPr>
              <a:t>You can have a pointer to a pointer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char *argv[]; </a:t>
            </a:r>
            <a:r>
              <a:rPr lang="en-US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// argv is now a pointer to list of pointers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**argv;</a:t>
            </a:r>
          </a:p>
          <a:p>
            <a:endParaRPr lang="en-US" dirty="0"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AF35CD-DA30-4E34-B0F3-32C27766DA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CFC42DC-2C46-47C4-BC61-530557385D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39" y="640080"/>
            <a:ext cx="6566389" cy="558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Directly manipulate a pointer’s content to access other </a:t>
            </a:r>
            <a:r>
              <a:rPr lang="en-US" sz="1600" dirty="0" smtClean="0"/>
              <a:t>locations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Memory location is changed by the size of the pointer type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You can also set a value to an offset of a pointer with something like this: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Monaco" charset="0"/>
                <a:ea typeface="Monaco" charset="0"/>
                <a:cs typeface="Monaco" charset="0"/>
              </a:rPr>
              <a:t>*(</a:t>
            </a:r>
            <a:r>
              <a:rPr lang="en-US" sz="1400" dirty="0" err="1" smtClean="0">
                <a:latin typeface="Monaco" charset="0"/>
                <a:ea typeface="Monaco" charset="0"/>
                <a:cs typeface="Monaco" charset="0"/>
              </a:rPr>
              <a:t>ptr</a:t>
            </a:r>
            <a:r>
              <a:rPr lang="en-US" sz="1400" dirty="0" smtClean="0">
                <a:latin typeface="Monaco" charset="0"/>
                <a:ea typeface="Monaco" charset="0"/>
                <a:cs typeface="Monaco" charset="0"/>
              </a:rPr>
              <a:t> + 4) = 28;</a:t>
            </a:r>
            <a:endParaRPr lang="en-US" sz="1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1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 in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Stack, Heap, Malloc, and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1113" y="2193036"/>
            <a:ext cx="4773168" cy="3980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59452" cy="405079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stack is a memory structure managed by the compiler</a:t>
            </a:r>
          </a:p>
          <a:p>
            <a:pPr>
              <a:lnSpc>
                <a:spcPct val="150000"/>
              </a:lnSpc>
            </a:pPr>
            <a:r>
              <a:rPr lang="en-US" dirty="0"/>
              <a:t>Each function call made creates a stack frame that is put on the top of the stack </a:t>
            </a:r>
          </a:p>
          <a:p>
            <a:pPr>
              <a:lnSpc>
                <a:spcPct val="150000"/>
              </a:lnSpc>
            </a:pPr>
            <a:r>
              <a:rPr lang="en-US" dirty="0"/>
              <a:t>The stack frame contains the collection of data associated with that call (like the return address and the argument variables)</a:t>
            </a:r>
          </a:p>
          <a:p>
            <a:pPr>
              <a:lnSpc>
                <a:spcPct val="150000"/>
              </a:lnSpc>
            </a:pPr>
            <a:r>
              <a:rPr lang="en-US" dirty="0"/>
              <a:t>The stack frame is destroyed when returning from a function</a:t>
            </a:r>
          </a:p>
        </p:txBody>
      </p:sp>
    </p:spTree>
    <p:extLst>
      <p:ext uri="{BB962C8B-B14F-4D97-AF65-F5344CB8AC3E}">
        <p14:creationId xmlns:p14="http://schemas.microsoft.com/office/powerpoint/2010/main" val="242748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260" y="2121408"/>
            <a:ext cx="4968988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Local variables are stored on the stack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Returning from a function deallocates the memory for those variables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Returning a pointer to a local variable is almost always a bug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848" y="2640023"/>
            <a:ext cx="4318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66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821</TotalTime>
  <Words>562</Words>
  <Application>Microsoft Macintosh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Mangal</vt:lpstr>
      <vt:lpstr>Monaco</vt:lpstr>
      <vt:lpstr>Rockwell</vt:lpstr>
      <vt:lpstr>Rockwell Condensed</vt:lpstr>
      <vt:lpstr>Rockwell Extra Bold</vt:lpstr>
      <vt:lpstr>Wingdings</vt:lpstr>
      <vt:lpstr>Wood Type</vt:lpstr>
      <vt:lpstr>Valgrind</vt:lpstr>
      <vt:lpstr>Outline</vt:lpstr>
      <vt:lpstr>Pointers</vt:lpstr>
      <vt:lpstr>Recap: Concepts</vt:lpstr>
      <vt:lpstr>Recap: Operation</vt:lpstr>
      <vt:lpstr>Pointer Arithmetic</vt:lpstr>
      <vt:lpstr>Memory Model in C</vt:lpstr>
      <vt:lpstr>The Stack</vt:lpstr>
      <vt:lpstr>Local Variables</vt:lpstr>
      <vt:lpstr>What can go wrong?</vt:lpstr>
      <vt:lpstr>The Heap</vt:lpstr>
      <vt:lpstr>Malloc – Memory allocate</vt:lpstr>
      <vt:lpstr>What can go wrong?</vt:lpstr>
      <vt:lpstr>Valgrind</vt:lpstr>
      <vt:lpstr>Basic Usage</vt:lpstr>
      <vt:lpstr>Uninitialized Memory</vt:lpstr>
      <vt:lpstr>INVALID READ OR WRITE</vt:lpstr>
      <vt:lpstr>Invalid Free</vt:lpstr>
      <vt:lpstr>Memory Leak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Valgrind</dc:title>
  <dc:creator>Colin Maxfield</dc:creator>
  <cp:lastModifiedBy>Mary Eberlein</cp:lastModifiedBy>
  <cp:revision>14</cp:revision>
  <dcterms:created xsi:type="dcterms:W3CDTF">2017-09-27T00:36:16Z</dcterms:created>
  <dcterms:modified xsi:type="dcterms:W3CDTF">2017-09-28T13:09:37Z</dcterms:modified>
</cp:coreProperties>
</file>