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422C </a:t>
            </a:r>
            <a:r>
              <a:rPr lang="en-US" smtClean="0"/>
              <a:t>Exam </a:t>
            </a:r>
            <a:r>
              <a:rPr lang="en-US" dirty="0"/>
              <a:t>1</a:t>
            </a:r>
            <a:r>
              <a:rPr lang="en-US" smtClean="0"/>
              <a:t>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point totals and types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Code (50%)</a:t>
            </a:r>
          </a:p>
          <a:p>
            <a:pPr lvl="1"/>
            <a:r>
              <a:rPr lang="en-US" dirty="0" err="1" smtClean="0"/>
              <a:t>SortTools</a:t>
            </a:r>
            <a:endParaRPr lang="en-US" dirty="0" smtClean="0"/>
          </a:p>
          <a:p>
            <a:pPr lvl="1"/>
            <a:r>
              <a:rPr lang="en-US" dirty="0" err="1" smtClean="0"/>
              <a:t>GoFish</a:t>
            </a:r>
            <a:endParaRPr lang="en-US" dirty="0" smtClean="0"/>
          </a:p>
          <a:p>
            <a:pPr lvl="1"/>
            <a:r>
              <a:rPr lang="en-US" dirty="0" err="1" smtClean="0"/>
              <a:t>WordLadder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Understand the concepts and code for each of these assignments.</a:t>
            </a:r>
          </a:p>
          <a:p>
            <a:r>
              <a:rPr lang="en-US" dirty="0" smtClean="0"/>
              <a:t>Tracing Code (30%)</a:t>
            </a:r>
          </a:p>
          <a:p>
            <a:pPr lvl="1"/>
            <a:r>
              <a:rPr lang="en-US" dirty="0" smtClean="0"/>
              <a:t>Big O analysis</a:t>
            </a:r>
          </a:p>
          <a:p>
            <a:pPr lvl="1"/>
            <a:r>
              <a:rPr lang="en-US" dirty="0" smtClean="0"/>
              <a:t>OOP concepts (inheritance and polymorphism)</a:t>
            </a:r>
          </a:p>
          <a:p>
            <a:r>
              <a:rPr lang="en-US" dirty="0" smtClean="0"/>
              <a:t>Matching </a:t>
            </a:r>
          </a:p>
          <a:p>
            <a:pPr lvl="1"/>
            <a:r>
              <a:rPr lang="en-US" dirty="0" smtClean="0"/>
              <a:t>Java definitions and concepts (20%)</a:t>
            </a:r>
          </a:p>
        </p:txBody>
      </p:sp>
    </p:spTree>
    <p:extLst>
      <p:ext uri="{BB962C8B-B14F-4D97-AF65-F5344CB8AC3E}">
        <p14:creationId xmlns:p14="http://schemas.microsoft.com/office/powerpoint/2010/main" val="217504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assignments</a:t>
            </a:r>
          </a:p>
          <a:p>
            <a:pPr lvl="1"/>
            <a:r>
              <a:rPr lang="en-US" dirty="0" smtClean="0"/>
              <a:t>Know how to write every method</a:t>
            </a:r>
          </a:p>
          <a:p>
            <a:r>
              <a:rPr lang="en-US" dirty="0" smtClean="0"/>
              <a:t>Concepts from the lecture</a:t>
            </a:r>
          </a:p>
          <a:p>
            <a:pPr lvl="1"/>
            <a:r>
              <a:rPr lang="en-US" dirty="0" smtClean="0"/>
              <a:t>Including code we wrote in class</a:t>
            </a:r>
          </a:p>
          <a:p>
            <a:pPr lvl="1"/>
            <a:r>
              <a:rPr lang="en-US" dirty="0" smtClean="0"/>
              <a:t>Pay special attention to the graph definition from the slides</a:t>
            </a:r>
          </a:p>
          <a:p>
            <a:r>
              <a:rPr lang="en-US" dirty="0" smtClean="0"/>
              <a:t>There is nothing on the exam that we did not at least mention in the lecture or discussion at some point</a:t>
            </a:r>
          </a:p>
          <a:p>
            <a:pPr lvl="1"/>
            <a:r>
              <a:rPr lang="en-US" dirty="0" smtClean="0"/>
              <a:t>i.e. nothing from the book that we didn’t talk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the programs</a:t>
            </a:r>
          </a:p>
          <a:p>
            <a:r>
              <a:rPr lang="en-US" dirty="0" smtClean="0"/>
              <a:t>Redo the discussion section exercises</a:t>
            </a:r>
          </a:p>
          <a:p>
            <a:r>
              <a:rPr lang="en-US" dirty="0" smtClean="0"/>
              <a:t>Review the lecture slides and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EE 422C Exam 1 Review</vt:lpstr>
      <vt:lpstr>Approximate point totals and types of questions</vt:lpstr>
      <vt:lpstr>What to Study</vt:lpstr>
      <vt:lpstr>How to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422C Exam Review</dc:title>
  <dc:creator>Priebe, Roger</dc:creator>
  <cp:lastModifiedBy>Priebe, Roger</cp:lastModifiedBy>
  <cp:revision>6</cp:revision>
  <dcterms:created xsi:type="dcterms:W3CDTF">2018-02-24T19:16:13Z</dcterms:created>
  <dcterms:modified xsi:type="dcterms:W3CDTF">2018-04-15T18:35:12Z</dcterms:modified>
</cp:coreProperties>
</file>