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5E2A754-A022-4569-8190-78F8D7B9F8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D5EFB1-93C1-48F5-B15F-9356010B4E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2/22/24 3:53:21 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66E4371-59FD-4058-86CA-3528345F3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2024-02-22T20:53:21Z</dcterms:created>
  <dcterms:modified xsi:type="dcterms:W3CDTF">2024-02-22T20:53:21Z</dcterms:modified>
</cp:coreProperties>
</file>