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9ec5783f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9ec5783f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9ec5783f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9ec5783f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9ec5783f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9ec5783f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DESIGNI -1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9ec5783f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9ec5783f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WEBISTE DESIGN -2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9ec5783f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9ec5783f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DESIGN 3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9ec5783f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9ec5783f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DESIGN -4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9ec5783f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9ec5783f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9ec5783f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9ec5783f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3525" y="1494550"/>
            <a:ext cx="52125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</a:t>
            </a:r>
            <a:r>
              <a:rPr lang="en" sz="2200"/>
              <a:t>ELF CHECKOUT BILLING SYSTEM </a:t>
            </a:r>
            <a:endParaRPr sz="2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38575" y="2065650"/>
            <a:ext cx="4347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</a:t>
            </a:r>
            <a:r>
              <a:rPr lang="en" sz="2200"/>
              <a:t>EAM -HACK-O-HOLIC</a:t>
            </a:r>
            <a:endParaRPr sz="2200"/>
          </a:p>
        </p:txBody>
      </p:sp>
      <p:sp>
        <p:nvSpPr>
          <p:cNvPr id="136" name="Google Shape;136;p13"/>
          <p:cNvSpPr txBox="1"/>
          <p:nvPr/>
        </p:nvSpPr>
        <p:spPr>
          <a:xfrm>
            <a:off x="5688575" y="2643075"/>
            <a:ext cx="2487900" cy="1830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ANIKET SHUKLA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ADITYA KUMARI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ROSHNI PATRO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HRITHIK GUPTA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TANISH VEMU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DHRUV SHAH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CHECKOUT BILLING SYSTEM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0389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Traditionally billing requires dedicated staff personnel to help the customers complete their shopping by scanning barcode of the items taken &amp; generating amount to be paid.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Thus requires additional manpower of staff &amp; also increases cost for shop owners.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Reducing the cost increased due to the wages of the manpower will allows shop owners to reduce maligns.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Since billing systems for use by staff personal at the billing counter is made for their use only, we propose to create a self checkout system which is user friendly such that users can scan their items on their own.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495550" y="799650"/>
            <a:ext cx="3424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  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 STATEMENT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WE HAVE COME UP WITH 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216000"/>
            <a:ext cx="7038900" cy="3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PURPOSE: To create an automatic billing systems at the billing counter with a user-friendly website.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NEED: To reduce manpower costs/requirements of staff personnel at the billing counter &amp; to reduce the time taken for billing while standing in a queue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a)</a:t>
            </a: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create a user friendly Website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b)</a:t>
            </a: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add proper functionality to the website &amp; integrate with database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r>
              <a:rPr lang="en" sz="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build a working prototype which can be tested with real-users in real time and feedback can be taken.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r>
              <a:rPr lang="en"/>
              <a:t> IN MARKET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VARIOUS  E-COMMERCE WEBSITE SUCH AS-</a:t>
            </a:r>
            <a:endParaRPr sz="19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en" sz="1700"/>
              <a:t>AMAZON 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en" sz="1700"/>
              <a:t>FLIPKART 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en" sz="1700"/>
              <a:t>EBAY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en" sz="1700"/>
              <a:t>SNAPDEAL  ,ETC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	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	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</a:rPr>
              <a:t>THANK YOU </a:t>
            </a:r>
            <a:endParaRPr sz="3900">
              <a:solidFill>
                <a:srgbClr val="FFFFFF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1720650" y="2977075"/>
            <a:ext cx="57027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https://github.com/sgsg704/Self-Checkout-Billing-System-.git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2865275" y="2257200"/>
            <a:ext cx="3200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LINK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