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7794aa91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7794aa91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78ddce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78ddce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Micron Technology’s UV-Robotic Design Challenge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Dhruv Talwar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Tasks in a Crude manner</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After a team member has selected the UV Lamp, and its position on the robot, I can then work to deliver the Time to Kill dose </a:t>
            </a:r>
            <a:r>
              <a:rPr lang="en-GB"/>
              <a:t>and implement  </a:t>
            </a:r>
            <a:r>
              <a:rPr lang="en-GB"/>
              <a:t>Path planning for the the robot in the indoor environment( If ROS is used). As given in the checklist the time must be less than 300 secs, with an minimum intensity of 25mJ/cm^2, so according to this the parameters like robot velocity and the stay time will be changed.</a:t>
            </a:r>
            <a:endParaRPr/>
          </a:p>
          <a:p>
            <a:pPr indent="0" lvl="0" marL="0" rtl="0" algn="l">
              <a:spcBef>
                <a:spcPts val="1600"/>
              </a:spcBef>
              <a:spcAft>
                <a:spcPts val="0"/>
              </a:spcAft>
              <a:buNone/>
            </a:pPr>
            <a:r>
              <a:rPr lang="en-GB"/>
              <a:t>Basically I have to implement an indoor room explorer, that covers the whole area of the given facility</a:t>
            </a:r>
            <a:endParaRPr/>
          </a:p>
          <a:p>
            <a:pPr indent="0" lvl="0" marL="0" rtl="0" algn="l">
              <a:spcBef>
                <a:spcPts val="1600"/>
              </a:spcBef>
              <a:spcAft>
                <a:spcPts val="1600"/>
              </a:spcAft>
              <a:buNone/>
            </a:pPr>
            <a:r>
              <a:rPr lang="en-GB"/>
              <a:t>I shall also Implement  the </a:t>
            </a:r>
            <a:r>
              <a:rPr lang="en-GB"/>
              <a:t>Safety - Lamp Shut Off with Motion Sensing, where if we detect a moving object, our UV lamp, will turn off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Path Planning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There are 2 ways to go about this </a:t>
            </a:r>
            <a:endParaRPr/>
          </a:p>
          <a:p>
            <a:pPr indent="-342900" lvl="0" marL="457200" rtl="0" algn="l">
              <a:spcBef>
                <a:spcPts val="1600"/>
              </a:spcBef>
              <a:spcAft>
                <a:spcPts val="0"/>
              </a:spcAft>
              <a:buSzPts val="1800"/>
              <a:buAutoNum type="arabicPeriod"/>
            </a:pPr>
            <a:r>
              <a:rPr lang="en-GB"/>
              <a:t>If a map is allowed ( aka if we get to manually  run the robot to to make a map). Then using AMCL, I can define a way_point node and code the robot to go from point to point ( x,y coordinates which I know because I have the map) and thus cover the whole area and </a:t>
            </a:r>
            <a:r>
              <a:rPr lang="en-GB"/>
              <a:t>sterilize</a:t>
            </a:r>
            <a:r>
              <a:rPr lang="en-GB"/>
              <a:t> it . Other packages can also be used. This just requires an 2D lidar</a:t>
            </a:r>
            <a:endParaRPr/>
          </a:p>
          <a:p>
            <a:pPr indent="-342900" lvl="0" marL="457200" rtl="0" algn="l">
              <a:spcBef>
                <a:spcPts val="0"/>
              </a:spcBef>
              <a:spcAft>
                <a:spcPts val="0"/>
              </a:spcAft>
              <a:buSzPts val="1800"/>
              <a:buAutoNum type="arabicPeriod"/>
            </a:pPr>
            <a:r>
              <a:rPr lang="en-GB"/>
              <a:t>If map is not allowed, then I am still thinking on the problem solution</a:t>
            </a:r>
            <a:endParaRPr/>
          </a:p>
          <a:p>
            <a:pPr indent="0" lvl="0" marL="0" rtl="0" algn="l">
              <a:spcBef>
                <a:spcPts val="1600"/>
              </a:spcBef>
              <a:spcAft>
                <a:spcPts val="1600"/>
              </a:spcAft>
              <a:buNone/>
            </a:pPr>
            <a:r>
              <a:rPr lang="en-GB"/>
              <a:t>The safety UV light kill switch can be, made using Ultra sonic sensors and as soon we detect something moving we can act on 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