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63" r:id="rId7"/>
    <p:sldId id="265" r:id="rId8"/>
    <p:sldId id="260" r:id="rId9"/>
    <p:sldId id="262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har Jain" initials="MJ" lastIdx="1" clrIdx="0">
    <p:extLst>
      <p:ext uri="{19B8F6BF-5375-455C-9EA6-DF929625EA0E}">
        <p15:presenceInfo xmlns:p15="http://schemas.microsoft.com/office/powerpoint/2012/main" userId="S::bb1170020@iitd.ac.in::22fcf832-873d-413d-ad88-909b70dce2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1CCA0-242D-40B5-8DCE-4F8BF1B3A429}" v="5" dt="2020-06-30T05:46:33.906"/>
    <p1510:client id="{2ABCB364-7739-4DD1-A1BE-0E19487DE316}" v="26" dt="2020-06-30T06:00:48.914"/>
    <p1510:client id="{A061BB55-5747-4EFB-BA45-94D914ED2B78}" v="7" dt="2020-06-30T05:41:12.227"/>
    <p1510:client id="{ED5A309D-620C-444B-B5D9-902FCA9730B6}" v="149" dt="2020-06-30T09:25:26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tnav Agarwal" userId="f72fc7dd-8531-4ada-987d-e37822beeb7a" providerId="ADAL" clId="{ED5A309D-620C-444B-B5D9-902FCA9730B6}"/>
    <pc:docChg chg="undo redo custSel mod addSld delSld modSld sldOrd">
      <pc:chgData name="Shantnav Agarwal" userId="f72fc7dd-8531-4ada-987d-e37822beeb7a" providerId="ADAL" clId="{ED5A309D-620C-444B-B5D9-902FCA9730B6}" dt="2020-06-30T09:25:29.851" v="2824" actId="20577"/>
      <pc:docMkLst>
        <pc:docMk/>
      </pc:docMkLst>
      <pc:sldChg chg="addSp delSp modSp mod setBg">
        <pc:chgData name="Shantnav Agarwal" userId="f72fc7dd-8531-4ada-987d-e37822beeb7a" providerId="ADAL" clId="{ED5A309D-620C-444B-B5D9-902FCA9730B6}" dt="2020-06-18T01:54:52.446" v="1125" actId="26606"/>
        <pc:sldMkLst>
          <pc:docMk/>
          <pc:sldMk cId="480383930" sldId="256"/>
        </pc:sldMkLst>
        <pc:spChg chg="mod">
          <ac:chgData name="Shantnav Agarwal" userId="f72fc7dd-8531-4ada-987d-e37822beeb7a" providerId="ADAL" clId="{ED5A309D-620C-444B-B5D9-902FCA9730B6}" dt="2020-06-18T01:54:52.446" v="1125" actId="26606"/>
          <ac:spMkLst>
            <pc:docMk/>
            <pc:sldMk cId="480383930" sldId="256"/>
            <ac:spMk id="2" creationId="{2B27A8F8-ABDC-443D-A960-777140A8F42C}"/>
          </ac:spMkLst>
        </pc:spChg>
        <pc:spChg chg="del">
          <ac:chgData name="Shantnav Agarwal" userId="f72fc7dd-8531-4ada-987d-e37822beeb7a" providerId="ADAL" clId="{ED5A309D-620C-444B-B5D9-902FCA9730B6}" dt="2020-06-18T01:54:43.403" v="1124" actId="478"/>
          <ac:spMkLst>
            <pc:docMk/>
            <pc:sldMk cId="480383930" sldId="256"/>
            <ac:spMk id="3" creationId="{AD4953D9-FCC7-4BE0-9282-1539B5FBF753}"/>
          </ac:spMkLst>
        </pc:spChg>
        <pc:spChg chg="add">
          <ac:chgData name="Shantnav Agarwal" userId="f72fc7dd-8531-4ada-987d-e37822beeb7a" providerId="ADAL" clId="{ED5A309D-620C-444B-B5D9-902FCA9730B6}" dt="2020-06-18T01:54:52.446" v="1125" actId="26606"/>
          <ac:spMkLst>
            <pc:docMk/>
            <pc:sldMk cId="480383930" sldId="256"/>
            <ac:spMk id="7" creationId="{FFD48BC7-DC40-47DE-87EE-9F4B6ECB9ABB}"/>
          </ac:spMkLst>
        </pc:spChg>
        <pc:spChg chg="add">
          <ac:chgData name="Shantnav Agarwal" userId="f72fc7dd-8531-4ada-987d-e37822beeb7a" providerId="ADAL" clId="{ED5A309D-620C-444B-B5D9-902FCA9730B6}" dt="2020-06-18T01:54:52.446" v="1125" actId="26606"/>
          <ac:spMkLst>
            <pc:docMk/>
            <pc:sldMk cId="480383930" sldId="256"/>
            <ac:spMk id="9" creationId="{E502BBC7-2C76-46F3-BC24-5985BC13DB88}"/>
          </ac:spMkLst>
        </pc:spChg>
        <pc:spChg chg="add">
          <ac:chgData name="Shantnav Agarwal" userId="f72fc7dd-8531-4ada-987d-e37822beeb7a" providerId="ADAL" clId="{ED5A309D-620C-444B-B5D9-902FCA9730B6}" dt="2020-06-18T01:54:52.446" v="1125" actId="26606"/>
          <ac:spMkLst>
            <pc:docMk/>
            <pc:sldMk cId="480383930" sldId="256"/>
            <ac:spMk id="11" creationId="{C7F28D52-2A5F-4D23-81AE-7CB8B591C7AF}"/>
          </ac:spMkLst>
        </pc:spChg>
        <pc:spChg chg="add">
          <ac:chgData name="Shantnav Agarwal" userId="f72fc7dd-8531-4ada-987d-e37822beeb7a" providerId="ADAL" clId="{ED5A309D-620C-444B-B5D9-902FCA9730B6}" dt="2020-06-18T01:54:52.446" v="1125" actId="26606"/>
          <ac:spMkLst>
            <pc:docMk/>
            <pc:sldMk cId="480383930" sldId="256"/>
            <ac:spMk id="13" creationId="{3629484E-3792-4B3D-89AD-7C8A1ED0E0D4}"/>
          </ac:spMkLst>
        </pc:spChg>
      </pc:sldChg>
      <pc:sldChg chg="addSp delSp modSp">
        <pc:chgData name="Shantnav Agarwal" userId="f72fc7dd-8531-4ada-987d-e37822beeb7a" providerId="ADAL" clId="{ED5A309D-620C-444B-B5D9-902FCA9730B6}" dt="2020-06-30T05:10:00.361" v="2602" actId="14826"/>
        <pc:sldMkLst>
          <pc:docMk/>
          <pc:sldMk cId="2099421093" sldId="260"/>
        </pc:sldMkLst>
        <pc:spChg chg="mod">
          <ac:chgData name="Shantnav Agarwal" userId="f72fc7dd-8531-4ada-987d-e37822beeb7a" providerId="ADAL" clId="{ED5A309D-620C-444B-B5D9-902FCA9730B6}" dt="2020-06-18T01:55:35.235" v="1131" actId="26606"/>
          <ac:spMkLst>
            <pc:docMk/>
            <pc:sldMk cId="2099421093" sldId="260"/>
            <ac:spMk id="2" creationId="{CC921150-91A7-4920-B01E-FE9DBC0602E3}"/>
          </ac:spMkLst>
        </pc:spChg>
        <pc:spChg chg="mod">
          <ac:chgData name="Shantnav Agarwal" userId="f72fc7dd-8531-4ada-987d-e37822beeb7a" providerId="ADAL" clId="{ED5A309D-620C-444B-B5D9-902FCA9730B6}" dt="2020-06-30T05:04:18.801" v="2595" actId="20577"/>
          <ac:spMkLst>
            <pc:docMk/>
            <pc:sldMk cId="2099421093" sldId="260"/>
            <ac:spMk id="3" creationId="{5F457F6B-A701-4A70-99E0-956A56D23C05}"/>
          </ac:spMkLst>
        </pc:spChg>
        <pc:spChg chg="del">
          <ac:chgData name="Shantnav Agarwal" userId="f72fc7dd-8531-4ada-987d-e37822beeb7a" providerId="ADAL" clId="{ED5A309D-620C-444B-B5D9-902FCA9730B6}" dt="2020-06-18T01:55:35.235" v="1131" actId="26606"/>
          <ac:spMkLst>
            <pc:docMk/>
            <pc:sldMk cId="2099421093" sldId="260"/>
            <ac:spMk id="22" creationId="{828D1E49-2A21-4A83-A0E0-FB1597B4B2ED}"/>
          </ac:spMkLst>
        </pc:spChg>
        <pc:spChg chg="del">
          <ac:chgData name="Shantnav Agarwal" userId="f72fc7dd-8531-4ada-987d-e37822beeb7a" providerId="ADAL" clId="{ED5A309D-620C-444B-B5D9-902FCA9730B6}" dt="2020-06-18T01:55:35.235" v="1131" actId="26606"/>
          <ac:spMkLst>
            <pc:docMk/>
            <pc:sldMk cId="2099421093" sldId="260"/>
            <ac:spMk id="47" creationId="{E972DE0D-2E53-4159-ABD3-C601524262C2}"/>
          </ac:spMkLst>
        </pc:spChg>
        <pc:spChg chg="add">
          <ac:chgData name="Shantnav Agarwal" userId="f72fc7dd-8531-4ada-987d-e37822beeb7a" providerId="ADAL" clId="{ED5A309D-620C-444B-B5D9-902FCA9730B6}" dt="2020-06-18T01:55:35.235" v="1131" actId="26606"/>
          <ac:spMkLst>
            <pc:docMk/>
            <pc:sldMk cId="2099421093" sldId="260"/>
            <ac:spMk id="52" creationId="{1ECAB1E8-8195-4748-BE71-FF806D86892E}"/>
          </ac:spMkLst>
        </pc:spChg>
        <pc:spChg chg="add">
          <ac:chgData name="Shantnav Agarwal" userId="f72fc7dd-8531-4ada-987d-e37822beeb7a" providerId="ADAL" clId="{ED5A309D-620C-444B-B5D9-902FCA9730B6}" dt="2020-06-18T01:55:35.235" v="1131" actId="26606"/>
          <ac:spMkLst>
            <pc:docMk/>
            <pc:sldMk cId="2099421093" sldId="260"/>
            <ac:spMk id="54" creationId="{57F6BDD4-E066-4008-8011-6CC31AEB4556}"/>
          </ac:spMkLst>
        </pc:spChg>
        <pc:spChg chg="add">
          <ac:chgData name="Shantnav Agarwal" userId="f72fc7dd-8531-4ada-987d-e37822beeb7a" providerId="ADAL" clId="{ED5A309D-620C-444B-B5D9-902FCA9730B6}" dt="2020-06-18T01:55:35.235" v="1131" actId="26606"/>
          <ac:spMkLst>
            <pc:docMk/>
            <pc:sldMk cId="2099421093" sldId="260"/>
            <ac:spMk id="56" creationId="{2711A8FB-68FC-45FC-B01E-38F809E2D439}"/>
          </ac:spMkLst>
        </pc:spChg>
        <pc:spChg chg="add">
          <ac:chgData name="Shantnav Agarwal" userId="f72fc7dd-8531-4ada-987d-e37822beeb7a" providerId="ADAL" clId="{ED5A309D-620C-444B-B5D9-902FCA9730B6}" dt="2020-06-18T01:55:35.235" v="1131" actId="26606"/>
          <ac:spMkLst>
            <pc:docMk/>
            <pc:sldMk cId="2099421093" sldId="260"/>
            <ac:spMk id="58" creationId="{2A865FE3-5FC9-4049-87CF-30019C46C0F5}"/>
          </ac:spMkLst>
        </pc:spChg>
        <pc:grpChg chg="del">
          <ac:chgData name="Shantnav Agarwal" userId="f72fc7dd-8531-4ada-987d-e37822beeb7a" providerId="ADAL" clId="{ED5A309D-620C-444B-B5D9-902FCA9730B6}" dt="2020-06-18T01:55:35.235" v="1131" actId="26606"/>
          <ac:grpSpMkLst>
            <pc:docMk/>
            <pc:sldMk cId="2099421093" sldId="260"/>
            <ac:grpSpMk id="24" creationId="{088B852E-5494-418B-A833-75CF016A9E20}"/>
          </ac:grpSpMkLst>
        </pc:grpChg>
        <pc:picChg chg="mod ord">
          <ac:chgData name="Shantnav Agarwal" userId="f72fc7dd-8531-4ada-987d-e37822beeb7a" providerId="ADAL" clId="{ED5A309D-620C-444B-B5D9-902FCA9730B6}" dt="2020-06-30T05:10:00.361" v="2602" actId="14826"/>
          <ac:picMkLst>
            <pc:docMk/>
            <pc:sldMk cId="2099421093" sldId="260"/>
            <ac:picMk id="4" creationId="{C3280FD5-49AF-46AD-B610-58BC8155049D}"/>
          </ac:picMkLst>
        </pc:picChg>
      </pc:sldChg>
      <pc:sldChg chg="addSp delSp modSp mod ord setBg">
        <pc:chgData name="Shantnav Agarwal" userId="f72fc7dd-8531-4ada-987d-e37822beeb7a" providerId="ADAL" clId="{ED5A309D-620C-444B-B5D9-902FCA9730B6}" dt="2020-06-30T05:57:20.639" v="2604" actId="20577"/>
        <pc:sldMkLst>
          <pc:docMk/>
          <pc:sldMk cId="660470575" sldId="262"/>
        </pc:sldMkLst>
        <pc:spChg chg="mod">
          <ac:chgData name="Shantnav Agarwal" userId="f72fc7dd-8531-4ada-987d-e37822beeb7a" providerId="ADAL" clId="{ED5A309D-620C-444B-B5D9-902FCA9730B6}" dt="2020-06-18T03:08:23.217" v="2554" actId="26606"/>
          <ac:spMkLst>
            <pc:docMk/>
            <pc:sldMk cId="660470575" sldId="262"/>
            <ac:spMk id="2" creationId="{AD08F746-B684-4591-852C-8CDE568BA6BF}"/>
          </ac:spMkLst>
        </pc:spChg>
        <pc:spChg chg="mod ord">
          <ac:chgData name="Shantnav Agarwal" userId="f72fc7dd-8531-4ada-987d-e37822beeb7a" providerId="ADAL" clId="{ED5A309D-620C-444B-B5D9-902FCA9730B6}" dt="2020-06-30T05:57:20.639" v="2604" actId="20577"/>
          <ac:spMkLst>
            <pc:docMk/>
            <pc:sldMk cId="660470575" sldId="262"/>
            <ac:spMk id="3" creationId="{503148BB-C06E-4771-8014-D0CCF447228B}"/>
          </ac:spMkLst>
        </pc:spChg>
        <pc:spChg chg="add del">
          <ac:chgData name="Shantnav Agarwal" userId="f72fc7dd-8531-4ada-987d-e37822beeb7a" providerId="ADAL" clId="{ED5A309D-620C-444B-B5D9-902FCA9730B6}" dt="2020-06-18T03:07:48.432" v="2531" actId="26606"/>
          <ac:spMkLst>
            <pc:docMk/>
            <pc:sldMk cId="660470575" sldId="262"/>
            <ac:spMk id="8" creationId="{D2854001-B4AF-4E18-9D2E-33E37F97A82D}"/>
          </ac:spMkLst>
        </pc:spChg>
        <pc:spChg chg="add del">
          <ac:chgData name="Shantnav Agarwal" userId="f72fc7dd-8531-4ada-987d-e37822beeb7a" providerId="ADAL" clId="{ED5A309D-620C-444B-B5D9-902FCA9730B6}" dt="2020-06-18T03:07:48.432" v="2531" actId="26606"/>
          <ac:spMkLst>
            <pc:docMk/>
            <pc:sldMk cId="660470575" sldId="262"/>
            <ac:spMk id="9" creationId="{8AEA628B-C8FF-4D0B-B111-F101F580B15D}"/>
          </ac:spMkLst>
        </pc:spChg>
        <pc:spChg chg="add del">
          <ac:chgData name="Shantnav Agarwal" userId="f72fc7dd-8531-4ada-987d-e37822beeb7a" providerId="ADAL" clId="{ED5A309D-620C-444B-B5D9-902FCA9730B6}" dt="2020-06-18T03:07:48.432" v="2531" actId="26606"/>
          <ac:spMkLst>
            <pc:docMk/>
            <pc:sldMk cId="660470575" sldId="262"/>
            <ac:spMk id="10" creationId="{42663BD0-064C-40FC-A331-F49FCA9536AA}"/>
          </ac:spMkLst>
        </pc:spChg>
        <pc:spChg chg="add del">
          <ac:chgData name="Shantnav Agarwal" userId="f72fc7dd-8531-4ada-987d-e37822beeb7a" providerId="ADAL" clId="{ED5A309D-620C-444B-B5D9-902FCA9730B6}" dt="2020-06-18T01:57:05.575" v="1149" actId="26606"/>
          <ac:spMkLst>
            <pc:docMk/>
            <pc:sldMk cId="660470575" sldId="262"/>
            <ac:spMk id="11" creationId="{D2854001-B4AF-4E18-9D2E-33E37F97A82D}"/>
          </ac:spMkLst>
        </pc:spChg>
        <pc:spChg chg="add del">
          <ac:chgData name="Shantnav Agarwal" userId="f72fc7dd-8531-4ada-987d-e37822beeb7a" providerId="ADAL" clId="{ED5A309D-620C-444B-B5D9-902FCA9730B6}" dt="2020-06-18T03:06:34.856" v="2517" actId="26606"/>
          <ac:spMkLst>
            <pc:docMk/>
            <pc:sldMk cId="660470575" sldId="262"/>
            <ac:spMk id="12" creationId="{6EBF06A5-4173-45DE-87B1-0791E098A374}"/>
          </ac:spMkLst>
        </pc:spChg>
        <pc:spChg chg="add del">
          <ac:chgData name="Shantnav Agarwal" userId="f72fc7dd-8531-4ada-987d-e37822beeb7a" providerId="ADAL" clId="{ED5A309D-620C-444B-B5D9-902FCA9730B6}" dt="2020-06-18T01:57:05.575" v="1149" actId="26606"/>
          <ac:spMkLst>
            <pc:docMk/>
            <pc:sldMk cId="660470575" sldId="262"/>
            <ac:spMk id="13" creationId="{8AEA628B-C8FF-4D0B-B111-F101F580B15D}"/>
          </ac:spMkLst>
        </pc:spChg>
        <pc:spChg chg="add del">
          <ac:chgData name="Shantnav Agarwal" userId="f72fc7dd-8531-4ada-987d-e37822beeb7a" providerId="ADAL" clId="{ED5A309D-620C-444B-B5D9-902FCA9730B6}" dt="2020-06-18T03:07:17.603" v="2523" actId="26606"/>
          <ac:spMkLst>
            <pc:docMk/>
            <pc:sldMk cId="660470575" sldId="262"/>
            <ac:spMk id="14" creationId="{05C7EBC3-4672-4DAB-81C2-58661FAFAED6}"/>
          </ac:spMkLst>
        </pc:spChg>
        <pc:spChg chg="add del">
          <ac:chgData name="Shantnav Agarwal" userId="f72fc7dd-8531-4ada-987d-e37822beeb7a" providerId="ADAL" clId="{ED5A309D-620C-444B-B5D9-902FCA9730B6}" dt="2020-06-18T01:57:05.575" v="1149" actId="26606"/>
          <ac:spMkLst>
            <pc:docMk/>
            <pc:sldMk cId="660470575" sldId="262"/>
            <ac:spMk id="15" creationId="{42663BD0-064C-40FC-A331-F49FCA9536AA}"/>
          </ac:spMkLst>
        </pc:spChg>
        <pc:spChg chg="add del">
          <ac:chgData name="Shantnav Agarwal" userId="f72fc7dd-8531-4ada-987d-e37822beeb7a" providerId="ADAL" clId="{ED5A309D-620C-444B-B5D9-902FCA9730B6}" dt="2020-06-18T03:07:17.603" v="2523" actId="26606"/>
          <ac:spMkLst>
            <pc:docMk/>
            <pc:sldMk cId="660470575" sldId="262"/>
            <ac:spMk id="16" creationId="{40BF962F-4C6F-461E-86F2-C43F56CC939B}"/>
          </ac:spMkLst>
        </pc:spChg>
        <pc:spChg chg="add del">
          <ac:chgData name="Shantnav Agarwal" userId="f72fc7dd-8531-4ada-987d-e37822beeb7a" providerId="ADAL" clId="{ED5A309D-620C-444B-B5D9-902FCA9730B6}" dt="2020-06-18T03:06:34.856" v="2517" actId="26606"/>
          <ac:spMkLst>
            <pc:docMk/>
            <pc:sldMk cId="660470575" sldId="262"/>
            <ac:spMk id="17" creationId="{581DAA37-DAFB-47C9-9EE7-11C030BEC838}"/>
          </ac:spMkLst>
        </pc:spChg>
        <pc:spChg chg="add del">
          <ac:chgData name="Shantnav Agarwal" userId="f72fc7dd-8531-4ada-987d-e37822beeb7a" providerId="ADAL" clId="{ED5A309D-620C-444B-B5D9-902FCA9730B6}" dt="2020-06-18T03:07:17.603" v="2523" actId="26606"/>
          <ac:spMkLst>
            <pc:docMk/>
            <pc:sldMk cId="660470575" sldId="262"/>
            <ac:spMk id="18" creationId="{2E94A4F7-38E4-45EA-8E2E-CE1B5766B4F1}"/>
          </ac:spMkLst>
        </pc:spChg>
        <pc:spChg chg="add del">
          <ac:chgData name="Shantnav Agarwal" userId="f72fc7dd-8531-4ada-987d-e37822beeb7a" providerId="ADAL" clId="{ED5A309D-620C-444B-B5D9-902FCA9730B6}" dt="2020-06-18T03:06:34.856" v="2517" actId="26606"/>
          <ac:spMkLst>
            <pc:docMk/>
            <pc:sldMk cId="660470575" sldId="262"/>
            <ac:spMk id="19" creationId="{F4CBD955-7E14-485C-919F-EC1D1B9BC25C}"/>
          </ac:spMkLst>
        </pc:spChg>
        <pc:spChg chg="add del">
          <ac:chgData name="Shantnav Agarwal" userId="f72fc7dd-8531-4ada-987d-e37822beeb7a" providerId="ADAL" clId="{ED5A309D-620C-444B-B5D9-902FCA9730B6}" dt="2020-06-18T03:07:35.380" v="2527" actId="26606"/>
          <ac:spMkLst>
            <pc:docMk/>
            <pc:sldMk cId="660470575" sldId="262"/>
            <ac:spMk id="20" creationId="{6EBF06A5-4173-45DE-87B1-0791E098A374}"/>
          </ac:spMkLst>
        </pc:spChg>
        <pc:spChg chg="add del">
          <ac:chgData name="Shantnav Agarwal" userId="f72fc7dd-8531-4ada-987d-e37822beeb7a" providerId="ADAL" clId="{ED5A309D-620C-444B-B5D9-902FCA9730B6}" dt="2020-06-18T03:06:51.561" v="2521" actId="26606"/>
          <ac:spMkLst>
            <pc:docMk/>
            <pc:sldMk cId="660470575" sldId="262"/>
            <ac:spMk id="21" creationId="{6EBF06A5-4173-45DE-87B1-0791E098A374}"/>
          </ac:spMkLst>
        </pc:spChg>
        <pc:spChg chg="add del">
          <ac:chgData name="Shantnav Agarwal" userId="f72fc7dd-8531-4ada-987d-e37822beeb7a" providerId="ADAL" clId="{ED5A309D-620C-444B-B5D9-902FCA9730B6}" dt="2020-06-18T03:06:51.561" v="2521" actId="26606"/>
          <ac:spMkLst>
            <pc:docMk/>
            <pc:sldMk cId="660470575" sldId="262"/>
            <ac:spMk id="22" creationId="{581DAA37-DAFB-47C9-9EE7-11C030BEC838}"/>
          </ac:spMkLst>
        </pc:spChg>
        <pc:spChg chg="add del">
          <ac:chgData name="Shantnav Agarwal" userId="f72fc7dd-8531-4ada-987d-e37822beeb7a" providerId="ADAL" clId="{ED5A309D-620C-444B-B5D9-902FCA9730B6}" dt="2020-06-18T03:06:51.561" v="2521" actId="26606"/>
          <ac:spMkLst>
            <pc:docMk/>
            <pc:sldMk cId="660470575" sldId="262"/>
            <ac:spMk id="23" creationId="{F4CBD955-7E14-485C-919F-EC1D1B9BC25C}"/>
          </ac:spMkLst>
        </pc:spChg>
        <pc:spChg chg="add del">
          <ac:chgData name="Shantnav Agarwal" userId="f72fc7dd-8531-4ada-987d-e37822beeb7a" providerId="ADAL" clId="{ED5A309D-620C-444B-B5D9-902FCA9730B6}" dt="2020-06-18T03:06:41.414" v="2519" actId="26606"/>
          <ac:spMkLst>
            <pc:docMk/>
            <pc:sldMk cId="660470575" sldId="262"/>
            <ac:spMk id="24" creationId="{6EBF06A5-4173-45DE-87B1-0791E098A374}"/>
          </ac:spMkLst>
        </pc:spChg>
        <pc:spChg chg="add del">
          <ac:chgData name="Shantnav Agarwal" userId="f72fc7dd-8531-4ada-987d-e37822beeb7a" providerId="ADAL" clId="{ED5A309D-620C-444B-B5D9-902FCA9730B6}" dt="2020-06-18T03:07:35.380" v="2527" actId="26606"/>
          <ac:spMkLst>
            <pc:docMk/>
            <pc:sldMk cId="660470575" sldId="262"/>
            <ac:spMk id="25" creationId="{581DAA37-DAFB-47C9-9EE7-11C030BEC838}"/>
          </ac:spMkLst>
        </pc:spChg>
        <pc:spChg chg="add del">
          <ac:chgData name="Shantnav Agarwal" userId="f72fc7dd-8531-4ada-987d-e37822beeb7a" providerId="ADAL" clId="{ED5A309D-620C-444B-B5D9-902FCA9730B6}" dt="2020-06-18T03:06:41.414" v="2519" actId="26606"/>
          <ac:spMkLst>
            <pc:docMk/>
            <pc:sldMk cId="660470575" sldId="262"/>
            <ac:spMk id="26" creationId="{581DAA37-DAFB-47C9-9EE7-11C030BEC838}"/>
          </ac:spMkLst>
        </pc:spChg>
        <pc:spChg chg="add del">
          <ac:chgData name="Shantnav Agarwal" userId="f72fc7dd-8531-4ada-987d-e37822beeb7a" providerId="ADAL" clId="{ED5A309D-620C-444B-B5D9-902FCA9730B6}" dt="2020-06-18T03:07:35.380" v="2527" actId="26606"/>
          <ac:spMkLst>
            <pc:docMk/>
            <pc:sldMk cId="660470575" sldId="262"/>
            <ac:spMk id="27" creationId="{F4CBD955-7E14-485C-919F-EC1D1B9BC25C}"/>
          </ac:spMkLst>
        </pc:spChg>
        <pc:spChg chg="add del">
          <ac:chgData name="Shantnav Agarwal" userId="f72fc7dd-8531-4ada-987d-e37822beeb7a" providerId="ADAL" clId="{ED5A309D-620C-444B-B5D9-902FCA9730B6}" dt="2020-06-18T03:06:41.414" v="2519" actId="26606"/>
          <ac:spMkLst>
            <pc:docMk/>
            <pc:sldMk cId="660470575" sldId="262"/>
            <ac:spMk id="28" creationId="{F4CBD955-7E14-485C-919F-EC1D1B9BC25C}"/>
          </ac:spMkLst>
        </pc:spChg>
        <pc:spChg chg="add del">
          <ac:chgData name="Shantnav Agarwal" userId="f72fc7dd-8531-4ada-987d-e37822beeb7a" providerId="ADAL" clId="{ED5A309D-620C-444B-B5D9-902FCA9730B6}" dt="2020-06-18T03:08:23.217" v="2554" actId="26606"/>
          <ac:spMkLst>
            <pc:docMk/>
            <pc:sldMk cId="660470575" sldId="262"/>
            <ac:spMk id="29" creationId="{05C7EBC3-4672-4DAB-81C2-58661FAFAED6}"/>
          </ac:spMkLst>
        </pc:spChg>
        <pc:spChg chg="add del">
          <ac:chgData name="Shantnav Agarwal" userId="f72fc7dd-8531-4ada-987d-e37822beeb7a" providerId="ADAL" clId="{ED5A309D-620C-444B-B5D9-902FCA9730B6}" dt="2020-06-18T03:08:23.217" v="2554" actId="26606"/>
          <ac:spMkLst>
            <pc:docMk/>
            <pc:sldMk cId="660470575" sldId="262"/>
            <ac:spMk id="30" creationId="{40BF962F-4C6F-461E-86F2-C43F56CC939B}"/>
          </ac:spMkLst>
        </pc:spChg>
        <pc:spChg chg="add del">
          <ac:chgData name="Shantnav Agarwal" userId="f72fc7dd-8531-4ada-987d-e37822beeb7a" providerId="ADAL" clId="{ED5A309D-620C-444B-B5D9-902FCA9730B6}" dt="2020-06-18T03:08:23.217" v="2554" actId="26606"/>
          <ac:spMkLst>
            <pc:docMk/>
            <pc:sldMk cId="660470575" sldId="262"/>
            <ac:spMk id="31" creationId="{2E94A4F7-38E4-45EA-8E2E-CE1B5766B4F1}"/>
          </ac:spMkLst>
        </pc:spChg>
        <pc:spChg chg="add">
          <ac:chgData name="Shantnav Agarwal" userId="f72fc7dd-8531-4ada-987d-e37822beeb7a" providerId="ADAL" clId="{ED5A309D-620C-444B-B5D9-902FCA9730B6}" dt="2020-06-18T03:08:23.217" v="2554" actId="26606"/>
          <ac:spMkLst>
            <pc:docMk/>
            <pc:sldMk cId="660470575" sldId="262"/>
            <ac:spMk id="36" creationId="{6EBF06A5-4173-45DE-87B1-0791E098A374}"/>
          </ac:spMkLst>
        </pc:spChg>
        <pc:spChg chg="add">
          <ac:chgData name="Shantnav Agarwal" userId="f72fc7dd-8531-4ada-987d-e37822beeb7a" providerId="ADAL" clId="{ED5A309D-620C-444B-B5D9-902FCA9730B6}" dt="2020-06-18T03:08:23.217" v="2554" actId="26606"/>
          <ac:spMkLst>
            <pc:docMk/>
            <pc:sldMk cId="660470575" sldId="262"/>
            <ac:spMk id="38" creationId="{581DAA37-DAFB-47C9-9EE7-11C030BEC838}"/>
          </ac:spMkLst>
        </pc:spChg>
        <pc:spChg chg="add">
          <ac:chgData name="Shantnav Agarwal" userId="f72fc7dd-8531-4ada-987d-e37822beeb7a" providerId="ADAL" clId="{ED5A309D-620C-444B-B5D9-902FCA9730B6}" dt="2020-06-18T03:08:23.217" v="2554" actId="26606"/>
          <ac:spMkLst>
            <pc:docMk/>
            <pc:sldMk cId="660470575" sldId="262"/>
            <ac:spMk id="40" creationId="{F4CBD955-7E14-485C-919F-EC1D1B9BC25C}"/>
          </ac:spMkLst>
        </pc:spChg>
        <pc:picChg chg="add del mod">
          <ac:chgData name="Shantnav Agarwal" userId="f72fc7dd-8531-4ada-987d-e37822beeb7a" providerId="ADAL" clId="{ED5A309D-620C-444B-B5D9-902FCA9730B6}" dt="2020-06-18T03:08:37.325" v="2559"/>
          <ac:picMkLst>
            <pc:docMk/>
            <pc:sldMk cId="660470575" sldId="262"/>
            <ac:picMk id="4" creationId="{874EABC5-1E16-42B5-844E-A9E894C3B634}"/>
          </ac:picMkLst>
        </pc:picChg>
        <pc:picChg chg="mod ord">
          <ac:chgData name="Shantnav Agarwal" userId="f72fc7dd-8531-4ada-987d-e37822beeb7a" providerId="ADAL" clId="{ED5A309D-620C-444B-B5D9-902FCA9730B6}" dt="2020-06-18T03:08:50.928" v="2564" actId="1076"/>
          <ac:picMkLst>
            <pc:docMk/>
            <pc:sldMk cId="660470575" sldId="262"/>
            <ac:picMk id="6" creationId="{BE31107B-0F2F-43F0-BC9C-B1B95ADC3012}"/>
          </ac:picMkLst>
        </pc:picChg>
        <pc:picChg chg="add del">
          <ac:chgData name="Shantnav Agarwal" userId="f72fc7dd-8531-4ada-987d-e37822beeb7a" providerId="ADAL" clId="{ED5A309D-620C-444B-B5D9-902FCA9730B6}" dt="2020-06-18T03:07:53.786" v="2533"/>
          <ac:picMkLst>
            <pc:docMk/>
            <pc:sldMk cId="660470575" sldId="262"/>
            <ac:picMk id="32" creationId="{B7F78B1B-94BD-45F7-8114-7DF91C73BAF9}"/>
          </ac:picMkLst>
        </pc:picChg>
      </pc:sldChg>
      <pc:sldChg chg="addSp delSp modSp">
        <pc:chgData name="Shantnav Agarwal" userId="f72fc7dd-8531-4ada-987d-e37822beeb7a" providerId="ADAL" clId="{ED5A309D-620C-444B-B5D9-902FCA9730B6}" dt="2020-06-30T09:23:22.938" v="2714" actId="20577"/>
        <pc:sldMkLst>
          <pc:docMk/>
          <pc:sldMk cId="3918770308" sldId="263"/>
        </pc:sldMkLst>
        <pc:spChg chg="mod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2" creationId="{D0BBB1C9-B8D0-4588-B1AC-526EE2AE4D40}"/>
          </ac:spMkLst>
        </pc:spChg>
        <pc:spChg chg="mod">
          <ac:chgData name="Shantnav Agarwal" userId="f72fc7dd-8531-4ada-987d-e37822beeb7a" providerId="ADAL" clId="{ED5A309D-620C-444B-B5D9-902FCA9730B6}" dt="2020-06-30T09:23:22.938" v="2714" actId="20577"/>
          <ac:spMkLst>
            <pc:docMk/>
            <pc:sldMk cId="3918770308" sldId="263"/>
            <ac:spMk id="3" creationId="{221858D0-7FA4-4153-97F7-8929287922D5}"/>
          </ac:spMkLst>
        </pc:spChg>
        <pc:spChg chg="del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42" creationId="{D2B783EE-0239-4717-BBEA-8C9EAC61C824}"/>
          </ac:spMkLst>
        </pc:spChg>
        <pc:spChg chg="del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44" creationId="{A7B99495-F43F-4D80-A44F-2CB4764EB90B}"/>
          </ac:spMkLst>
        </pc:spChg>
        <pc:spChg chg="del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46" creationId="{70BEB1E7-2F88-40BC-B73D-42E5B6F80BFC}"/>
          </ac:spMkLst>
        </pc:spChg>
        <pc:spChg chg="add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51" creationId="{F4F2FC05-7D27-410F-BDA9-ADF4831368C7}"/>
          </ac:spMkLst>
        </pc:spChg>
        <pc:spChg chg="add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53" creationId="{9080D120-BD54-46E1-BA37-82F5E8089E90}"/>
          </ac:spMkLst>
        </pc:spChg>
        <pc:spChg chg="add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55" creationId="{81D83946-74FA-498A-AC80-9926F041B5C5}"/>
          </ac:spMkLst>
        </pc:spChg>
        <pc:spChg chg="add">
          <ac:chgData name="Shantnav Agarwal" userId="f72fc7dd-8531-4ada-987d-e37822beeb7a" providerId="ADAL" clId="{ED5A309D-620C-444B-B5D9-902FCA9730B6}" dt="2020-06-18T01:55:01.680" v="1126" actId="26606"/>
          <ac:spMkLst>
            <pc:docMk/>
            <pc:sldMk cId="3918770308" sldId="263"/>
            <ac:spMk id="57" creationId="{5060D983-8B52-443A-8183-2A1DE05618B5}"/>
          </ac:spMkLst>
        </pc:spChg>
        <pc:picChg chg="mod">
          <ac:chgData name="Shantnav Agarwal" userId="f72fc7dd-8531-4ada-987d-e37822beeb7a" providerId="ADAL" clId="{ED5A309D-620C-444B-B5D9-902FCA9730B6}" dt="2020-06-18T01:55:01.680" v="1126" actId="26606"/>
          <ac:picMkLst>
            <pc:docMk/>
            <pc:sldMk cId="3918770308" sldId="263"/>
            <ac:picMk id="4" creationId="{C8D3D157-2A89-40B7-8C2F-D65C10494AF8}"/>
          </ac:picMkLst>
        </pc:picChg>
        <pc:picChg chg="mod">
          <ac:chgData name="Shantnav Agarwal" userId="f72fc7dd-8531-4ada-987d-e37822beeb7a" providerId="ADAL" clId="{ED5A309D-620C-444B-B5D9-902FCA9730B6}" dt="2020-06-18T01:55:17.518" v="1128" actId="27614"/>
          <ac:picMkLst>
            <pc:docMk/>
            <pc:sldMk cId="3918770308" sldId="263"/>
            <ac:picMk id="14" creationId="{9C7761F5-5D40-4612-B794-9698828AFB98}"/>
          </ac:picMkLst>
        </pc:picChg>
      </pc:sldChg>
      <pc:sldChg chg="addSp delSp modSp add del modTransition">
        <pc:chgData name="Shantnav Agarwal" userId="f72fc7dd-8531-4ada-987d-e37822beeb7a" providerId="ADAL" clId="{ED5A309D-620C-444B-B5D9-902FCA9730B6}" dt="2020-06-18T01:58:02.817" v="1158" actId="26606"/>
        <pc:sldMkLst>
          <pc:docMk/>
          <pc:sldMk cId="1589934947" sldId="264"/>
        </pc:sldMkLst>
        <pc:spChg chg="mod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2" creationId="{97FCE2E1-C045-4FEC-9498-EF3E9A0EDA73}"/>
          </ac:spMkLst>
        </pc:spChg>
        <pc:spChg chg="mod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3" creationId="{1F9A6DD3-7F1A-4656-91AF-015CABBF336C}"/>
          </ac:spMkLst>
        </pc:spChg>
        <pc:spChg chg="del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36" creationId="{48CAE4AE-A9DF-45AF-9A9C-1712BC63418E}"/>
          </ac:spMkLst>
        </pc:spChg>
        <pc:spChg chg="del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59" creationId="{E972DE0D-2E53-4159-ABD3-C601524262C2}"/>
          </ac:spMkLst>
        </pc:spChg>
        <pc:spChg chg="add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64" creationId="{84ECDE7A-6944-466D-8FFE-149A29BA6BAE}"/>
          </ac:spMkLst>
        </pc:spChg>
        <pc:spChg chg="add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66" creationId="{B3420082-9415-44EC-802E-C77D71D59C57}"/>
          </ac:spMkLst>
        </pc:spChg>
        <pc:spChg chg="add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68" creationId="{55A52C45-1FCB-4636-A80F-2849B8226C01}"/>
          </ac:spMkLst>
        </pc:spChg>
        <pc:spChg chg="add">
          <ac:chgData name="Shantnav Agarwal" userId="f72fc7dd-8531-4ada-987d-e37822beeb7a" providerId="ADAL" clId="{ED5A309D-620C-444B-B5D9-902FCA9730B6}" dt="2020-06-18T01:58:02.817" v="1158" actId="26606"/>
          <ac:spMkLst>
            <pc:docMk/>
            <pc:sldMk cId="1589934947" sldId="264"/>
            <ac:spMk id="70" creationId="{768EB4DD-3704-43AD-92B3-C4E0C6EA92CB}"/>
          </ac:spMkLst>
        </pc:spChg>
        <pc:grpChg chg="del">
          <ac:chgData name="Shantnav Agarwal" userId="f72fc7dd-8531-4ada-987d-e37822beeb7a" providerId="ADAL" clId="{ED5A309D-620C-444B-B5D9-902FCA9730B6}" dt="2020-06-18T01:58:02.817" v="1158" actId="26606"/>
          <ac:grpSpMkLst>
            <pc:docMk/>
            <pc:sldMk cId="1589934947" sldId="264"/>
            <ac:grpSpMk id="37" creationId="{6C272060-BC98-4C91-A58F-4DFEC566CF7F}"/>
          </ac:grpSpMkLst>
        </pc:grpChg>
        <pc:picChg chg="mod">
          <ac:chgData name="Shantnav Agarwal" userId="f72fc7dd-8531-4ada-987d-e37822beeb7a" providerId="ADAL" clId="{ED5A309D-620C-444B-B5D9-902FCA9730B6}" dt="2020-06-18T01:58:02.817" v="1158" actId="26606"/>
          <ac:picMkLst>
            <pc:docMk/>
            <pc:sldMk cId="1589934947" sldId="264"/>
            <ac:picMk id="4" creationId="{022CB945-3142-4010-B93C-CA36485E34DF}"/>
          </ac:picMkLst>
        </pc:picChg>
      </pc:sldChg>
      <pc:sldChg chg="addSp delSp modSp">
        <pc:chgData name="Shantnav Agarwal" userId="f72fc7dd-8531-4ada-987d-e37822beeb7a" providerId="ADAL" clId="{ED5A309D-620C-444B-B5D9-902FCA9730B6}" dt="2020-06-18T01:56:15.467" v="1142" actId="27636"/>
        <pc:sldMkLst>
          <pc:docMk/>
          <pc:sldMk cId="2639897018" sldId="265"/>
        </pc:sldMkLst>
        <pc:spChg chg="mod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2" creationId="{DBF18B07-4CF0-410C-A3ED-48063BC376B0}"/>
          </ac:spMkLst>
        </pc:spChg>
        <pc:spChg chg="mod">
          <ac:chgData name="Shantnav Agarwal" userId="f72fc7dd-8531-4ada-987d-e37822beeb7a" providerId="ADAL" clId="{ED5A309D-620C-444B-B5D9-902FCA9730B6}" dt="2020-06-18T01:56:15.467" v="1142" actId="27636"/>
          <ac:spMkLst>
            <pc:docMk/>
            <pc:sldMk cId="2639897018" sldId="265"/>
            <ac:spMk id="3" creationId="{D867841B-F63E-48BE-95B7-3B2E0C077B75}"/>
          </ac:spMkLst>
        </pc:spChg>
        <pc:spChg chg="add del">
          <ac:chgData name="Shantnav Agarwal" userId="f72fc7dd-8531-4ada-987d-e37822beeb7a" providerId="ADAL" clId="{ED5A309D-620C-444B-B5D9-902FCA9730B6}" dt="2020-06-18T01:41:19.096" v="438"/>
          <ac:spMkLst>
            <pc:docMk/>
            <pc:sldMk cId="2639897018" sldId="265"/>
            <ac:spMk id="5" creationId="{5D13234F-B4E1-4D35-A77D-D52CDD0B685D}"/>
          </ac:spMkLst>
        </pc:spChg>
        <pc:spChg chg="add del">
          <ac:chgData name="Shantnav Agarwal" userId="f72fc7dd-8531-4ada-987d-e37822beeb7a" providerId="ADAL" clId="{ED5A309D-620C-444B-B5D9-902FCA9730B6}" dt="2020-06-18T01:41:18.758" v="437"/>
          <ac:spMkLst>
            <pc:docMk/>
            <pc:sldMk cId="2639897018" sldId="265"/>
            <ac:spMk id="6" creationId="{9B9A2020-249D-4DBA-BDE9-9F231F398EED}"/>
          </ac:spMkLst>
        </pc:spChg>
        <pc:spChg chg="add mod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7" creationId="{4738A33B-B8EE-49E2-A232-F2EB595AC571}"/>
          </ac:spMkLst>
        </pc:spChg>
        <pc:spChg chg="del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24" creationId="{828D1E49-2A21-4A83-A0E0-FB1597B4B2ED}"/>
          </ac:spMkLst>
        </pc:spChg>
        <pc:spChg chg="mod">
          <ac:chgData name="Shantnav Agarwal" userId="f72fc7dd-8531-4ada-987d-e37822beeb7a" providerId="ADAL" clId="{ED5A309D-620C-444B-B5D9-902FCA9730B6}" dt="2020-06-18T01:56:09.576" v="1138" actId="1076"/>
          <ac:spMkLst>
            <pc:docMk/>
            <pc:sldMk cId="2639897018" sldId="265"/>
            <ac:spMk id="48" creationId="{1417E534-C6BB-485A-BF1C-1F529CB08C70}"/>
          </ac:spMkLst>
        </pc:spChg>
        <pc:spChg chg="del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49" creationId="{E972DE0D-2E53-4159-ABD3-C601524262C2}"/>
          </ac:spMkLst>
        </pc:spChg>
        <pc:spChg chg="add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54" creationId="{2C9A9DA9-7DC8-488B-A882-123947B0F3D9}"/>
          </ac:spMkLst>
        </pc:spChg>
        <pc:spChg chg="add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56" creationId="{57F6BDD4-E066-4008-8011-6CC31AEB4556}"/>
          </ac:spMkLst>
        </pc:spChg>
        <pc:spChg chg="add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58" creationId="{2711A8FB-68FC-45FC-B01E-38F809E2D439}"/>
          </ac:spMkLst>
        </pc:spChg>
        <pc:spChg chg="add">
          <ac:chgData name="Shantnav Agarwal" userId="f72fc7dd-8531-4ada-987d-e37822beeb7a" providerId="ADAL" clId="{ED5A309D-620C-444B-B5D9-902FCA9730B6}" dt="2020-06-18T01:55:21.043" v="1129" actId="26606"/>
          <ac:spMkLst>
            <pc:docMk/>
            <pc:sldMk cId="2639897018" sldId="265"/>
            <ac:spMk id="60" creationId="{2A865FE3-5FC9-4049-87CF-30019C46C0F5}"/>
          </ac:spMkLst>
        </pc:spChg>
        <pc:grpChg chg="del">
          <ac:chgData name="Shantnav Agarwal" userId="f72fc7dd-8531-4ada-987d-e37822beeb7a" providerId="ADAL" clId="{ED5A309D-620C-444B-B5D9-902FCA9730B6}" dt="2020-06-18T01:55:21.043" v="1129" actId="26606"/>
          <ac:grpSpMkLst>
            <pc:docMk/>
            <pc:sldMk cId="2639897018" sldId="265"/>
            <ac:grpSpMk id="26" creationId="{088B852E-5494-418B-A833-75CF016A9E20}"/>
          </ac:grpSpMkLst>
        </pc:grpChg>
        <pc:picChg chg="mod ord">
          <ac:chgData name="Shantnav Agarwal" userId="f72fc7dd-8531-4ada-987d-e37822beeb7a" providerId="ADAL" clId="{ED5A309D-620C-444B-B5D9-902FCA9730B6}" dt="2020-06-18T01:55:21.043" v="1129" actId="26606"/>
          <ac:picMkLst>
            <pc:docMk/>
            <pc:sldMk cId="2639897018" sldId="265"/>
            <ac:picMk id="4" creationId="{187E47A1-1533-4D7F-AAA1-A456A73C53DA}"/>
          </ac:picMkLst>
        </pc:picChg>
      </pc:sldChg>
      <pc:sldChg chg="addSp delSp modSp add mod setBg">
        <pc:chgData name="Shantnav Agarwal" userId="f72fc7dd-8531-4ada-987d-e37822beeb7a" providerId="ADAL" clId="{ED5A309D-620C-444B-B5D9-902FCA9730B6}" dt="2020-06-30T05:57:53.355" v="2606" actId="12385"/>
        <pc:sldMkLst>
          <pc:docMk/>
          <pc:sldMk cId="321949870" sldId="266"/>
        </pc:sldMkLst>
        <pc:spChg chg="mod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2" creationId="{8F2F85C0-3DB0-4E43-AEB2-CAB1E4B764BF}"/>
          </ac:spMkLst>
        </pc:spChg>
        <pc:spChg chg="add del mod">
          <ac:chgData name="Shantnav Agarwal" userId="f72fc7dd-8531-4ada-987d-e37822beeb7a" providerId="ADAL" clId="{ED5A309D-620C-444B-B5D9-902FCA9730B6}" dt="2020-06-18T02:49:07.925" v="1545" actId="313"/>
          <ac:spMkLst>
            <pc:docMk/>
            <pc:sldMk cId="321949870" sldId="266"/>
            <ac:spMk id="3" creationId="{A52C3F08-22E6-4DA3-BFF1-152D5E532608}"/>
          </ac:spMkLst>
        </pc:spChg>
        <pc:spChg chg="add del mod">
          <ac:chgData name="Shantnav Agarwal" userId="f72fc7dd-8531-4ada-987d-e37822beeb7a" providerId="ADAL" clId="{ED5A309D-620C-444B-B5D9-902FCA9730B6}" dt="2020-06-18T02:44:00.408" v="1264"/>
          <ac:spMkLst>
            <pc:docMk/>
            <pc:sldMk cId="321949870" sldId="266"/>
            <ac:spMk id="5" creationId="{1D81B542-DA27-455F-91C2-F35C887F387D}"/>
          </ac:spMkLst>
        </pc:spChg>
        <pc:spChg chg="add del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11" creationId="{058A14AF-9FB5-4CC7-BA35-E8E85D3EDF0E}"/>
          </ac:spMkLst>
        </pc:spChg>
        <pc:spChg chg="add del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13" creationId="{3A9A4357-BD1D-4622-A4FE-766E6AB8DE84}"/>
          </ac:spMkLst>
        </pc:spChg>
        <pc:spChg chg="add del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15" creationId="{E659831F-0D9A-4C63-9EBB-8435B85A440F}"/>
          </ac:spMkLst>
        </pc:spChg>
        <pc:spChg chg="add del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17" creationId="{E6995CE5-F890-4ABA-82A2-26507CE8D2A3}"/>
          </ac:spMkLst>
        </pc:spChg>
        <pc:spChg chg="add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22" creationId="{05C7EBC3-4672-4DAB-81C2-58661FAFAED6}"/>
          </ac:spMkLst>
        </pc:spChg>
        <pc:spChg chg="add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24" creationId="{40BF962F-4C6F-461E-86F2-C43F56CC939B}"/>
          </ac:spMkLst>
        </pc:spChg>
        <pc:spChg chg="add">
          <ac:chgData name="Shantnav Agarwal" userId="f72fc7dd-8531-4ada-987d-e37822beeb7a" providerId="ADAL" clId="{ED5A309D-620C-444B-B5D9-902FCA9730B6}" dt="2020-06-18T02:46:20.897" v="1530" actId="26606"/>
          <ac:spMkLst>
            <pc:docMk/>
            <pc:sldMk cId="321949870" sldId="266"/>
            <ac:spMk id="26" creationId="{2E94A4F7-38E4-45EA-8E2E-CE1B5766B4F1}"/>
          </ac:spMkLst>
        </pc:spChg>
        <pc:graphicFrameChg chg="add del mod">
          <ac:chgData name="Shantnav Agarwal" userId="f72fc7dd-8531-4ada-987d-e37822beeb7a" providerId="ADAL" clId="{ED5A309D-620C-444B-B5D9-902FCA9730B6}" dt="2020-06-18T02:43:48.834" v="1258"/>
          <ac:graphicFrameMkLst>
            <pc:docMk/>
            <pc:sldMk cId="321949870" sldId="266"/>
            <ac:graphicFrameMk id="4" creationId="{7BC5B0A3-E50B-4C5D-A0F6-2006C83618EA}"/>
          </ac:graphicFrameMkLst>
        </pc:graphicFrameChg>
        <pc:graphicFrameChg chg="add mod modGraphic">
          <ac:chgData name="Shantnav Agarwal" userId="f72fc7dd-8531-4ada-987d-e37822beeb7a" providerId="ADAL" clId="{ED5A309D-620C-444B-B5D9-902FCA9730B6}" dt="2020-06-30T05:57:53.355" v="2606" actId="12385"/>
          <ac:graphicFrameMkLst>
            <pc:docMk/>
            <pc:sldMk cId="321949870" sldId="266"/>
            <ac:graphicFrameMk id="6" creationId="{D19A0B7F-5C0B-45E9-9C33-A0666EDAA9F1}"/>
          </ac:graphicFrameMkLst>
        </pc:graphicFrameChg>
      </pc:sldChg>
      <pc:sldChg chg="add del">
        <pc:chgData name="Shantnav Agarwal" userId="f72fc7dd-8531-4ada-987d-e37822beeb7a" providerId="ADAL" clId="{ED5A309D-620C-444B-B5D9-902FCA9730B6}" dt="2020-06-18T02:41:00.218" v="1166"/>
        <pc:sldMkLst>
          <pc:docMk/>
          <pc:sldMk cId="3249712543" sldId="266"/>
        </pc:sldMkLst>
      </pc:sldChg>
      <pc:sldChg chg="modSp add del">
        <pc:chgData name="Shantnav Agarwal" userId="f72fc7dd-8531-4ada-987d-e37822beeb7a" providerId="ADAL" clId="{ED5A309D-620C-444B-B5D9-902FCA9730B6}" dt="2020-06-18T02:40:49.688" v="1164"/>
        <pc:sldMkLst>
          <pc:docMk/>
          <pc:sldMk cId="3578603691" sldId="266"/>
        </pc:sldMkLst>
        <pc:spChg chg="mod">
          <ac:chgData name="Shantnav Agarwal" userId="f72fc7dd-8531-4ada-987d-e37822beeb7a" providerId="ADAL" clId="{ED5A309D-620C-444B-B5D9-902FCA9730B6}" dt="2020-06-18T02:40:49.234" v="1163" actId="20577"/>
          <ac:spMkLst>
            <pc:docMk/>
            <pc:sldMk cId="3578603691" sldId="266"/>
            <ac:spMk id="2" creationId="{C8C5642D-DCFD-43A8-898D-6B1E29D51648}"/>
          </ac:spMkLst>
        </pc:spChg>
      </pc:sldChg>
      <pc:sldChg chg="addSp delSp modSp add mod setBg setClrOvrMap">
        <pc:chgData name="Shantnav Agarwal" userId="f72fc7dd-8531-4ada-987d-e37822beeb7a" providerId="ADAL" clId="{ED5A309D-620C-444B-B5D9-902FCA9730B6}" dt="2020-06-30T09:25:29.851" v="2824" actId="20577"/>
        <pc:sldMkLst>
          <pc:docMk/>
          <pc:sldMk cId="392750473" sldId="267"/>
        </pc:sldMkLst>
        <pc:spChg chg="del">
          <ac:chgData name="Shantnav Agarwal" userId="f72fc7dd-8531-4ada-987d-e37822beeb7a" providerId="ADAL" clId="{ED5A309D-620C-444B-B5D9-902FCA9730B6}" dt="2020-06-18T02:50:02.098" v="1553"/>
          <ac:spMkLst>
            <pc:docMk/>
            <pc:sldMk cId="392750473" sldId="267"/>
            <ac:spMk id="2" creationId="{2A654886-1AFE-400A-A445-C8DA83015A1B}"/>
          </ac:spMkLst>
        </pc:spChg>
        <pc:spChg chg="del">
          <ac:chgData name="Shantnav Agarwal" userId="f72fc7dd-8531-4ada-987d-e37822beeb7a" providerId="ADAL" clId="{ED5A309D-620C-444B-B5D9-902FCA9730B6}" dt="2020-06-18T02:50:02.098" v="1553"/>
          <ac:spMkLst>
            <pc:docMk/>
            <pc:sldMk cId="392750473" sldId="267"/>
            <ac:spMk id="3" creationId="{A1C88E94-443E-40C9-BC4C-E4D837BC4125}"/>
          </ac:spMkLst>
        </pc:spChg>
        <pc:spChg chg="del">
          <ac:chgData name="Shantnav Agarwal" userId="f72fc7dd-8531-4ada-987d-e37822beeb7a" providerId="ADAL" clId="{ED5A309D-620C-444B-B5D9-902FCA9730B6}" dt="2020-06-18T02:50:02.098" v="1553"/>
          <ac:spMkLst>
            <pc:docMk/>
            <pc:sldMk cId="392750473" sldId="267"/>
            <ac:spMk id="4" creationId="{698C58FE-EBCC-430A-8AF5-DA65DA5D00A0}"/>
          </ac:spMkLst>
        </pc:spChg>
        <pc:spChg chg="add mod">
          <ac:chgData name="Shantnav Agarwal" userId="f72fc7dd-8531-4ada-987d-e37822beeb7a" providerId="ADAL" clId="{ED5A309D-620C-444B-B5D9-902FCA9730B6}" dt="2020-06-18T03:03:25.262" v="2364" actId="26606"/>
          <ac:spMkLst>
            <pc:docMk/>
            <pc:sldMk cId="392750473" sldId="267"/>
            <ac:spMk id="5" creationId="{EF28C6FF-8528-414F-9928-39574344F425}"/>
          </ac:spMkLst>
        </pc:spChg>
        <pc:spChg chg="add mod">
          <ac:chgData name="Shantnav Agarwal" userId="f72fc7dd-8531-4ada-987d-e37822beeb7a" providerId="ADAL" clId="{ED5A309D-620C-444B-B5D9-902FCA9730B6}" dt="2020-06-30T09:25:29.851" v="2824" actId="20577"/>
          <ac:spMkLst>
            <pc:docMk/>
            <pc:sldMk cId="392750473" sldId="267"/>
            <ac:spMk id="6" creationId="{4E54968F-DBD7-4870-A09C-9D92EEBBF832}"/>
          </ac:spMkLst>
        </pc:spChg>
        <pc:spChg chg="add">
          <ac:chgData name="Shantnav Agarwal" userId="f72fc7dd-8531-4ada-987d-e37822beeb7a" providerId="ADAL" clId="{ED5A309D-620C-444B-B5D9-902FCA9730B6}" dt="2020-06-18T03:03:25.262" v="2364" actId="26606"/>
          <ac:spMkLst>
            <pc:docMk/>
            <pc:sldMk cId="392750473" sldId="267"/>
            <ac:spMk id="12" creationId="{6EBF06A5-4173-45DE-87B1-0791E098A374}"/>
          </ac:spMkLst>
        </pc:spChg>
        <pc:spChg chg="add">
          <ac:chgData name="Shantnav Agarwal" userId="f72fc7dd-8531-4ada-987d-e37822beeb7a" providerId="ADAL" clId="{ED5A309D-620C-444B-B5D9-902FCA9730B6}" dt="2020-06-18T03:03:25.262" v="2364" actId="26606"/>
          <ac:spMkLst>
            <pc:docMk/>
            <pc:sldMk cId="392750473" sldId="267"/>
            <ac:spMk id="14" creationId="{581DAA37-DAFB-47C9-9EE7-11C030BEC838}"/>
          </ac:spMkLst>
        </pc:spChg>
        <pc:spChg chg="add">
          <ac:chgData name="Shantnav Agarwal" userId="f72fc7dd-8531-4ada-987d-e37822beeb7a" providerId="ADAL" clId="{ED5A309D-620C-444B-B5D9-902FCA9730B6}" dt="2020-06-18T03:03:25.262" v="2364" actId="26606"/>
          <ac:spMkLst>
            <pc:docMk/>
            <pc:sldMk cId="392750473" sldId="267"/>
            <ac:spMk id="16" creationId="{F4CBD955-7E14-485C-919F-EC1D1B9BC25C}"/>
          </ac:spMkLst>
        </pc:spChg>
        <pc:picChg chg="add">
          <ac:chgData name="Shantnav Agarwal" userId="f72fc7dd-8531-4ada-987d-e37822beeb7a" providerId="ADAL" clId="{ED5A309D-620C-444B-B5D9-902FCA9730B6}" dt="2020-06-18T03:03:25.262" v="2364" actId="26606"/>
          <ac:picMkLst>
            <pc:docMk/>
            <pc:sldMk cId="392750473" sldId="267"/>
            <ac:picMk id="8" creationId="{A7CC416C-901B-4F80-BD7A-E5D1D07F438B}"/>
          </ac:picMkLst>
        </pc:picChg>
      </pc:sldChg>
      <pc:sldChg chg="addSp delSp modSp add mod ord setBg">
        <pc:chgData name="Shantnav Agarwal" userId="f72fc7dd-8531-4ada-987d-e37822beeb7a" providerId="ADAL" clId="{ED5A309D-620C-444B-B5D9-902FCA9730B6}" dt="2020-06-30T05:06:37.979" v="2598" actId="403"/>
        <pc:sldMkLst>
          <pc:docMk/>
          <pc:sldMk cId="3450309974" sldId="268"/>
        </pc:sldMkLst>
        <pc:spChg chg="mod">
          <ac:chgData name="Shantnav Agarwal" userId="f72fc7dd-8531-4ada-987d-e37822beeb7a" providerId="ADAL" clId="{ED5A309D-620C-444B-B5D9-902FCA9730B6}" dt="2020-06-18T02:58:37.956" v="1970" actId="26606"/>
          <ac:spMkLst>
            <pc:docMk/>
            <pc:sldMk cId="3450309974" sldId="268"/>
            <ac:spMk id="2" creationId="{2DEE2728-70B0-4645-B470-06A41ACA450E}"/>
          </ac:spMkLst>
        </pc:spChg>
        <pc:spChg chg="del">
          <ac:chgData name="Shantnav Agarwal" userId="f72fc7dd-8531-4ada-987d-e37822beeb7a" providerId="ADAL" clId="{ED5A309D-620C-444B-B5D9-902FCA9730B6}" dt="2020-06-18T02:53:46.142" v="1659"/>
          <ac:spMkLst>
            <pc:docMk/>
            <pc:sldMk cId="3450309974" sldId="268"/>
            <ac:spMk id="3" creationId="{88F50C19-0153-4D0E-A311-4BF723419EBD}"/>
          </ac:spMkLst>
        </pc:spChg>
        <pc:spChg chg="add mod">
          <ac:chgData name="Shantnav Agarwal" userId="f72fc7dd-8531-4ada-987d-e37822beeb7a" providerId="ADAL" clId="{ED5A309D-620C-444B-B5D9-902FCA9730B6}" dt="2020-06-18T02:58:37.956" v="1970" actId="26606"/>
          <ac:spMkLst>
            <pc:docMk/>
            <pc:sldMk cId="3450309974" sldId="268"/>
            <ac:spMk id="4" creationId="{2DB34306-4946-46A8-B72D-3FB4A8CED2B4}"/>
          </ac:spMkLst>
        </pc:spChg>
        <pc:spChg chg="add del mod">
          <ac:chgData name="Shantnav Agarwal" userId="f72fc7dd-8531-4ada-987d-e37822beeb7a" providerId="ADAL" clId="{ED5A309D-620C-444B-B5D9-902FCA9730B6}" dt="2020-06-18T02:56:28.849" v="1741"/>
          <ac:spMkLst>
            <pc:docMk/>
            <pc:sldMk cId="3450309974" sldId="268"/>
            <ac:spMk id="5" creationId="{7F5C6E38-40A9-4FAF-BCCA-AA5C34D905BC}"/>
          </ac:spMkLst>
        </pc:spChg>
        <pc:spChg chg="add">
          <ac:chgData name="Shantnav Agarwal" userId="f72fc7dd-8531-4ada-987d-e37822beeb7a" providerId="ADAL" clId="{ED5A309D-620C-444B-B5D9-902FCA9730B6}" dt="2020-06-18T02:58:37.956" v="1970" actId="26606"/>
          <ac:spMkLst>
            <pc:docMk/>
            <pc:sldMk cId="3450309974" sldId="268"/>
            <ac:spMk id="12" creationId="{05C7EBC3-4672-4DAB-81C2-58661FAFAED6}"/>
          </ac:spMkLst>
        </pc:spChg>
        <pc:spChg chg="add">
          <ac:chgData name="Shantnav Agarwal" userId="f72fc7dd-8531-4ada-987d-e37822beeb7a" providerId="ADAL" clId="{ED5A309D-620C-444B-B5D9-902FCA9730B6}" dt="2020-06-18T02:58:37.956" v="1970" actId="26606"/>
          <ac:spMkLst>
            <pc:docMk/>
            <pc:sldMk cId="3450309974" sldId="268"/>
            <ac:spMk id="14" creationId="{40BF962F-4C6F-461E-86F2-C43F56CC939B}"/>
          </ac:spMkLst>
        </pc:spChg>
        <pc:spChg chg="add">
          <ac:chgData name="Shantnav Agarwal" userId="f72fc7dd-8531-4ada-987d-e37822beeb7a" providerId="ADAL" clId="{ED5A309D-620C-444B-B5D9-902FCA9730B6}" dt="2020-06-18T02:58:37.956" v="1970" actId="26606"/>
          <ac:spMkLst>
            <pc:docMk/>
            <pc:sldMk cId="3450309974" sldId="268"/>
            <ac:spMk id="16" creationId="{2E94A4F7-38E4-45EA-8E2E-CE1B5766B4F1}"/>
          </ac:spMkLst>
        </pc:spChg>
        <pc:graphicFrameChg chg="add del mod">
          <ac:chgData name="Shantnav Agarwal" userId="f72fc7dd-8531-4ada-987d-e37822beeb7a" providerId="ADAL" clId="{ED5A309D-620C-444B-B5D9-902FCA9730B6}" dt="2020-06-18T02:54:58.552" v="1740"/>
          <ac:graphicFrameMkLst>
            <pc:docMk/>
            <pc:sldMk cId="3450309974" sldId="268"/>
            <ac:graphicFrameMk id="6" creationId="{512ACDA9-0E53-4988-B04F-21E6A244430B}"/>
          </ac:graphicFrameMkLst>
        </pc:graphicFrameChg>
        <pc:graphicFrameChg chg="add mod modGraphic">
          <ac:chgData name="Shantnav Agarwal" userId="f72fc7dd-8531-4ada-987d-e37822beeb7a" providerId="ADAL" clId="{ED5A309D-620C-444B-B5D9-902FCA9730B6}" dt="2020-06-30T05:06:37.979" v="2598" actId="403"/>
          <ac:graphicFrameMkLst>
            <pc:docMk/>
            <pc:sldMk cId="3450309974" sldId="268"/>
            <ac:graphicFrameMk id="7" creationId="{F02211C5-27E0-478E-AD7B-300FD6E6458E}"/>
          </ac:graphicFrameMkLst>
        </pc:graphicFrameChg>
      </pc:sldChg>
    </pc:docChg>
  </pc:docChgLst>
  <pc:docChgLst>
    <pc:chgData name="Mukhar Jain" userId="22fcf832-873d-413d-ad88-909b70dce23a" providerId="ADAL" clId="{2ABCB364-7739-4DD1-A1BE-0E19487DE316}"/>
    <pc:docChg chg="custSel modSld">
      <pc:chgData name="Mukhar Jain" userId="22fcf832-873d-413d-ad88-909b70dce23a" providerId="ADAL" clId="{2ABCB364-7739-4DD1-A1BE-0E19487DE316}" dt="2020-06-30T06:00:48.914" v="25" actId="1592"/>
      <pc:docMkLst>
        <pc:docMk/>
      </pc:docMkLst>
      <pc:sldChg chg="modSp mod delCm modCm">
        <pc:chgData name="Mukhar Jain" userId="22fcf832-873d-413d-ad88-909b70dce23a" providerId="ADAL" clId="{2ABCB364-7739-4DD1-A1BE-0E19487DE316}" dt="2020-06-30T06:00:48.914" v="25" actId="1592"/>
        <pc:sldMkLst>
          <pc:docMk/>
          <pc:sldMk cId="660470575" sldId="262"/>
        </pc:sldMkLst>
        <pc:spChg chg="mod">
          <ac:chgData name="Mukhar Jain" userId="22fcf832-873d-413d-ad88-909b70dce23a" providerId="ADAL" clId="{2ABCB364-7739-4DD1-A1BE-0E19487DE316}" dt="2020-06-30T05:57:21.263" v="23" actId="20577"/>
          <ac:spMkLst>
            <pc:docMk/>
            <pc:sldMk cId="660470575" sldId="262"/>
            <ac:spMk id="3" creationId="{503148BB-C06E-4771-8014-D0CCF447228B}"/>
          </ac:spMkLst>
        </pc:spChg>
      </pc:sldChg>
      <pc:sldChg chg="modSp">
        <pc:chgData name="Mukhar Jain" userId="22fcf832-873d-413d-ad88-909b70dce23a" providerId="ADAL" clId="{2ABCB364-7739-4DD1-A1BE-0E19487DE316}" dt="2020-06-30T05:51:35.305" v="7" actId="12385"/>
        <pc:sldMkLst>
          <pc:docMk/>
          <pc:sldMk cId="321949870" sldId="266"/>
        </pc:sldMkLst>
        <pc:graphicFrameChg chg="mod">
          <ac:chgData name="Mukhar Jain" userId="22fcf832-873d-413d-ad88-909b70dce23a" providerId="ADAL" clId="{2ABCB364-7739-4DD1-A1BE-0E19487DE316}" dt="2020-06-30T05:51:35.305" v="7" actId="12385"/>
          <ac:graphicFrameMkLst>
            <pc:docMk/>
            <pc:sldMk cId="321949870" sldId="266"/>
            <ac:graphicFrameMk id="6" creationId="{D19A0B7F-5C0B-45E9-9C33-A0666EDAA9F1}"/>
          </ac:graphicFrameMkLst>
        </pc:graphicFrameChg>
      </pc:sldChg>
    </pc:docChg>
  </pc:docChgLst>
  <pc:docChgLst>
    <pc:chgData name="Shantnav Agarwal" userId="S::me2160767@iitd.ac.in::f72fc7dd-8531-4ada-987d-e37822beeb7a" providerId="AD" clId="Web-{7BE4F3BF-E0FE-457E-9A80-9D55B4705A14}"/>
    <pc:docChg chg="modSld">
      <pc:chgData name="Shantnav Agarwal" userId="S::me2160767@iitd.ac.in::f72fc7dd-8531-4ada-987d-e37822beeb7a" providerId="AD" clId="Web-{7BE4F3BF-E0FE-457E-9A80-9D55B4705A14}" dt="2020-06-18T01:33:06.888" v="7" actId="20577"/>
      <pc:docMkLst>
        <pc:docMk/>
      </pc:docMkLst>
      <pc:sldChg chg="modSp">
        <pc:chgData name="Shantnav Agarwal" userId="S::me2160767@iitd.ac.in::f72fc7dd-8531-4ada-987d-e37822beeb7a" providerId="AD" clId="Web-{7BE4F3BF-E0FE-457E-9A80-9D55B4705A14}" dt="2020-06-18T01:33:06.872" v="6" actId="20577"/>
        <pc:sldMkLst>
          <pc:docMk/>
          <pc:sldMk cId="2099421093" sldId="260"/>
        </pc:sldMkLst>
        <pc:spChg chg="mod">
          <ac:chgData name="Shantnav Agarwal" userId="S::me2160767@iitd.ac.in::f72fc7dd-8531-4ada-987d-e37822beeb7a" providerId="AD" clId="Web-{7BE4F3BF-E0FE-457E-9A80-9D55B4705A14}" dt="2020-06-18T01:33:06.872" v="6" actId="20577"/>
          <ac:spMkLst>
            <pc:docMk/>
            <pc:sldMk cId="2099421093" sldId="260"/>
            <ac:spMk id="3" creationId="{5F457F6B-A701-4A70-99E0-956A56D23C05}"/>
          </ac:spMkLst>
        </pc:spChg>
      </pc:sldChg>
    </pc:docChg>
  </pc:docChgLst>
  <pc:docChgLst>
    <pc:chgData name="Mukhar Jain" userId="S::bb1170020@iitd.ac.in::22fcf832-873d-413d-ad88-909b70dce23a" providerId="AD" clId="Web-{A061BB55-5747-4EFB-BA45-94D914ED2B78}"/>
    <pc:docChg chg="modSld">
      <pc:chgData name="Mukhar Jain" userId="S::bb1170020@iitd.ac.in::22fcf832-873d-413d-ad88-909b70dce23a" providerId="AD" clId="Web-{A061BB55-5747-4EFB-BA45-94D914ED2B78}" dt="2020-06-30T05:41:10.319" v="5" actId="20577"/>
      <pc:docMkLst>
        <pc:docMk/>
      </pc:docMkLst>
      <pc:sldChg chg="modSp">
        <pc:chgData name="Mukhar Jain" userId="S::bb1170020@iitd.ac.in::22fcf832-873d-413d-ad88-909b70dce23a" providerId="AD" clId="Web-{A061BB55-5747-4EFB-BA45-94D914ED2B78}" dt="2020-06-30T05:41:10.319" v="4" actId="20577"/>
        <pc:sldMkLst>
          <pc:docMk/>
          <pc:sldMk cId="3450309974" sldId="268"/>
        </pc:sldMkLst>
        <pc:spChg chg="mod">
          <ac:chgData name="Mukhar Jain" userId="S::bb1170020@iitd.ac.in::22fcf832-873d-413d-ad88-909b70dce23a" providerId="AD" clId="Web-{A061BB55-5747-4EFB-BA45-94D914ED2B78}" dt="2020-06-30T05:41:10.319" v="4" actId="20577"/>
          <ac:spMkLst>
            <pc:docMk/>
            <pc:sldMk cId="3450309974" sldId="268"/>
            <ac:spMk id="4" creationId="{2DB34306-4946-46A8-B72D-3FB4A8CED2B4}"/>
          </ac:spMkLst>
        </pc:spChg>
      </pc:sldChg>
    </pc:docChg>
  </pc:docChgLst>
  <pc:docChgLst>
    <pc:chgData name="Mukhar Jain" userId="S::bb1170020@iitd.ac.in::22fcf832-873d-413d-ad88-909b70dce23a" providerId="AD" clId="Web-{36BDFF7A-C07E-4226-A126-BB44AB261C87}"/>
    <pc:docChg chg="modSld">
      <pc:chgData name="Mukhar Jain" userId="S::bb1170020@iitd.ac.in::22fcf832-873d-413d-ad88-909b70dce23a" providerId="AD" clId="Web-{36BDFF7A-C07E-4226-A126-BB44AB261C87}" dt="2020-06-22T17:33:53.625" v="7" actId="20577"/>
      <pc:docMkLst>
        <pc:docMk/>
      </pc:docMkLst>
      <pc:sldChg chg="modSp">
        <pc:chgData name="Mukhar Jain" userId="S::bb1170020@iitd.ac.in::22fcf832-873d-413d-ad88-909b70dce23a" providerId="AD" clId="Web-{36BDFF7A-C07E-4226-A126-BB44AB261C87}" dt="2020-06-22T17:33:53.625" v="6" actId="20577"/>
        <pc:sldMkLst>
          <pc:docMk/>
          <pc:sldMk cId="1589934947" sldId="264"/>
        </pc:sldMkLst>
        <pc:spChg chg="mod">
          <ac:chgData name="Mukhar Jain" userId="S::bb1170020@iitd.ac.in::22fcf832-873d-413d-ad88-909b70dce23a" providerId="AD" clId="Web-{36BDFF7A-C07E-4226-A126-BB44AB261C87}" dt="2020-06-22T17:33:53.625" v="6" actId="20577"/>
          <ac:spMkLst>
            <pc:docMk/>
            <pc:sldMk cId="1589934947" sldId="264"/>
            <ac:spMk id="3" creationId="{1F9A6DD3-7F1A-4656-91AF-015CABBF336C}"/>
          </ac:spMkLst>
        </pc:spChg>
      </pc:sldChg>
    </pc:docChg>
  </pc:docChgLst>
  <pc:docChgLst>
    <pc:chgData name="Mukhar Jain" userId="S::bb1170020@iitd.ac.in::22fcf832-873d-413d-ad88-909b70dce23a" providerId="AD" clId="Web-{05C1CCA0-242D-40B5-8DCE-4F8BF1B3A429}"/>
    <pc:docChg chg="modSld">
      <pc:chgData name="Mukhar Jain" userId="S::bb1170020@iitd.ac.in::22fcf832-873d-413d-ad88-909b70dce23a" providerId="AD" clId="Web-{05C1CCA0-242D-40B5-8DCE-4F8BF1B3A429}" dt="2020-06-30T05:46:33.906" v="4" actId="1076"/>
      <pc:docMkLst>
        <pc:docMk/>
      </pc:docMkLst>
      <pc:sldChg chg="addSp delSp modSp addCm">
        <pc:chgData name="Mukhar Jain" userId="S::bb1170020@iitd.ac.in::22fcf832-873d-413d-ad88-909b70dce23a" providerId="AD" clId="Web-{05C1CCA0-242D-40B5-8DCE-4F8BF1B3A429}" dt="2020-06-30T05:46:33.906" v="4" actId="1076"/>
        <pc:sldMkLst>
          <pc:docMk/>
          <pc:sldMk cId="660470575" sldId="262"/>
        </pc:sldMkLst>
        <pc:spChg chg="add del mod">
          <ac:chgData name="Mukhar Jain" userId="S::bb1170020@iitd.ac.in::22fcf832-873d-413d-ad88-909b70dce23a" providerId="AD" clId="Web-{05C1CCA0-242D-40B5-8DCE-4F8BF1B3A429}" dt="2020-06-30T05:46:33.906" v="4" actId="1076"/>
          <ac:spMkLst>
            <pc:docMk/>
            <pc:sldMk cId="660470575" sldId="262"/>
            <ac:spMk id="3" creationId="{503148BB-C06E-4771-8014-D0CCF447228B}"/>
          </ac:spMkLst>
        </pc:spChg>
        <pc:spChg chg="add del mod">
          <ac:chgData name="Mukhar Jain" userId="S::bb1170020@iitd.ac.in::22fcf832-873d-413d-ad88-909b70dce23a" providerId="AD" clId="Web-{05C1CCA0-242D-40B5-8DCE-4F8BF1B3A429}" dt="2020-06-30T05:44:59.370" v="2"/>
          <ac:spMkLst>
            <pc:docMk/>
            <pc:sldMk cId="660470575" sldId="262"/>
            <ac:spMk id="5" creationId="{D322006A-5C5D-4EF4-8E19-32FDC74A8484}"/>
          </ac:spMkLst>
        </pc:spChg>
      </pc:sldChg>
    </pc:docChg>
  </pc:docChgLst>
  <pc:docChgLst>
    <pc:chgData name="Mukhar Jain" userId="S::bb1170020@iitd.ac.in::22fcf832-873d-413d-ad88-909b70dce23a" providerId="AD" clId="Web-{BFDDD7EC-D7C6-4719-8DD5-B50D5E69F9F0}"/>
    <pc:docChg chg="modSld">
      <pc:chgData name="Mukhar Jain" userId="S::bb1170020@iitd.ac.in::22fcf832-873d-413d-ad88-909b70dce23a" providerId="AD" clId="Web-{BFDDD7EC-D7C6-4719-8DD5-B50D5E69F9F0}" dt="2020-06-22T17:25:33.237" v="1" actId="1076"/>
      <pc:docMkLst>
        <pc:docMk/>
      </pc:docMkLst>
      <pc:sldChg chg="modSp">
        <pc:chgData name="Mukhar Jain" userId="S::bb1170020@iitd.ac.in::22fcf832-873d-413d-ad88-909b70dce23a" providerId="AD" clId="Web-{BFDDD7EC-D7C6-4719-8DD5-B50D5E69F9F0}" dt="2020-06-22T17:25:33.237" v="1" actId="1076"/>
        <pc:sldMkLst>
          <pc:docMk/>
          <pc:sldMk cId="2639897018" sldId="265"/>
        </pc:sldMkLst>
        <pc:spChg chg="mod">
          <ac:chgData name="Mukhar Jain" userId="S::bb1170020@iitd.ac.in::22fcf832-873d-413d-ad88-909b70dce23a" providerId="AD" clId="Web-{BFDDD7EC-D7C6-4719-8DD5-B50D5E69F9F0}" dt="2020-06-22T17:25:13.971" v="0" actId="1076"/>
          <ac:spMkLst>
            <pc:docMk/>
            <pc:sldMk cId="2639897018" sldId="265"/>
            <ac:spMk id="3" creationId="{D867841B-F63E-48BE-95B7-3B2E0C077B75}"/>
          </ac:spMkLst>
        </pc:spChg>
        <pc:spChg chg="mod">
          <ac:chgData name="Mukhar Jain" userId="S::bb1170020@iitd.ac.in::22fcf832-873d-413d-ad88-909b70dce23a" providerId="AD" clId="Web-{BFDDD7EC-D7C6-4719-8DD5-B50D5E69F9F0}" dt="2020-06-22T17:25:33.237" v="1" actId="1076"/>
          <ac:spMkLst>
            <pc:docMk/>
            <pc:sldMk cId="2639897018" sldId="265"/>
            <ac:spMk id="48" creationId="{1417E534-C6BB-485A-BF1C-1F529CB08C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B31D-4B55-455F-B1A4-ADD44BCE4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DCD33-FA63-43F6-8E56-1180F541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BC6D-2BC3-4AB7-A1CD-1949F475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B05D-D2B9-4C8B-BB1F-13EA7BC3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4A8A-6207-4EDF-B4B9-CC24023E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13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CD73-708A-4C4C-8904-80A6FBA9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BED1-D4B4-4219-BBB8-0AC853EEA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C892-65B4-4B49-8B4E-37B42BFA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9036-DDDE-413C-8900-3E927137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1CBB-9D6A-48F0-A0F3-3E112CDD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1E248-B6B0-45F8-ADFC-A46F1972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7D04C-EBE3-498F-92AD-91AF1261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AEB1-B28C-4017-9219-0CE57596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9981-761C-49E5-8BFF-30C4F3C9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3999-730E-49C9-8323-657AE7D0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375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35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53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99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03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490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442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30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1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4369-E7C8-465D-A376-E269551D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5B6A-8653-4B87-98B3-9AC1AA0E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3DDF-8B9B-48D2-B78E-53328CC9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DC15-6E57-418E-9B66-E87F4AF4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F502-5936-4857-AA6A-CC947F3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455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42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964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18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B8FE-BBAB-4BE7-BABD-82B665E9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64CF-671A-47D3-8443-86974FE6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4080-1F24-4901-B0BD-5E693B4C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6001-F0B1-47D2-BC32-A5AAF283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B1B8-9660-4D69-A31F-A877BDF7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1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70D4-91C2-48CC-AA7D-2E286C70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8406-40A4-4350-901D-6A8546BF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27CF-C901-42C9-8504-90B96BEA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959F4-1F3F-4BF4-96E0-E2B4FE55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5E36-38B0-468B-933C-8876619C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C8963-505B-42D2-BCA0-2FC9931B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9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F8EC-6C7E-46AB-94CE-6915C54F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903B1-5870-49CF-BD73-5D7AC55C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89DE-A6C2-4D46-B21F-FD7964CC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70E05-4F76-4331-BE8C-B4B316B5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99662-268E-4025-9DF8-CC4353C96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F2186-131C-4F6A-BD91-6C57D64F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1E29E-54A4-49A5-A70A-A4606BE6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CD278-A0D6-407A-8A93-E2E022CF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92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A868-FCD1-4E9C-B4AF-0D3A6B8D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567E5-08C4-4497-AB4F-C1008353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2D428-1787-4323-AC42-02D0DEC0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1CBD9-B363-44B7-9F30-A42A1AF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65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0DA0B-DF3B-49B2-81D7-9D3318B9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82F6-903B-4C25-853A-C073F5C8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8DBB-0975-45C6-9856-1E22CF26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0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CB0-FDEB-4FC4-A64E-B62989C7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D616-CB4D-4D61-8BDD-116D0D8B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C7430-5842-40B6-8365-D32E1B22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47F6-D023-4F87-92AA-3B916178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82FC1-4D52-4996-8E22-284AAB5B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21B3B-5393-4704-932D-75D70EF0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C061-1AD1-4471-92E1-560A35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AC67F-4194-4743-8303-B361B0CCE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314A-D7FB-438C-995F-5724D2E4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0D87-7E66-440C-B7D0-A1D2D7A7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7CED4-E18B-4C1F-89A7-E34FEB97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1DAE1-BC35-4A40-B5DF-62B60CE9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7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FFC57-D4D0-4D65-9906-1C657951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4FA6-724D-495B-98CD-6A9A1F59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A2EE-4723-4F3D-9926-FF7C3CE16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0400-C9F1-4196-A871-ECFD83790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82BC-1BF1-4B65-B314-A85285CDD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C0A7-8CAD-4BA0-8DD5-B5E41465F44C}" type="datetimeFigureOut">
              <a:rPr lang="en-GB" smtClean="0"/>
              <a:t>30/06/2020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7724-B2FA-48C6-8691-CE391093A9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09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7A8F8-ABDC-443D-A960-777140A8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 dirty="0"/>
              <a:t>UV-Analysis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3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B1C9-B8D0-4588-B1AC-526EE2AE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GB" sz="2900" dirty="0"/>
              <a:t>A Comparison (UV-LED &amp; Cold Cathode UV-Hg Lamp)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58D0-7FA4-4153-97F7-89292879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1700" dirty="0"/>
              <a:t>UV-Led are a new invention to the market. They are a safer, more reliable, and advanced alternative over traditional UV-Lamps.</a:t>
            </a:r>
          </a:p>
          <a:p>
            <a:pPr algn="just"/>
            <a:r>
              <a:rPr lang="en-GB" sz="1700" dirty="0"/>
              <a:t>The factor restricting its wide spread use is high cost and low irradiance. This makes it unsuitable for sanitation over large distances.</a:t>
            </a:r>
          </a:p>
          <a:p>
            <a:pPr algn="just"/>
            <a:r>
              <a:rPr lang="en-GB" sz="1700" dirty="0"/>
              <a:t>A UV LED design with UV output comparable to Cold Cathode (CC) lamps would have cost $10,000.</a:t>
            </a:r>
          </a:p>
          <a:p>
            <a:pPr algn="just"/>
            <a:r>
              <a:rPr lang="en-GB" sz="1700" dirty="0"/>
              <a:t>Thus we have chosen CC Lamp whose life is not affected by frequent power cycles while having a respectable life and manageable costs.</a:t>
            </a:r>
          </a:p>
          <a:p>
            <a:pPr algn="just"/>
            <a:r>
              <a:rPr lang="en-GB" sz="1700" dirty="0"/>
              <a:t>UV LEDs and CCLs have comparable efficiency!</a:t>
            </a:r>
          </a:p>
        </p:txBody>
      </p:sp>
      <p:pic>
        <p:nvPicPr>
          <p:cNvPr id="14" name="Picture 2" descr="A picture containing table, blue, white&#10;&#10;Description automatically generated">
            <a:extLst>
              <a:ext uri="{FF2B5EF4-FFF2-40B4-BE49-F238E27FC236}">
                <a16:creationId xmlns:a16="http://schemas.microsoft.com/office/drawing/2014/main" id="{9C7761F5-5D40-4612-B794-9698828AF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r="-1" b="15512"/>
          <a:stretch/>
        </p:blipFill>
        <p:spPr bwMode="auto">
          <a:xfrm>
            <a:off x="6324599" y="10"/>
            <a:ext cx="5457817" cy="333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ep-UV LED | Sterilization | STANLEY LIGHTING SOCIETY | Stanley ...">
            <a:extLst>
              <a:ext uri="{FF2B5EF4-FFF2-40B4-BE49-F238E27FC236}">
                <a16:creationId xmlns:a16="http://schemas.microsoft.com/office/drawing/2014/main" id="{C8D3D157-2A89-40B7-8C2F-D65C10494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1" b="23929"/>
          <a:stretch/>
        </p:blipFill>
        <p:spPr bwMode="auto">
          <a:xfrm>
            <a:off x="6324590" y="3520439"/>
            <a:ext cx="5457817" cy="333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7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8B07-4CF0-410C-A3ED-48063BC3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Model Used to Simulate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7841B-F63E-48BE-95B7-3B2E0C077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583" y="2298227"/>
                <a:ext cx="4022217" cy="3560251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IN" sz="1600" dirty="0"/>
                  <a:t>The lamp is assumed to be a combination of multiple point sources</a:t>
                </a:r>
              </a:p>
              <a:p>
                <a:pPr algn="just"/>
                <a:r>
                  <a:rPr lang="en-IN" sz="1600" dirty="0"/>
                  <a:t>Each point source irradiates light around sphere. </a:t>
                </a:r>
              </a:p>
              <a:p>
                <a:pPr algn="just"/>
                <a:r>
                  <a:rPr lang="en-IN" sz="1600" dirty="0"/>
                  <a:t>Thus, at an infinitesimally small area </a:t>
                </a:r>
                <a14:m>
                  <m:oMath xmlns:m="http://schemas.openxmlformats.org/officeDocument/2006/math">
                    <m:r>
                      <a:rPr lang="en-IN" sz="160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1600" dirty="0"/>
                  <a:t>, the radiant power received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ϕ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dirty="0"/>
                  <a:t>. </a:t>
                </a:r>
                <a:r>
                  <a:rPr lang="en-US" sz="1600" dirty="0"/>
                  <a:t>Here r is the </a:t>
                </a:r>
                <a:r>
                  <a:rPr lang="en-IN" sz="1600" dirty="0"/>
                  <a:t>radius of the sphere.</a:t>
                </a:r>
              </a:p>
              <a:p>
                <a:pPr algn="just"/>
                <a:r>
                  <a:rPr lang="en-IN" sz="1600" dirty="0"/>
                  <a:t>We calculate the irradiance at the cylindrical surface by dividing this radian power received (point 2) with the area projected by </a:t>
                </a:r>
                <a14:m>
                  <m:oMath xmlns:m="http://schemas.openxmlformats.org/officeDocument/2006/math">
                    <m:r>
                      <a:rPr lang="en-IN" sz="160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1600" dirty="0"/>
                  <a:t> on the cylindrical surface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IN" sz="1600" dirty="0"/>
                  <a:t>.</a:t>
                </a:r>
              </a:p>
              <a:p>
                <a:pPr algn="just"/>
                <a:r>
                  <a:rPr lang="en-IN" sz="1600" dirty="0"/>
                  <a:t>Irradiance at a cylinder R meter away from the point source is therefore given by:</a:t>
                </a:r>
                <a:endParaRPr lang="en-GB" sz="1400" dirty="0"/>
              </a:p>
              <a:p>
                <a:endParaRPr lang="en-GB" sz="1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7841B-F63E-48BE-95B7-3B2E0C077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583" y="2298227"/>
                <a:ext cx="4022217" cy="3560251"/>
              </a:xfrm>
              <a:blipFill>
                <a:blip r:embed="rId2"/>
                <a:stretch>
                  <a:fillRect l="-606" t="-1712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7E47A1-1533-4D7F-AAA1-A456A73C5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" t="2966" r="2307" b="8773"/>
          <a:stretch/>
        </p:blipFill>
        <p:spPr>
          <a:xfrm>
            <a:off x="5120640" y="1133288"/>
            <a:ext cx="6656832" cy="4490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17E534-C6BB-485A-BF1C-1F529CB08C70}"/>
                  </a:ext>
                </a:extLst>
              </p:cNvPr>
              <p:cNvSpPr/>
              <p:nvPr/>
            </p:nvSpPr>
            <p:spPr>
              <a:xfrm>
                <a:off x="1469927" y="5680675"/>
                <a:ext cx="1969991" cy="725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func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4∗</m:t>
                          </m:r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17E534-C6BB-485A-BF1C-1F529CB08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27" y="5680675"/>
                <a:ext cx="1969991" cy="725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4738A33B-B8EE-49E2-A232-F2EB595A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635" y="-546303"/>
            <a:ext cx="107273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Calibri" panose="020F0502020204030204" pitchFamily="34" charset="0"/>
              </a:rPr>
              <a:t>ϕ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Calibri" panose="020F0502020204030204" pitchFamily="34" charset="0"/>
              </a:rPr>
              <a:t>∗∂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Calibri" panose="020F0502020204030204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Calibri" panose="020F0502020204030204" pitchFamily="34" charset="0"/>
              </a:rPr>
              <a:t>4∗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Calibri" panose="020F0502020204030204" pitchFamily="34" charset="0"/>
              </a:rPr>
              <a:t>π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Calibri" panose="020F0502020204030204" pitchFamily="34" charset="0"/>
              </a:rPr>
              <a:t>∗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Calibri" panose="020F0502020204030204" pitchFamily="34" charset="0"/>
              </a:rPr>
              <a:t>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Calibri" panose="020F0502020204030204" pitchFamily="34" charset="0"/>
              </a:rPr>
              <a:t>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21150-91A7-4920-B01E-FE9DBC06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 dirty="0"/>
              <a:t>Simulation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7F6B-A701-4A70-99E0-956A56D2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3E96FB"/>
              </a:buClr>
            </a:pPr>
            <a:r>
              <a:rPr lang="en-GB" sz="1600" dirty="0"/>
              <a:t>A MATLAB program was coded to carry out this calculation and provide a visual output of the irradiation pattern.</a:t>
            </a:r>
            <a:endParaRPr lang="en-GB" sz="1600" dirty="0">
              <a:cs typeface="Calibri"/>
            </a:endParaRPr>
          </a:p>
          <a:p>
            <a:pPr algn="just">
              <a:buClr>
                <a:srgbClr val="3E96FB"/>
              </a:buClr>
            </a:pPr>
            <a:r>
              <a:rPr lang="en-IN" sz="1600" dirty="0">
                <a:latin typeface="Calibri"/>
                <a:ea typeface="Calibri" panose="020F0502020204030204" pitchFamily="34" charset="0"/>
                <a:cs typeface="Mangal"/>
              </a:rPr>
              <a:t>After multiple iterations, a design with 6 lamps was chosen.</a:t>
            </a:r>
            <a:endParaRPr lang="en-GB" sz="1600" dirty="0">
              <a:latin typeface="Calibri"/>
              <a:cs typeface="Mangal"/>
            </a:endParaRPr>
          </a:p>
          <a:p>
            <a:pPr algn="just">
              <a:buClr>
                <a:srgbClr val="3E96FB"/>
              </a:buClr>
            </a:pPr>
            <a:r>
              <a:rPr lang="en-GB" sz="1600" dirty="0"/>
              <a:t>The adjoining figure shows the irradiation (colour) received at various locations on the cylindrical surface.</a:t>
            </a:r>
          </a:p>
          <a:p>
            <a:pPr algn="just">
              <a:buClr>
                <a:srgbClr val="3E96FB"/>
              </a:buClr>
            </a:pPr>
            <a:r>
              <a:rPr lang="en-GB" sz="1600" dirty="0"/>
              <a:t>This program was built based on theoretical concepts of optics and provides a more realistic model to calculate irradiance values!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80FD5-49AF-46AD-B610-58BC8155049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4450" y="885508"/>
            <a:ext cx="6657213" cy="4992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A9BD24-B450-4CC2-BB37-9B7824FE018B}"/>
              </a:ext>
            </a:extLst>
          </p:cNvPr>
          <p:cNvSpPr/>
          <p:nvPr/>
        </p:nvSpPr>
        <p:spPr>
          <a:xfrm>
            <a:off x="838200" y="5665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42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, object, sitting, dark&#10;&#10;Description automatically generated">
            <a:extLst>
              <a:ext uri="{FF2B5EF4-FFF2-40B4-BE49-F238E27FC236}">
                <a16:creationId xmlns:a16="http://schemas.microsoft.com/office/drawing/2014/main" id="{BE31107B-0F2F-43F0-BC9C-B1B95ADC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5" b="23910"/>
          <a:stretch/>
        </p:blipFill>
        <p:spPr>
          <a:xfrm>
            <a:off x="6720210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8F746-B684-4591-852C-8CDE568B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Design Specifications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148BB-C06E-4771-8014-D0CCF4472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7068" y="2269733"/>
                <a:ext cx="5887479" cy="4010025"/>
              </a:xfrm>
            </p:spPr>
            <p:txBody>
              <a:bodyPr anchor="t">
                <a:norm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</a:rPr>
                  <a:t>STER-L-RAY’s CC48T5L UV lamp chosen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</a:rPr>
                  <a:t>6 UV lamps of 11.2 Watt UV output arranged uniformly in a circle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</a:rPr>
                  <a:t>UV dose of 85 </a:t>
                </a:r>
                <a14:m>
                  <m:oMath xmlns:m="http://schemas.openxmlformats.org/officeDocument/2006/math">
                    <m:r>
                      <a:rPr lang="en-IN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Watt/cm</a:t>
                </a:r>
                <a:r>
                  <a:rPr lang="en-GB" sz="2000" baseline="30000" dirty="0">
                    <a:solidFill>
                      <a:srgbClr val="FFFFFF"/>
                    </a:solidFill>
                  </a:rPr>
                  <a:t>2 </a:t>
                </a:r>
                <a:r>
                  <a:rPr lang="en-GB" sz="2000" dirty="0">
                    <a:solidFill>
                      <a:srgbClr val="FFFFFF"/>
                    </a:solidFill>
                  </a:rPr>
                  <a:t>at 2 m away and 1.5m above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</a:rPr>
                  <a:t>Disinfection Time (per 2m node): 294 seconds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</a:rPr>
                  <a:t>360-degree coverage 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</a:rPr>
                  <a:t>UV wavelength 254 NM 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</a:rPr>
                  <a:t>UV lights mounted on the robot glows after ensuring there is no presence of human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148BB-C06E-4771-8014-D0CCF4472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068" y="2269733"/>
                <a:ext cx="5887479" cy="4010025"/>
              </a:xfrm>
              <a:blipFill>
                <a:blip r:embed="rId3"/>
                <a:stretch>
                  <a:fillRect l="-933" t="-1520" r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47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CE2E1-C045-4FEC-9498-EF3E9A0E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Waypoint depiction and power estimation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2CB945-3142-4010-B93C-CA36485E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6DD3-7F1A-4656-91AF-015CABBF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Clr>
                <a:srgbClr val="E6F64E"/>
              </a:buClr>
            </a:pPr>
            <a:r>
              <a:rPr lang="en-GB" sz="1800" dirty="0"/>
              <a:t>An approximate verification of our calculations was done.</a:t>
            </a:r>
          </a:p>
          <a:p>
            <a:pPr>
              <a:buClr>
                <a:srgbClr val="E6F64E"/>
              </a:buClr>
            </a:pPr>
            <a:r>
              <a:rPr lang="en-GB" sz="1800" dirty="0">
                <a:ea typeface="+mn-lt"/>
                <a:cs typeface="+mn-lt"/>
              </a:rPr>
              <a:t>•Total number of sanitation points needed 22</a:t>
            </a:r>
            <a:endParaRPr lang="en-GB" dirty="0"/>
          </a:p>
          <a:p>
            <a:pPr>
              <a:buClr>
                <a:srgbClr val="E6F64E"/>
              </a:buClr>
            </a:pPr>
            <a:endParaRPr lang="en-GB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93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728-70B0-4645-B470-06A41ACA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Irradiation time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4306-4946-46A8-B72D-3FB4A8CED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Time taken to deliver a dose of 25 mJ was considered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Irradiation value calculated using MATLAB model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Irradiance value taken at a point 1.5 meters above the center point of UV lamp</a:t>
            </a:r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02211C5-27E0-478E-AD7B-300FD6E645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562910"/>
              </p:ext>
            </p:extLst>
          </p:nvPr>
        </p:nvGraphicFramePr>
        <p:xfrm>
          <a:off x="5859238" y="3158621"/>
          <a:ext cx="5751737" cy="22314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0133">
                  <a:extLst>
                    <a:ext uri="{9D8B030D-6E8A-4147-A177-3AD203B41FA5}">
                      <a16:colId xmlns:a16="http://schemas.microsoft.com/office/drawing/2014/main" val="3998383856"/>
                    </a:ext>
                  </a:extLst>
                </a:gridCol>
                <a:gridCol w="1065392">
                  <a:extLst>
                    <a:ext uri="{9D8B030D-6E8A-4147-A177-3AD203B41FA5}">
                      <a16:colId xmlns:a16="http://schemas.microsoft.com/office/drawing/2014/main" val="2925437751"/>
                    </a:ext>
                  </a:extLst>
                </a:gridCol>
                <a:gridCol w="1338676">
                  <a:extLst>
                    <a:ext uri="{9D8B030D-6E8A-4147-A177-3AD203B41FA5}">
                      <a16:colId xmlns:a16="http://schemas.microsoft.com/office/drawing/2014/main" val="20682498"/>
                    </a:ext>
                  </a:extLst>
                </a:gridCol>
                <a:gridCol w="1285207">
                  <a:extLst>
                    <a:ext uri="{9D8B030D-6E8A-4147-A177-3AD203B41FA5}">
                      <a16:colId xmlns:a16="http://schemas.microsoft.com/office/drawing/2014/main" val="952869335"/>
                    </a:ext>
                  </a:extLst>
                </a:gridCol>
                <a:gridCol w="1172329">
                  <a:extLst>
                    <a:ext uri="{9D8B030D-6E8A-4147-A177-3AD203B41FA5}">
                      <a16:colId xmlns:a16="http://schemas.microsoft.com/office/drawing/2014/main" val="1284076244"/>
                    </a:ext>
                  </a:extLst>
                </a:gridCol>
              </a:tblGrid>
              <a:tr h="5855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(Watt)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Circle Rad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Irradiance uWatt/cm2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(Seconds)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(Watt Hr)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9673595"/>
                  </a:ext>
                </a:extLst>
              </a:tr>
              <a:tr h="329181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8097167"/>
                  </a:ext>
                </a:extLst>
              </a:tr>
              <a:tr h="3291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902111"/>
                  </a:ext>
                </a:extLst>
              </a:tr>
              <a:tr h="3291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4754349"/>
                  </a:ext>
                </a:extLst>
              </a:tr>
              <a:tr h="3291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810374"/>
                  </a:ext>
                </a:extLst>
              </a:tr>
              <a:tr h="3291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045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0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85C0-3DB0-4E43-AEB2-CAB1E4B7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Requirement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3F08-22E6-4DA3-BFF1-152D5E532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Amount of energy required was calculated by appropriately locating nodes in floor plans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Various types of rooms with various dimensions were analyzed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average energy required per square meter was calculated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9A0B7F-5C0B-45E9-9C33-A0666EDAA9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8771233"/>
              </p:ext>
            </p:extLst>
          </p:nvPr>
        </p:nvGraphicFramePr>
        <p:xfrm>
          <a:off x="5753100" y="2521122"/>
          <a:ext cx="6334126" cy="27775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4818">
                  <a:extLst>
                    <a:ext uri="{9D8B030D-6E8A-4147-A177-3AD203B41FA5}">
                      <a16:colId xmlns:a16="http://schemas.microsoft.com/office/drawing/2014/main" val="3338079792"/>
                    </a:ext>
                  </a:extLst>
                </a:gridCol>
                <a:gridCol w="768964">
                  <a:extLst>
                    <a:ext uri="{9D8B030D-6E8A-4147-A177-3AD203B41FA5}">
                      <a16:colId xmlns:a16="http://schemas.microsoft.com/office/drawing/2014/main" val="2194753178"/>
                    </a:ext>
                  </a:extLst>
                </a:gridCol>
                <a:gridCol w="1173453">
                  <a:extLst>
                    <a:ext uri="{9D8B030D-6E8A-4147-A177-3AD203B41FA5}">
                      <a16:colId xmlns:a16="http://schemas.microsoft.com/office/drawing/2014/main" val="1233060178"/>
                    </a:ext>
                  </a:extLst>
                </a:gridCol>
                <a:gridCol w="702871">
                  <a:extLst>
                    <a:ext uri="{9D8B030D-6E8A-4147-A177-3AD203B41FA5}">
                      <a16:colId xmlns:a16="http://schemas.microsoft.com/office/drawing/2014/main" val="1303716618"/>
                    </a:ext>
                  </a:extLst>
                </a:gridCol>
                <a:gridCol w="731951">
                  <a:extLst>
                    <a:ext uri="{9D8B030D-6E8A-4147-A177-3AD203B41FA5}">
                      <a16:colId xmlns:a16="http://schemas.microsoft.com/office/drawing/2014/main" val="2160660074"/>
                    </a:ext>
                  </a:extLst>
                </a:gridCol>
                <a:gridCol w="731951">
                  <a:extLst>
                    <a:ext uri="{9D8B030D-6E8A-4147-A177-3AD203B41FA5}">
                      <a16:colId xmlns:a16="http://schemas.microsoft.com/office/drawing/2014/main" val="1030011068"/>
                    </a:ext>
                  </a:extLst>
                </a:gridCol>
                <a:gridCol w="956668">
                  <a:extLst>
                    <a:ext uri="{9D8B030D-6E8A-4147-A177-3AD203B41FA5}">
                      <a16:colId xmlns:a16="http://schemas.microsoft.com/office/drawing/2014/main" val="3656907003"/>
                    </a:ext>
                  </a:extLst>
                </a:gridCol>
                <a:gridCol w="943450">
                  <a:extLst>
                    <a:ext uri="{9D8B030D-6E8A-4147-A177-3AD203B41FA5}">
                      <a16:colId xmlns:a16="http://schemas.microsoft.com/office/drawing/2014/main" val="1722640622"/>
                    </a:ext>
                  </a:extLst>
                </a:gridCol>
              </a:tblGrid>
              <a:tr h="70373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#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Room Type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Dimensions (meter)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Area (sq mr)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# of 1m Circle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# of 2m Circle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Total Energy (Watt Hr)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TE per sqm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375996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Office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4 by 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62.75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3.92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233324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Office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 by 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41.79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3.48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1352747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Lab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6.1 by 5.8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35.38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104.17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2.94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3446774"/>
                  </a:ext>
                </a:extLst>
              </a:tr>
              <a:tr h="372245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Operating Room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7.1 by 8.7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61.77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187.50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3.04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3931104"/>
                  </a:ext>
                </a:extLst>
              </a:tr>
              <a:tr h="496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Floor plan of a building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17 by 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458.33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2.49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374423"/>
                  </a:ext>
                </a:extLst>
              </a:tr>
              <a:tr h="24793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Average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170.91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3.17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433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C416C-901B-4F80-BD7A-E5D1D07F4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4" r="14132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8C6FF-8528-414F-9928-39574344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Battery Capacity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4968F-DBD7-4870-A09C-9D92EEBB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 lnSpcReduction="10000"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From the analysis, it was established that the robot will consume about 3 Watt hr of energy per sqm of area sanitised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Therefore it will take 600 Watt hr of energy (UV light only) to cover 10 rooms with a total area of </a:t>
            </a:r>
            <a:r>
              <a:rPr lang="en-IN" sz="2000">
                <a:solidFill>
                  <a:srgbClr val="FFFFFF"/>
                </a:solidFill>
              </a:rPr>
              <a:t>200 sqm. </a:t>
            </a:r>
            <a:r>
              <a:rPr lang="en-IN" sz="2000" dirty="0">
                <a:solidFill>
                  <a:srgbClr val="FFFFFF"/>
                </a:solidFill>
              </a:rPr>
              <a:t>This shall allow the robot to irradiate UV lights for a total of 140 minutes</a:t>
            </a:r>
          </a:p>
          <a:p>
            <a:r>
              <a:rPr lang="en-IN" sz="2000" dirty="0">
                <a:solidFill>
                  <a:srgbClr val="FFFFFF"/>
                </a:solidFill>
              </a:rPr>
              <a:t>Based on these calculations a battery of ~ 1.3 KWatt hr capacity is suitable for the robot. </a:t>
            </a:r>
          </a:p>
          <a:p>
            <a:r>
              <a:rPr lang="en-IN" sz="2000" dirty="0">
                <a:solidFill>
                  <a:srgbClr val="FFFFFF"/>
                </a:solidFill>
              </a:rPr>
              <a:t>Additional energy budgeted for locomotion, computation and some headroom 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We are in contact with vendors for suitable batteries that can be used by us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92750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4A5DA002364F42BED1DA36A2FF3E62" ma:contentTypeVersion="10" ma:contentTypeDescription="Create a new document." ma:contentTypeScope="" ma:versionID="64d0d50c76d7a4bc05455aa3c09ea60a">
  <xsd:schema xmlns:xsd="http://www.w3.org/2001/XMLSchema" xmlns:xs="http://www.w3.org/2001/XMLSchema" xmlns:p="http://schemas.microsoft.com/office/2006/metadata/properties" xmlns:ns2="fc8368f9-2030-4476-adad-8e6078237f0f" targetNamespace="http://schemas.microsoft.com/office/2006/metadata/properties" ma:root="true" ma:fieldsID="dff92a65cacbd139b4500eee075419b6" ns2:_="">
    <xsd:import namespace="fc8368f9-2030-4476-adad-8e6078237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368f9-2030-4476-adad-8e6078237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E9873A-3E3F-4D5B-9BC7-A9D2AF61F7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368f9-2030-4476-adad-8e6078237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D7076-7E13-4D65-BA1C-48CB38AA9D6A}">
  <ds:schemaRefs>
    <ds:schemaRef ds:uri="http://schemas.microsoft.com/office/infopath/2007/PartnerControls"/>
    <ds:schemaRef ds:uri="fc8368f9-2030-4476-adad-8e6078237f0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6744A9-7BE7-42D1-A61D-EC589A4F05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671</Words>
  <Application>Microsoft Office PowerPoint</Application>
  <PresentationFormat>Widescreen</PresentationFormat>
  <Paragraphs>126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MathJax_Main</vt:lpstr>
      <vt:lpstr>MathJax_Math-italic</vt:lpstr>
      <vt:lpstr>Office Theme</vt:lpstr>
      <vt:lpstr>1_Office Theme</vt:lpstr>
      <vt:lpstr>UV-Analysis</vt:lpstr>
      <vt:lpstr>A Comparison (UV-LED &amp; Cold Cathode UV-Hg Lamp)</vt:lpstr>
      <vt:lpstr>Model Used to Simulate</vt:lpstr>
      <vt:lpstr>Simulation</vt:lpstr>
      <vt:lpstr>Design Specifications</vt:lpstr>
      <vt:lpstr>Waypoint depiction and power estimation</vt:lpstr>
      <vt:lpstr>Irradiation time</vt:lpstr>
      <vt:lpstr>Energy Requirement</vt:lpstr>
      <vt:lpstr>Battery 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UV-Analysis</dc:title>
  <dc:creator>Shantnav Agarwal</dc:creator>
  <cp:lastModifiedBy>Shantnav Agarwal</cp:lastModifiedBy>
  <cp:revision>1</cp:revision>
  <dcterms:created xsi:type="dcterms:W3CDTF">2020-06-18T03:08:23Z</dcterms:created>
  <dcterms:modified xsi:type="dcterms:W3CDTF">2020-06-30T09:25:32Z</dcterms:modified>
</cp:coreProperties>
</file>