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75B9-E6AD-4970-E2C9-FC6A6B25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B811E8-EDBC-5678-FA9F-66CC5E2D0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3BBD2C-516E-CD59-EE16-2E56ADDC5B0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862D802D-FDC4-64CB-8B0A-C5CF410A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09B8471-ACC5-FE2D-9846-29A40525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EAB7CA8C-5B9E-9A77-63BF-D37B396EE02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59C93EB-9033-9216-8194-4023F6F4C22F}"/>
              </a:ext>
            </a:extLst>
          </p:cNvPr>
          <p:cNvSpPr txBox="1"/>
          <p:nvPr/>
        </p:nvSpPr>
        <p:spPr>
          <a:xfrm>
            <a:off x="993742" y="1962215"/>
            <a:ext cx="9601200" cy="293356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5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goe UI Bold" panose="020B0802040204020203" pitchFamily="34" charset="0"/>
              </a:rPr>
              <a:t>Thank You</a:t>
            </a:r>
            <a:endParaRPr lang="en-IN" sz="5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52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Dhruv Chaudhary</cp:lastModifiedBy>
  <cp:revision>8</cp:revision>
  <dcterms:created xsi:type="dcterms:W3CDTF">2024-11-24T05:55:51Z</dcterms:created>
  <dcterms:modified xsi:type="dcterms:W3CDTF">2025-03-04T08:20:47Z</dcterms:modified>
</cp:coreProperties>
</file>