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9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1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6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69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5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48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1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5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3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1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5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4A5E-B53B-4622-BE10-4DC5F53AF20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0373-53C6-4F95-A356-949F9E284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12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3A2E-B10F-B7A8-F286-7E2349A33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29" y="2866752"/>
            <a:ext cx="8144134" cy="137307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 Mining and Machine Learning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D96C5-51E6-85E7-2577-9BA0C482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639" y="4358528"/>
            <a:ext cx="10736361" cy="2379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</a:rPr>
              <a:t>Name: Dhruv Vimal Shah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</a:rPr>
              <a:t>Student ID: x21121087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</a:rPr>
              <a:t>Course: Data Analytics - Jan 2022, Group-B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</a:rPr>
              <a:t>Dept. of Computing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</a:rPr>
              <a:t>National College of Ireland Dublin, Ireland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4FEA-C576-587E-8AC4-3007738D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Datasets Chosen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5715-FD83-841D-B714-F3636B30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zeitung"/>
              </a:rPr>
              <a:t>Dataset 1: Default of Credit </a:t>
            </a:r>
            <a:r>
              <a:rPr lang="en-US" b="1" i="0">
                <a:solidFill>
                  <a:srgbClr val="FFFF00"/>
                </a:solidFill>
                <a:effectLst/>
                <a:latin typeface="zeitung"/>
              </a:rPr>
              <a:t>Card Clients</a:t>
            </a:r>
            <a:endParaRPr lang="en-US" b="1" i="0" dirty="0">
              <a:solidFill>
                <a:srgbClr val="FFFF00"/>
              </a:solidFill>
              <a:effectLst/>
              <a:latin typeface="zeitung"/>
            </a:endParaRPr>
          </a:p>
          <a:p>
            <a:pPr marL="0" indent="0">
              <a:buNone/>
            </a:pPr>
            <a:endParaRPr lang="en-US" b="1" i="0" dirty="0">
              <a:solidFill>
                <a:srgbClr val="FFFF00"/>
              </a:solidFill>
              <a:effectLst/>
              <a:latin typeface="zeitung"/>
            </a:endParaRP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zeitung"/>
              </a:rPr>
              <a:t>Dataset 2: HR Analytics: Employee Promotion Data</a:t>
            </a:r>
          </a:p>
          <a:p>
            <a:pPr marL="0" indent="0">
              <a:buNone/>
            </a:pPr>
            <a:endParaRPr lang="en-US" b="1" i="0" dirty="0">
              <a:solidFill>
                <a:srgbClr val="FFFF00"/>
              </a:solidFill>
              <a:effectLst/>
              <a:latin typeface="zeitung"/>
            </a:endParaRP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zeitung"/>
              </a:rPr>
              <a:t>Dataset 3: HR Analytics: Job Change of Data Scientists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zeitung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26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DD49-8A90-C0AC-1BAF-F531C168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research question 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 descr="Target Audience">
            <a:extLst>
              <a:ext uri="{FF2B5EF4-FFF2-40B4-BE49-F238E27FC236}">
                <a16:creationId xmlns:a16="http://schemas.microsoft.com/office/drawing/2014/main" id="{218BA422-7D2C-76F5-6C64-08B5AF431FF7}"/>
              </a:ext>
            </a:extLst>
          </p:cNvPr>
          <p:cNvSpPr/>
          <p:nvPr/>
        </p:nvSpPr>
        <p:spPr>
          <a:xfrm>
            <a:off x="1505374" y="3269780"/>
            <a:ext cx="918799" cy="93987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 descr="Statistics">
            <a:extLst>
              <a:ext uri="{FF2B5EF4-FFF2-40B4-BE49-F238E27FC236}">
                <a16:creationId xmlns:a16="http://schemas.microsoft.com/office/drawing/2014/main" id="{0F7A9E45-DD96-A091-2B34-BD2AA8EAA989}"/>
              </a:ext>
            </a:extLst>
          </p:cNvPr>
          <p:cNvSpPr/>
          <p:nvPr/>
        </p:nvSpPr>
        <p:spPr>
          <a:xfrm>
            <a:off x="5235085" y="2500630"/>
            <a:ext cx="949692" cy="91686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 descr="Target Audience">
            <a:extLst>
              <a:ext uri="{FF2B5EF4-FFF2-40B4-BE49-F238E27FC236}">
                <a16:creationId xmlns:a16="http://schemas.microsoft.com/office/drawing/2014/main" id="{5239F74A-3023-BB8D-28FC-28D13D2A2E90}"/>
              </a:ext>
            </a:extLst>
          </p:cNvPr>
          <p:cNvSpPr/>
          <p:nvPr/>
        </p:nvSpPr>
        <p:spPr>
          <a:xfrm>
            <a:off x="9593833" y="3247072"/>
            <a:ext cx="1092793" cy="11052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D9204-68A6-4940-70C1-7BF3A52A457A}"/>
              </a:ext>
            </a:extLst>
          </p:cNvPr>
          <p:cNvSpPr txBox="1"/>
          <p:nvPr/>
        </p:nvSpPr>
        <p:spPr>
          <a:xfrm>
            <a:off x="8448736" y="4612924"/>
            <a:ext cx="3690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</a:rPr>
              <a:t>What factors are utilized to determine whether or not an employee is presently searching a new work?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4B50-8516-7B80-FD3D-56F43F4E422B}"/>
              </a:ext>
            </a:extLst>
          </p:cNvPr>
          <p:cNvSpPr txBox="1"/>
          <p:nvPr/>
        </p:nvSpPr>
        <p:spPr>
          <a:xfrm>
            <a:off x="680321" y="4157210"/>
            <a:ext cx="2568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</a:rPr>
              <a:t>What is the probability that a person's future credit card default can be forecasted based on their account information and historical bill payments?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FBAA1-DD1E-0FFF-C427-D3BF82527815}"/>
              </a:ext>
            </a:extLst>
          </p:cNvPr>
          <p:cNvSpPr txBox="1"/>
          <p:nvPr/>
        </p:nvSpPr>
        <p:spPr>
          <a:xfrm>
            <a:off x="3787622" y="3535532"/>
            <a:ext cx="4196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</a:rPr>
              <a:t>What are the factors that help determine whether an employee will be promoted or not?</a:t>
            </a:r>
          </a:p>
        </p:txBody>
      </p:sp>
    </p:spTree>
    <p:extLst>
      <p:ext uri="{BB962C8B-B14F-4D97-AF65-F5344CB8AC3E}">
        <p14:creationId xmlns:p14="http://schemas.microsoft.com/office/powerpoint/2010/main" val="410114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04D9-79C9-92A1-2EEC-C118064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KDD Methodology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F88B4-D726-24AE-B87D-30454A7F8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" y="2302988"/>
            <a:ext cx="10887283" cy="42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7E5A-34F3-29A3-90D1-FA9B4D7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Models Used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444DD-5012-77B6-5278-F4FCB70F19ED}"/>
              </a:ext>
            </a:extLst>
          </p:cNvPr>
          <p:cNvSpPr txBox="1"/>
          <p:nvPr/>
        </p:nvSpPr>
        <p:spPr>
          <a:xfrm>
            <a:off x="1198485" y="2565647"/>
            <a:ext cx="9613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Dataset 1: KNN, Random Forest Classifier, Logistics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Dataset 2: Logistics Regression Classifier and  Gaussian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Dataset 3: Random Forest Classifier and Decision Tree Classifier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4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A117D-18EE-89E3-61E4-C348312BCE3B}"/>
              </a:ext>
            </a:extLst>
          </p:cNvPr>
          <p:cNvSpPr txBox="1"/>
          <p:nvPr/>
        </p:nvSpPr>
        <p:spPr>
          <a:xfrm>
            <a:off x="1864310" y="2868240"/>
            <a:ext cx="8611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6969729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175</TotalTime>
  <Words>163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zeitung</vt:lpstr>
      <vt:lpstr>Berlin</vt:lpstr>
      <vt:lpstr>Data Mining and Machine Learning </vt:lpstr>
      <vt:lpstr>Datasets Chosen</vt:lpstr>
      <vt:lpstr>The research question :</vt:lpstr>
      <vt:lpstr>KDD Methodology</vt:lpstr>
      <vt:lpstr>Models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 </dc:title>
  <dc:creator>Dhruv Shah</dc:creator>
  <cp:lastModifiedBy>Dhruv Shah</cp:lastModifiedBy>
  <cp:revision>8</cp:revision>
  <dcterms:created xsi:type="dcterms:W3CDTF">2022-05-08T14:40:11Z</dcterms:created>
  <dcterms:modified xsi:type="dcterms:W3CDTF">2022-05-08T17:35:49Z</dcterms:modified>
</cp:coreProperties>
</file>