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54E_353AEA88.xml" ContentType="application/vnd.ms-powerpoint.comments+xml"/>
  <Override PartName="/ppt/notesSlides/notesSlide3.xml" ContentType="application/vnd.openxmlformats-officedocument.presentationml.notesSlide+xml"/>
  <Override PartName="/ppt/comments/modernComment_59B_9A065357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modernComment_559_B05872E9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handoutMasterIdLst>
    <p:handoutMasterId r:id="rId22"/>
  </p:handoutMasterIdLst>
  <p:sldIdLst>
    <p:sldId id="1303" r:id="rId2"/>
    <p:sldId id="1358" r:id="rId3"/>
    <p:sldId id="1435" r:id="rId4"/>
    <p:sldId id="1355" r:id="rId5"/>
    <p:sldId id="1388" r:id="rId6"/>
    <p:sldId id="1417" r:id="rId7"/>
    <p:sldId id="1402" r:id="rId8"/>
    <p:sldId id="1445" r:id="rId9"/>
    <p:sldId id="1446" r:id="rId10"/>
    <p:sldId id="1438" r:id="rId11"/>
    <p:sldId id="1437" r:id="rId12"/>
    <p:sldId id="1439" r:id="rId13"/>
    <p:sldId id="1426" r:id="rId14"/>
    <p:sldId id="1442" r:id="rId15"/>
    <p:sldId id="1443" r:id="rId16"/>
    <p:sldId id="1444" r:id="rId17"/>
    <p:sldId id="1364" r:id="rId18"/>
    <p:sldId id="1368" r:id="rId19"/>
    <p:sldId id="1369" r:id="rId20"/>
  </p:sldIdLst>
  <p:sldSz cx="12192000" cy="6858000"/>
  <p:notesSz cx="6794500" cy="9931400"/>
  <p:defaultTextStyle>
    <a:defPPr>
      <a:defRPr lang="en-US"/>
    </a:defPPr>
    <a:lvl1pPr marL="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8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7" algn="l" defTabSz="9142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3FBA3C-D02C-430E-B1FE-F71968F18D3E}">
          <p14:sldIdLst>
            <p14:sldId id="1303"/>
            <p14:sldId id="1358"/>
            <p14:sldId id="1435"/>
            <p14:sldId id="1355"/>
            <p14:sldId id="1388"/>
            <p14:sldId id="1417"/>
            <p14:sldId id="1402"/>
            <p14:sldId id="1445"/>
          </p14:sldIdLst>
        </p14:section>
        <p14:section name="Approach 1" id="{D8A452BA-44E0-4BF1-A2C2-768FD634EDCD}">
          <p14:sldIdLst>
            <p14:sldId id="1446"/>
            <p14:sldId id="1438"/>
            <p14:sldId id="1437"/>
            <p14:sldId id="1439"/>
            <p14:sldId id="1426"/>
          </p14:sldIdLst>
        </p14:section>
        <p14:section name="LLBP" id="{9A800ED9-A226-4B64-99D3-3B1058F93F73}">
          <p14:sldIdLst>
            <p14:sldId id="1442"/>
            <p14:sldId id="1443"/>
            <p14:sldId id="1444"/>
            <p14:sldId id="1364"/>
            <p14:sldId id="1368"/>
            <p14:sldId id="1369"/>
          </p14:sldIdLst>
        </p14:section>
        <p14:section name="Backup" id="{E876A6C6-1A74-459E-AAF4-217BE6C9FC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3" pos="5382" userDrawn="1">
          <p15:clr>
            <a:srgbClr val="A4A3A4"/>
          </p15:clr>
        </p15:guide>
        <p15:guide id="4" pos="743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073" userDrawn="1">
          <p15:clr>
            <a:srgbClr val="A4A3A4"/>
          </p15:clr>
        </p15:guide>
        <p15:guide id="7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611911-12F1-E1D7-6F84-C6B8C4E23D28}" name="USTIUGOV Dmitrii" initials="UD" userId="S::s1373190@ed.ac.uk::d552d63d-53f2-4907-afb1-f87d61ffb901" providerId="AD"/>
  <p188:author id="{0B9A7B21-AEDE-2280-88DF-CC8EC297B039}" name="SCHALL David" initials="SD" userId="SCHALL David" providerId="None"/>
  <p188:author id="{D49095AC-2AF0-46EE-8621-0AB42DB963B1}" name="David Schall" initials="DS" userId="S::s2033074@ed.ac.uk::b2c311fc-73ee-406e-b0ae-3522d2f1a5b7" providerId="AD"/>
  <p188:author id="{7CFAD5DA-0E1C-9ECD-7F93-F146EE60587A}" name="David Schall" initials="DS" userId="David Scha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ARITOV Artemiy" initials="MA" lastIdx="1" clrIdx="0">
    <p:extLst>
      <p:ext uri="{19B8F6BF-5375-455C-9EA6-DF929625EA0E}">
        <p15:presenceInfo xmlns:p15="http://schemas.microsoft.com/office/powerpoint/2012/main" userId="MARGARITOV Artemiy" providerId="None"/>
      </p:ext>
    </p:extLst>
  </p:cmAuthor>
  <p:cmAuthor id="2" name="MARGARITOV Artemiy" initials="MA [2]" lastIdx="1" clrIdx="1">
    <p:extLst>
      <p:ext uri="{19B8F6BF-5375-455C-9EA6-DF929625EA0E}">
        <p15:presenceInfo xmlns:p15="http://schemas.microsoft.com/office/powerpoint/2012/main" userId="S::s1470894@ed.ac.uk::9886f01e-7652-4a85-8826-f77775a4a5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D53"/>
    <a:srgbClr val="374557"/>
    <a:srgbClr val="5A3FBF"/>
    <a:srgbClr val="5447FB"/>
    <a:srgbClr val="F5EF09"/>
    <a:srgbClr val="283240"/>
    <a:srgbClr val="6E43BB"/>
    <a:srgbClr val="E1DC08"/>
    <a:srgbClr val="E3F442"/>
    <a:srgbClr val="472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 autoAdjust="0"/>
    <p:restoredTop sz="73362" autoAdjust="0"/>
  </p:normalViewPr>
  <p:slideViewPr>
    <p:cSldViewPr snapToGrid="0">
      <p:cViewPr varScale="1">
        <p:scale>
          <a:sx n="89" d="100"/>
          <a:sy n="89" d="100"/>
        </p:scale>
        <p:origin x="1500" y="90"/>
      </p:cViewPr>
      <p:guideLst>
        <p:guide orient="horz" pos="572"/>
        <p:guide pos="5382"/>
        <p:guide pos="7434"/>
        <p:guide pos="3840"/>
        <p:guide pos="1073"/>
        <p:guide orient="horz" pos="2364"/>
      </p:guideLst>
    </p:cSldViewPr>
  </p:slideViewPr>
  <p:outlineViewPr>
    <p:cViewPr>
      <p:scale>
        <a:sx n="33" d="100"/>
        <a:sy n="33" d="100"/>
      </p:scale>
      <p:origin x="0" y="-301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is Grot" userId="S::bgrot@ed.ac.uk::e701d391-51ef-4e84-899f-70cb12e023c2" providerId="AD" clId="Web-{CEF17A77-2A00-2A80-0DFA-BB838F6E3405}"/>
    <pc:docChg chg="modSld">
      <pc:chgData name="Boris Grot" userId="S::bgrot@ed.ac.uk::e701d391-51ef-4e84-899f-70cb12e023c2" providerId="AD" clId="Web-{CEF17A77-2A00-2A80-0DFA-BB838F6E3405}" dt="2024-10-24T09:57:42.999" v="11" actId="20577"/>
      <pc:docMkLst>
        <pc:docMk/>
      </pc:docMkLst>
      <pc:sldChg chg="modSp">
        <pc:chgData name="Boris Grot" userId="S::bgrot@ed.ac.uk::e701d391-51ef-4e84-899f-70cb12e023c2" providerId="AD" clId="Web-{CEF17A77-2A00-2A80-0DFA-BB838F6E3405}" dt="2024-10-24T09:57:42.999" v="11" actId="20577"/>
        <pc:sldMkLst>
          <pc:docMk/>
          <pc:sldMk cId="1022659863" sldId="1417"/>
        </pc:sldMkLst>
        <pc:spChg chg="mod">
          <ac:chgData name="Boris Grot" userId="S::bgrot@ed.ac.uk::e701d391-51ef-4e84-899f-70cb12e023c2" providerId="AD" clId="Web-{CEF17A77-2A00-2A80-0DFA-BB838F6E3405}" dt="2024-10-24T09:57:42.999" v="11" actId="20577"/>
          <ac:spMkLst>
            <pc:docMk/>
            <pc:sldMk cId="1022659863" sldId="1417"/>
            <ac:spMk id="3" creationId="{3CC637B4-A6DC-E6C6-017C-C0CD49169F27}"/>
          </ac:spMkLst>
        </pc:spChg>
      </pc:sldChg>
    </pc:docChg>
  </pc:docChgLst>
  <pc:docChgLst>
    <pc:chgData name="Boris Grot" userId="S::bgrot@ed.ac.uk::e701d391-51ef-4e84-899f-70cb12e023c2" providerId="AD" clId="Web-{BC2A5898-0733-5A9C-FBB8-596D4FEE17B8}"/>
    <pc:docChg chg="modSld">
      <pc:chgData name="Boris Grot" userId="S::bgrot@ed.ac.uk::e701d391-51ef-4e84-899f-70cb12e023c2" providerId="AD" clId="Web-{BC2A5898-0733-5A9C-FBB8-596D4FEE17B8}" dt="2024-10-24T09:57:06.018" v="73" actId="20577"/>
      <pc:docMkLst>
        <pc:docMk/>
      </pc:docMkLst>
      <pc:sldChg chg="modSp modCm">
        <pc:chgData name="Boris Grot" userId="S::bgrot@ed.ac.uk::e701d391-51ef-4e84-899f-70cb12e023c2" providerId="AD" clId="Web-{BC2A5898-0733-5A9C-FBB8-596D4FEE17B8}" dt="2024-10-24T09:48:35.310" v="46" actId="20577"/>
        <pc:sldMkLst>
          <pc:docMk/>
          <pc:sldMk cId="1656748419" sldId="1354"/>
        </pc:sldMkLst>
        <pc:spChg chg="mod">
          <ac:chgData name="Boris Grot" userId="S::bgrot@ed.ac.uk::e701d391-51ef-4e84-899f-70cb12e023c2" providerId="AD" clId="Web-{BC2A5898-0733-5A9C-FBB8-596D4FEE17B8}" dt="2024-10-24T09:48:35.310" v="46" actId="20577"/>
          <ac:spMkLst>
            <pc:docMk/>
            <pc:sldMk cId="1656748419" sldId="1354"/>
            <ac:spMk id="3" creationId="{7499D440-A3F3-7DF3-DF9B-8BABA0D6868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oris Grot" userId="S::bgrot@ed.ac.uk::e701d391-51ef-4e84-899f-70cb12e023c2" providerId="AD" clId="Web-{BC2A5898-0733-5A9C-FBB8-596D4FEE17B8}" dt="2024-10-24T09:48:32.716" v="45" actId="20577"/>
              <pc2:cmMkLst xmlns:pc2="http://schemas.microsoft.com/office/powerpoint/2019/9/main/command">
                <pc:docMk/>
                <pc:sldMk cId="1656748419" sldId="1354"/>
                <pc2:cmMk id="{4C06F22C-C18D-4CEB-8A3F-5BCB75C336E2}"/>
              </pc2:cmMkLst>
            </pc226:cmChg>
            <pc226:cmChg xmlns:pc226="http://schemas.microsoft.com/office/powerpoint/2022/06/main/command" chg="mod">
              <pc226:chgData name="Boris Grot" userId="S::bgrot@ed.ac.uk::e701d391-51ef-4e84-899f-70cb12e023c2" providerId="AD" clId="Web-{BC2A5898-0733-5A9C-FBB8-596D4FEE17B8}" dt="2024-10-24T09:48:32.716" v="45" actId="20577"/>
              <pc2:cmMkLst xmlns:pc2="http://schemas.microsoft.com/office/powerpoint/2019/9/main/command">
                <pc:docMk/>
                <pc:sldMk cId="1656748419" sldId="1354"/>
                <pc2:cmMk id="{83F4EC88-111F-45AF-8043-19FB8962C84D}"/>
              </pc2:cmMkLst>
            </pc226:cmChg>
          </p:ext>
        </pc:extLst>
      </pc:sldChg>
      <pc:sldChg chg="modSp">
        <pc:chgData name="Boris Grot" userId="S::bgrot@ed.ac.uk::e701d391-51ef-4e84-899f-70cb12e023c2" providerId="AD" clId="Web-{BC2A5898-0733-5A9C-FBB8-596D4FEE17B8}" dt="2024-10-24T09:52:54.680" v="68" actId="20577"/>
        <pc:sldMkLst>
          <pc:docMk/>
          <pc:sldMk cId="1085466108" sldId="1355"/>
        </pc:sldMkLst>
        <pc:spChg chg="mod">
          <ac:chgData name="Boris Grot" userId="S::bgrot@ed.ac.uk::e701d391-51ef-4e84-899f-70cb12e023c2" providerId="AD" clId="Web-{BC2A5898-0733-5A9C-FBB8-596D4FEE17B8}" dt="2024-10-24T09:52:54.680" v="68" actId="20577"/>
          <ac:spMkLst>
            <pc:docMk/>
            <pc:sldMk cId="1085466108" sldId="1355"/>
            <ac:spMk id="3" creationId="{7C5CF708-C33C-2BD4-15A3-F8EC7D7ED4A9}"/>
          </ac:spMkLst>
        </pc:spChg>
      </pc:sldChg>
      <pc:sldChg chg="modSp">
        <pc:chgData name="Boris Grot" userId="S::bgrot@ed.ac.uk::e701d391-51ef-4e84-899f-70cb12e023c2" providerId="AD" clId="Web-{BC2A5898-0733-5A9C-FBB8-596D4FEE17B8}" dt="2024-10-24T09:52:33.039" v="55" actId="20577"/>
        <pc:sldMkLst>
          <pc:docMk/>
          <pc:sldMk cId="138499847" sldId="1388"/>
        </pc:sldMkLst>
        <pc:spChg chg="mod">
          <ac:chgData name="Boris Grot" userId="S::bgrot@ed.ac.uk::e701d391-51ef-4e84-899f-70cb12e023c2" providerId="AD" clId="Web-{BC2A5898-0733-5A9C-FBB8-596D4FEE17B8}" dt="2024-10-24T09:52:33.039" v="55" actId="20577"/>
          <ac:spMkLst>
            <pc:docMk/>
            <pc:sldMk cId="138499847" sldId="1388"/>
            <ac:spMk id="3" creationId="{D67E62C2-FC30-387F-F618-F64A80D03099}"/>
          </ac:spMkLst>
        </pc:spChg>
      </pc:sldChg>
      <pc:sldChg chg="modSp">
        <pc:chgData name="Boris Grot" userId="S::bgrot@ed.ac.uk::e701d391-51ef-4e84-899f-70cb12e023c2" providerId="AD" clId="Web-{BC2A5898-0733-5A9C-FBB8-596D4FEE17B8}" dt="2024-10-24T09:57:06.018" v="73" actId="20577"/>
        <pc:sldMkLst>
          <pc:docMk/>
          <pc:sldMk cId="1022659863" sldId="1417"/>
        </pc:sldMkLst>
        <pc:spChg chg="mod">
          <ac:chgData name="Boris Grot" userId="S::bgrot@ed.ac.uk::e701d391-51ef-4e84-899f-70cb12e023c2" providerId="AD" clId="Web-{BC2A5898-0733-5A9C-FBB8-596D4FEE17B8}" dt="2024-10-24T09:57:06.018" v="73" actId="20577"/>
          <ac:spMkLst>
            <pc:docMk/>
            <pc:sldMk cId="1022659863" sldId="1417"/>
            <ac:spMk id="3" creationId="{3CC637B4-A6DC-E6C6-017C-C0CD49169F27}"/>
          </ac:spMkLst>
        </pc:spChg>
      </pc:sldChg>
    </pc:docChg>
  </pc:docChgLst>
  <pc:docChgLst>
    <pc:chgData name="David Schall" userId="b2c311fc-73ee-406e-b0ae-3522d2f1a5b7" providerId="ADAL" clId="{A138DBD3-5ADC-4E50-8E91-5B6CDEAE18BD}"/>
    <pc:docChg chg="delSld modSld modSection">
      <pc:chgData name="David Schall" userId="b2c311fc-73ee-406e-b0ae-3522d2f1a5b7" providerId="ADAL" clId="{A138DBD3-5ADC-4E50-8E91-5B6CDEAE18BD}" dt="2024-11-06T11:56:10.561" v="21" actId="6549"/>
      <pc:docMkLst>
        <pc:docMk/>
      </pc:docMkLst>
      <pc:sldChg chg="modNotesTx">
        <pc:chgData name="David Schall" userId="b2c311fc-73ee-406e-b0ae-3522d2f1a5b7" providerId="ADAL" clId="{A138DBD3-5ADC-4E50-8E91-5B6CDEAE18BD}" dt="2024-11-06T11:56:10.561" v="21" actId="6549"/>
        <pc:sldMkLst>
          <pc:docMk/>
          <pc:sldMk cId="3393732689" sldId="130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46947407" sldId="134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378074656" sldId="134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745450407" sldId="1346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656748419" sldId="1354"/>
        </pc:sldMkLst>
      </pc:sldChg>
      <pc:sldChg chg="modNotesTx">
        <pc:chgData name="David Schall" userId="b2c311fc-73ee-406e-b0ae-3522d2f1a5b7" providerId="ADAL" clId="{A138DBD3-5ADC-4E50-8E91-5B6CDEAE18BD}" dt="2024-11-06T11:55:55.966" v="17" actId="6549"/>
        <pc:sldMkLst>
          <pc:docMk/>
          <pc:sldMk cId="1085466108" sldId="1355"/>
        </pc:sldMkLst>
      </pc:sldChg>
      <pc:sldChg chg="modNotesTx">
        <pc:chgData name="David Schall" userId="b2c311fc-73ee-406e-b0ae-3522d2f1a5b7" providerId="ADAL" clId="{A138DBD3-5ADC-4E50-8E91-5B6CDEAE18BD}" dt="2024-11-06T11:56:06.995" v="20" actId="6549"/>
        <pc:sldMkLst>
          <pc:docMk/>
          <pc:sldMk cId="893053576" sldId="1358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4202568299" sldId="1362"/>
        </pc:sldMkLst>
      </pc:sldChg>
      <pc:sldChg chg="modNotesTx">
        <pc:chgData name="David Schall" userId="b2c311fc-73ee-406e-b0ae-3522d2f1a5b7" providerId="ADAL" clId="{A138DBD3-5ADC-4E50-8E91-5B6CDEAE18BD}" dt="2024-11-06T11:54:59.365" v="3" actId="6549"/>
        <pc:sldMkLst>
          <pc:docMk/>
          <pc:sldMk cId="2899223566" sldId="1364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990104086" sldId="1365"/>
        </pc:sldMkLst>
      </pc:sldChg>
      <pc:sldChg chg="modNotesTx">
        <pc:chgData name="David Schall" userId="b2c311fc-73ee-406e-b0ae-3522d2f1a5b7" providerId="ADAL" clId="{A138DBD3-5ADC-4E50-8E91-5B6CDEAE18BD}" dt="2024-11-06T11:54:56.203" v="2" actId="6549"/>
        <pc:sldMkLst>
          <pc:docMk/>
          <pc:sldMk cId="3997219144" sldId="1368"/>
        </pc:sldMkLst>
      </pc:sldChg>
      <pc:sldChg chg="modNotesTx">
        <pc:chgData name="David Schall" userId="b2c311fc-73ee-406e-b0ae-3522d2f1a5b7" providerId="ADAL" clId="{A138DBD3-5ADC-4E50-8E91-5B6CDEAE18BD}" dt="2024-11-06T11:54:52.931" v="1" actId="6549"/>
        <pc:sldMkLst>
          <pc:docMk/>
          <pc:sldMk cId="2958586601" sldId="1369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892838881" sldId="1370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777033320" sldId="1386"/>
        </pc:sldMkLst>
      </pc:sldChg>
      <pc:sldChg chg="modNotesTx">
        <pc:chgData name="David Schall" userId="b2c311fc-73ee-406e-b0ae-3522d2f1a5b7" providerId="ADAL" clId="{A138DBD3-5ADC-4E50-8E91-5B6CDEAE18BD}" dt="2024-11-06T11:55:52.559" v="16" actId="6549"/>
        <pc:sldMkLst>
          <pc:docMk/>
          <pc:sldMk cId="138499847" sldId="1388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420547668" sldId="139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07781612" sldId="139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527162659" sldId="1394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891371150" sldId="1395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535923896" sldId="1396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4165279384" sldId="1397"/>
        </pc:sldMkLst>
      </pc:sldChg>
      <pc:sldChg chg="modNotesTx">
        <pc:chgData name="David Schall" userId="b2c311fc-73ee-406e-b0ae-3522d2f1a5b7" providerId="ADAL" clId="{A138DBD3-5ADC-4E50-8E91-5B6CDEAE18BD}" dt="2024-11-06T11:55:45.194" v="14" actId="6549"/>
        <pc:sldMkLst>
          <pc:docMk/>
          <pc:sldMk cId="824175000" sldId="140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414620573" sldId="1405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063819314" sldId="1407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559055883" sldId="1408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5548091" sldId="1409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4060835046" sldId="1410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4115373301" sldId="141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772941542" sldId="141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007449910" sldId="1416"/>
        </pc:sldMkLst>
      </pc:sldChg>
      <pc:sldChg chg="modNotesTx">
        <pc:chgData name="David Schall" userId="b2c311fc-73ee-406e-b0ae-3522d2f1a5b7" providerId="ADAL" clId="{A138DBD3-5ADC-4E50-8E91-5B6CDEAE18BD}" dt="2024-11-06T11:55:49.061" v="15" actId="6549"/>
        <pc:sldMkLst>
          <pc:docMk/>
          <pc:sldMk cId="1022659863" sldId="1417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4289745619" sldId="1418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113502841" sldId="1419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657202377" sldId="1420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318541956" sldId="1421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833313758" sldId="142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365749003" sldId="142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181807409" sldId="1424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365806164" sldId="1425"/>
        </pc:sldMkLst>
      </pc:sldChg>
      <pc:sldChg chg="modNotesTx">
        <pc:chgData name="David Schall" userId="b2c311fc-73ee-406e-b0ae-3522d2f1a5b7" providerId="ADAL" clId="{A138DBD3-5ADC-4E50-8E91-5B6CDEAE18BD}" dt="2024-11-06T11:55:17.334" v="7" actId="6549"/>
        <pc:sldMkLst>
          <pc:docMk/>
          <pc:sldMk cId="87331693" sldId="1426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465173104" sldId="1427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374416021" sldId="1428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479682842" sldId="1429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728791526" sldId="1430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173397920" sldId="1431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36263231" sldId="1432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523132688" sldId="1433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3952045566" sldId="1434"/>
        </pc:sldMkLst>
      </pc:sldChg>
      <pc:sldChg chg="modNotesTx">
        <pc:chgData name="David Schall" userId="b2c311fc-73ee-406e-b0ae-3522d2f1a5b7" providerId="ADAL" clId="{A138DBD3-5ADC-4E50-8E91-5B6CDEAE18BD}" dt="2024-11-06T11:55:59.818" v="18" actId="6549"/>
        <pc:sldMkLst>
          <pc:docMk/>
          <pc:sldMk cId="2584105815" sldId="1435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38892612" sldId="1436"/>
        </pc:sldMkLst>
      </pc:sldChg>
      <pc:sldChg chg="modNotesTx">
        <pc:chgData name="David Schall" userId="b2c311fc-73ee-406e-b0ae-3522d2f1a5b7" providerId="ADAL" clId="{A138DBD3-5ADC-4E50-8E91-5B6CDEAE18BD}" dt="2024-11-06T11:55:27.108" v="9" actId="6549"/>
        <pc:sldMkLst>
          <pc:docMk/>
          <pc:sldMk cId="3848911614" sldId="1437"/>
        </pc:sldMkLst>
      </pc:sldChg>
      <pc:sldChg chg="modNotesTx">
        <pc:chgData name="David Schall" userId="b2c311fc-73ee-406e-b0ae-3522d2f1a5b7" providerId="ADAL" clId="{A138DBD3-5ADC-4E50-8E91-5B6CDEAE18BD}" dt="2024-11-06T11:55:30.248" v="10" actId="6549"/>
        <pc:sldMkLst>
          <pc:docMk/>
          <pc:sldMk cId="1994146804" sldId="1438"/>
        </pc:sldMkLst>
      </pc:sldChg>
      <pc:sldChg chg="modNotesTx">
        <pc:chgData name="David Schall" userId="b2c311fc-73ee-406e-b0ae-3522d2f1a5b7" providerId="ADAL" clId="{A138DBD3-5ADC-4E50-8E91-5B6CDEAE18BD}" dt="2024-11-06T11:55:22.296" v="8" actId="6549"/>
        <pc:sldMkLst>
          <pc:docMk/>
          <pc:sldMk cId="1409197018" sldId="1439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1911799144" sldId="1440"/>
        </pc:sldMkLst>
      </pc:sldChg>
      <pc:sldChg chg="del">
        <pc:chgData name="David Schall" userId="b2c311fc-73ee-406e-b0ae-3522d2f1a5b7" providerId="ADAL" clId="{A138DBD3-5ADC-4E50-8E91-5B6CDEAE18BD}" dt="2024-11-06T11:53:38.358" v="0" actId="47"/>
        <pc:sldMkLst>
          <pc:docMk/>
          <pc:sldMk cId="2133274053" sldId="1441"/>
        </pc:sldMkLst>
      </pc:sldChg>
      <pc:sldChg chg="modNotesTx">
        <pc:chgData name="David Schall" userId="b2c311fc-73ee-406e-b0ae-3522d2f1a5b7" providerId="ADAL" clId="{A138DBD3-5ADC-4E50-8E91-5B6CDEAE18BD}" dt="2024-11-06T11:55:12.379" v="6" actId="6549"/>
        <pc:sldMkLst>
          <pc:docMk/>
          <pc:sldMk cId="2118898055" sldId="1442"/>
        </pc:sldMkLst>
      </pc:sldChg>
      <pc:sldChg chg="modNotesTx">
        <pc:chgData name="David Schall" userId="b2c311fc-73ee-406e-b0ae-3522d2f1a5b7" providerId="ADAL" clId="{A138DBD3-5ADC-4E50-8E91-5B6CDEAE18BD}" dt="2024-11-06T11:55:08.500" v="5" actId="6549"/>
        <pc:sldMkLst>
          <pc:docMk/>
          <pc:sldMk cId="2315198321" sldId="1443"/>
        </pc:sldMkLst>
      </pc:sldChg>
      <pc:sldChg chg="modNotesTx">
        <pc:chgData name="David Schall" userId="b2c311fc-73ee-406e-b0ae-3522d2f1a5b7" providerId="ADAL" clId="{A138DBD3-5ADC-4E50-8E91-5B6CDEAE18BD}" dt="2024-11-06T11:55:05.059" v="4" actId="6549"/>
        <pc:sldMkLst>
          <pc:docMk/>
          <pc:sldMk cId="3131218889" sldId="1444"/>
        </pc:sldMkLst>
      </pc:sldChg>
      <pc:sldChg chg="modNotesTx">
        <pc:chgData name="David Schall" userId="b2c311fc-73ee-406e-b0ae-3522d2f1a5b7" providerId="ADAL" clId="{A138DBD3-5ADC-4E50-8E91-5B6CDEAE18BD}" dt="2024-11-06T11:55:40.995" v="13" actId="6549"/>
        <pc:sldMkLst>
          <pc:docMk/>
          <pc:sldMk cId="3272427928" sldId="1445"/>
        </pc:sldMkLst>
      </pc:sldChg>
      <pc:sldChg chg="modNotesTx">
        <pc:chgData name="David Schall" userId="b2c311fc-73ee-406e-b0ae-3522d2f1a5b7" providerId="ADAL" clId="{A138DBD3-5ADC-4E50-8E91-5B6CDEAE18BD}" dt="2024-11-06T11:55:33.549" v="11" actId="6549"/>
        <pc:sldMkLst>
          <pc:docMk/>
          <pc:sldMk cId="988045136" sldId="1446"/>
        </pc:sldMkLst>
      </pc:sldChg>
    </pc:docChg>
  </pc:docChgLst>
  <pc:docChgLst>
    <pc:chgData name="David Schall" userId="b2c311fc-73ee-406e-b0ae-3522d2f1a5b7" providerId="ADAL" clId="{0602B2E7-C9C3-4149-85BF-343B31B1994B}"/>
    <pc:docChg chg="undo redo custSel addSld delSld modSld sldOrd modMainMaster addSection modSection">
      <pc:chgData name="David Schall" userId="b2c311fc-73ee-406e-b0ae-3522d2f1a5b7" providerId="ADAL" clId="{0602B2E7-C9C3-4149-85BF-343B31B1994B}" dt="2024-11-04T22:19:23.766" v="45923" actId="6549"/>
      <pc:docMkLst>
        <pc:docMk/>
      </pc:docMkLst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1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2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3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4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5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6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7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8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69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70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71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72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0" sldId="273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2792340642" sldId="1267"/>
        </pc:sldMkLst>
      </pc:sldChg>
      <pc:sldChg chg="addSp delSp modSp mod modNotesTx">
        <pc:chgData name="David Schall" userId="b2c311fc-73ee-406e-b0ae-3522d2f1a5b7" providerId="ADAL" clId="{0602B2E7-C9C3-4149-85BF-343B31B1994B}" dt="2024-11-04T22:19:23.766" v="45923" actId="6549"/>
        <pc:sldMkLst>
          <pc:docMk/>
          <pc:sldMk cId="3393732689" sldId="1303"/>
        </pc:sldMkLst>
        <pc:spChg chg="mod">
          <ac:chgData name="David Schall" userId="b2c311fc-73ee-406e-b0ae-3522d2f1a5b7" providerId="ADAL" clId="{0602B2E7-C9C3-4149-85BF-343B31B1994B}" dt="2024-10-18T13:17:12.575" v="18057" actId="20577"/>
          <ac:spMkLst>
            <pc:docMk/>
            <pc:sldMk cId="3393732689" sldId="1303"/>
            <ac:spMk id="5" creationId="{90557701-E1F7-4DDE-A59E-53503731D0BD}"/>
          </ac:spMkLst>
        </pc:spChg>
        <pc:spChg chg="mod">
          <ac:chgData name="David Schall" userId="b2c311fc-73ee-406e-b0ae-3522d2f1a5b7" providerId="ADAL" clId="{0602B2E7-C9C3-4149-85BF-343B31B1994B}" dt="2024-10-18T13:18:05.451" v="18079" actId="113"/>
          <ac:spMkLst>
            <pc:docMk/>
            <pc:sldMk cId="3393732689" sldId="1303"/>
            <ac:spMk id="9" creationId="{0A769D80-F3F7-8D44-8FCF-D2548A5E89E3}"/>
          </ac:spMkLst>
        </pc:spChg>
        <pc:picChg chg="add mod modCrop">
          <ac:chgData name="David Schall" userId="b2c311fc-73ee-406e-b0ae-3522d2f1a5b7" providerId="ADAL" clId="{0602B2E7-C9C3-4149-85BF-343B31B1994B}" dt="2024-10-29T08:17:19.978" v="27391" actId="1076"/>
          <ac:picMkLst>
            <pc:docMk/>
            <pc:sldMk cId="3393732689" sldId="1303"/>
            <ac:picMk id="4" creationId="{B5DE0811-108E-641A-B2B6-4F8AEF34CE4C}"/>
          </ac:picMkLst>
        </pc:picChg>
        <pc:picChg chg="del mod">
          <ac:chgData name="David Schall" userId="b2c311fc-73ee-406e-b0ae-3522d2f1a5b7" providerId="ADAL" clId="{0602B2E7-C9C3-4149-85BF-343B31B1994B}" dt="2024-10-29T08:15:55.560" v="27380" actId="478"/>
          <ac:picMkLst>
            <pc:docMk/>
            <pc:sldMk cId="3393732689" sldId="1303"/>
            <ac:picMk id="13" creationId="{BBF03234-0E4F-6D17-2B86-96E1F338016E}"/>
          </ac:picMkLst>
        </pc:picChg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4278315731" sldId="1304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4079194219" sldId="1305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3307003672" sldId="1306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1930027046" sldId="1309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1666480916" sldId="1310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390599108" sldId="1311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632775372" sldId="1316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1099305539" sldId="1319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939992706" sldId="1320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1592719738" sldId="1322"/>
        </pc:sldMkLst>
      </pc:sldChg>
      <pc:sldChg chg="modSp del modAnim">
        <pc:chgData name="David Schall" userId="b2c311fc-73ee-406e-b0ae-3522d2f1a5b7" providerId="ADAL" clId="{0602B2E7-C9C3-4149-85BF-343B31B1994B}" dt="2024-10-21T15:38:04.243" v="25081" actId="47"/>
        <pc:sldMkLst>
          <pc:docMk/>
          <pc:sldMk cId="263762497" sldId="1323"/>
        </pc:sldMkLst>
        <pc:spChg chg="mod">
          <ac:chgData name="David Schall" userId="b2c311fc-73ee-406e-b0ae-3522d2f1a5b7" providerId="ADAL" clId="{0602B2E7-C9C3-4149-85BF-343B31B1994B}" dt="2024-10-16T16:20:38.151" v="14721" actId="20578"/>
          <ac:spMkLst>
            <pc:docMk/>
            <pc:sldMk cId="263762497" sldId="1323"/>
            <ac:spMk id="3" creationId="{30538FAB-EFBE-F3C0-B6C9-39A5D849032C}"/>
          </ac:spMkLst>
        </pc:spChg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1809057287" sldId="1324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886022812" sldId="1327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639549972" sldId="1328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951808752" sldId="1330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1070975420" sldId="1331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2696961504" sldId="1332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2899103411" sldId="1333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2026496532" sldId="1334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4205381140" sldId="1335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4026855399" sldId="1336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2063818407" sldId="1338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557775095" sldId="1339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90136161" sldId="1340"/>
        </pc:sldMkLst>
      </pc:sldChg>
      <pc:sldChg chg="ord">
        <pc:chgData name="David Schall" userId="b2c311fc-73ee-406e-b0ae-3522d2f1a5b7" providerId="ADAL" clId="{0602B2E7-C9C3-4149-85BF-343B31B1994B}" dt="2024-10-21T15:38:40.845" v="25088"/>
        <pc:sldMkLst>
          <pc:docMk/>
          <pc:sldMk cId="1378074656" sldId="1343"/>
        </pc:sldMkLst>
      </pc:sldChg>
      <pc:sldChg chg="del">
        <pc:chgData name="David Schall" userId="b2c311fc-73ee-406e-b0ae-3522d2f1a5b7" providerId="ADAL" clId="{0602B2E7-C9C3-4149-85BF-343B31B1994B}" dt="2024-10-21T15:37:18.184" v="25063" actId="47"/>
        <pc:sldMkLst>
          <pc:docMk/>
          <pc:sldMk cId="4153873408" sldId="1344"/>
        </pc:sldMkLst>
      </pc:sldChg>
      <pc:sldChg chg="del">
        <pc:chgData name="David Schall" userId="b2c311fc-73ee-406e-b0ae-3522d2f1a5b7" providerId="ADAL" clId="{0602B2E7-C9C3-4149-85BF-343B31B1994B}" dt="2024-10-21T15:37:18.184" v="25063" actId="47"/>
        <pc:sldMkLst>
          <pc:docMk/>
          <pc:sldMk cId="288731603" sldId="1345"/>
        </pc:sldMkLst>
      </pc:sldChg>
      <pc:sldChg chg="addSp delSp modSp mod ord">
        <pc:chgData name="David Schall" userId="b2c311fc-73ee-406e-b0ae-3522d2f1a5b7" providerId="ADAL" clId="{0602B2E7-C9C3-4149-85BF-343B31B1994B}" dt="2024-10-31T19:51:20.177" v="42416" actId="20577"/>
        <pc:sldMkLst>
          <pc:docMk/>
          <pc:sldMk cId="2745450407" sldId="1346"/>
        </pc:sldMkLst>
        <pc:spChg chg="add del mod">
          <ac:chgData name="David Schall" userId="b2c311fc-73ee-406e-b0ae-3522d2f1a5b7" providerId="ADAL" clId="{0602B2E7-C9C3-4149-85BF-343B31B1994B}" dt="2024-10-31T19:51:20.177" v="42416" actId="20577"/>
          <ac:spMkLst>
            <pc:docMk/>
            <pc:sldMk cId="2745450407" sldId="1346"/>
            <ac:spMk id="3" creationId="{EB425BE3-A98B-46C0-1F92-7587B8AD130A}"/>
          </ac:spMkLst>
        </pc:spChg>
        <pc:spChg chg="mod">
          <ac:chgData name="David Schall" userId="b2c311fc-73ee-406e-b0ae-3522d2f1a5b7" providerId="ADAL" clId="{0602B2E7-C9C3-4149-85BF-343B31B1994B}" dt="2024-10-31T19:46:18.172" v="42195" actId="20577"/>
          <ac:spMkLst>
            <pc:docMk/>
            <pc:sldMk cId="2745450407" sldId="1346"/>
            <ac:spMk id="4" creationId="{07020635-0D90-8F76-D88E-BAC0D25A2543}"/>
          </ac:spMkLst>
        </pc:spChg>
        <pc:picChg chg="add del mod ord">
          <ac:chgData name="David Schall" userId="b2c311fc-73ee-406e-b0ae-3522d2f1a5b7" providerId="ADAL" clId="{0602B2E7-C9C3-4149-85BF-343B31B1994B}" dt="2024-10-31T19:45:57.067" v="42185" actId="22"/>
          <ac:picMkLst>
            <pc:docMk/>
            <pc:sldMk cId="2745450407" sldId="1346"/>
            <ac:picMk id="8" creationId="{BB9E5D0E-6309-A8E4-E98E-A617A015F7BF}"/>
          </ac:picMkLst>
        </pc:picChg>
        <pc:picChg chg="add mod">
          <ac:chgData name="David Schall" userId="b2c311fc-73ee-406e-b0ae-3522d2f1a5b7" providerId="ADAL" clId="{0602B2E7-C9C3-4149-85BF-343B31B1994B}" dt="2024-10-31T19:46:08.426" v="42189" actId="1076"/>
          <ac:picMkLst>
            <pc:docMk/>
            <pc:sldMk cId="2745450407" sldId="1346"/>
            <ac:picMk id="10" creationId="{FD088882-46FF-5FA5-A0B1-3B18D39B4F1A}"/>
          </ac:picMkLst>
        </pc:picChg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1608750269" sldId="1347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4085525630" sldId="1348"/>
        </pc:sldMkLst>
      </pc:sldChg>
      <pc:sldChg chg="del">
        <pc:chgData name="David Schall" userId="b2c311fc-73ee-406e-b0ae-3522d2f1a5b7" providerId="ADAL" clId="{0602B2E7-C9C3-4149-85BF-343B31B1994B}" dt="2024-10-21T15:37:49.550" v="25080" actId="47"/>
        <pc:sldMkLst>
          <pc:docMk/>
          <pc:sldMk cId="3086058860" sldId="1350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2169480492" sldId="1351"/>
        </pc:sldMkLst>
      </pc:sldChg>
      <pc:sldChg chg="del">
        <pc:chgData name="David Schall" userId="b2c311fc-73ee-406e-b0ae-3522d2f1a5b7" providerId="ADAL" clId="{0602B2E7-C9C3-4149-85BF-343B31B1994B}" dt="2024-10-21T15:38:04.243" v="25081" actId="47"/>
        <pc:sldMkLst>
          <pc:docMk/>
          <pc:sldMk cId="3666895417" sldId="1352"/>
        </pc:sldMkLst>
      </pc:sldChg>
      <pc:sldChg chg="addSp delSp modSp mod ord delAnim modAnim modShow modCm modNotesTx">
        <pc:chgData name="David Schall" userId="b2c311fc-73ee-406e-b0ae-3522d2f1a5b7" providerId="ADAL" clId="{0602B2E7-C9C3-4149-85BF-343B31B1994B}" dt="2024-11-02T12:18:43.322" v="44600"/>
        <pc:sldMkLst>
          <pc:docMk/>
          <pc:sldMk cId="1656748419" sldId="1354"/>
        </pc:sldMkLst>
        <pc:spChg chg="add del mod">
          <ac:chgData name="David Schall" userId="b2c311fc-73ee-406e-b0ae-3522d2f1a5b7" providerId="ADAL" clId="{0602B2E7-C9C3-4149-85BF-343B31B1994B}" dt="2024-10-21T15:36:12.621" v="25062" actId="5793"/>
          <ac:spMkLst>
            <pc:docMk/>
            <pc:sldMk cId="1656748419" sldId="1354"/>
            <ac:spMk id="3" creationId="{7499D440-A3F3-7DF3-DF9B-8BABA0D6868C}"/>
          </ac:spMkLst>
        </pc:spChg>
        <pc:spChg chg="mod">
          <ac:chgData name="David Schall" userId="b2c311fc-73ee-406e-b0ae-3522d2f1a5b7" providerId="ADAL" clId="{0602B2E7-C9C3-4149-85BF-343B31B1994B}" dt="2024-10-25T13:55:29.538" v="25278" actId="1076"/>
          <ac:spMkLst>
            <pc:docMk/>
            <pc:sldMk cId="1656748419" sldId="1354"/>
            <ac:spMk id="5" creationId="{C17BDDB8-8DA5-50D1-AFA0-1935800DBC1B}"/>
          </ac:spMkLst>
        </pc:spChg>
        <pc:spChg chg="add del mod">
          <ac:chgData name="David Schall" userId="b2c311fc-73ee-406e-b0ae-3522d2f1a5b7" providerId="ADAL" clId="{0602B2E7-C9C3-4149-85BF-343B31B1994B}" dt="2024-10-25T13:55:04.914" v="25274" actId="478"/>
          <ac:spMkLst>
            <pc:docMk/>
            <pc:sldMk cId="1656748419" sldId="1354"/>
            <ac:spMk id="7" creationId="{0A97ABD2-1E4B-0079-0E28-00006FBFE359}"/>
          </ac:spMkLst>
        </pc:spChg>
        <pc:spChg chg="add mod">
          <ac:chgData name="David Schall" userId="b2c311fc-73ee-406e-b0ae-3522d2f1a5b7" providerId="ADAL" clId="{0602B2E7-C9C3-4149-85BF-343B31B1994B}" dt="2024-10-29T23:08:31.637" v="32270" actId="20577"/>
          <ac:spMkLst>
            <pc:docMk/>
            <pc:sldMk cId="1656748419" sldId="1354"/>
            <ac:spMk id="7" creationId="{961E90F1-D833-0AE1-72C0-99D344278408}"/>
          </ac:spMkLst>
        </pc:spChg>
        <pc:spChg chg="add del mod">
          <ac:chgData name="David Schall" userId="b2c311fc-73ee-406e-b0ae-3522d2f1a5b7" providerId="ADAL" clId="{0602B2E7-C9C3-4149-85BF-343B31B1994B}" dt="2024-10-25T13:57:27.306" v="25362" actId="478"/>
          <ac:spMkLst>
            <pc:docMk/>
            <pc:sldMk cId="1656748419" sldId="1354"/>
            <ac:spMk id="8" creationId="{AF706688-4D90-A8DD-3094-A6D803D464A6}"/>
          </ac:spMkLst>
        </pc:spChg>
        <pc:spChg chg="add del">
          <ac:chgData name="David Schall" userId="b2c311fc-73ee-406e-b0ae-3522d2f1a5b7" providerId="ADAL" clId="{0602B2E7-C9C3-4149-85BF-343B31B1994B}" dt="2024-10-25T13:53:32.908" v="25230" actId="11529"/>
          <ac:spMkLst>
            <pc:docMk/>
            <pc:sldMk cId="1656748419" sldId="1354"/>
            <ac:spMk id="9" creationId="{4CA24DF9-B803-C795-4712-74635D9284DC}"/>
          </ac:spMkLst>
        </pc:spChg>
        <pc:spChg chg="add del mod">
          <ac:chgData name="David Schall" userId="b2c311fc-73ee-406e-b0ae-3522d2f1a5b7" providerId="ADAL" clId="{0602B2E7-C9C3-4149-85BF-343B31B1994B}" dt="2024-10-16T08:36:06.555" v="11241" actId="478"/>
          <ac:spMkLst>
            <pc:docMk/>
            <pc:sldMk cId="1656748419" sldId="1354"/>
            <ac:spMk id="9" creationId="{D2AC958B-23B4-0398-9F1F-4BFB1BA5DD0C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10" creationId="{EA29EAC3-3931-129C-329E-D924281FC3F3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11" creationId="{8486897B-31FE-0EEA-A030-6458D6935A44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12" creationId="{05719B64-E50C-1DC9-7C0E-81DA2F9ADE04}"/>
          </ac:spMkLst>
        </pc:spChg>
        <pc:spChg chg="add mod">
          <ac:chgData name="David Schall" userId="b2c311fc-73ee-406e-b0ae-3522d2f1a5b7" providerId="ADAL" clId="{0602B2E7-C9C3-4149-85BF-343B31B1994B}" dt="2024-10-25T13:58:09.106" v="25517" actId="1076"/>
          <ac:spMkLst>
            <pc:docMk/>
            <pc:sldMk cId="1656748419" sldId="1354"/>
            <ac:spMk id="13" creationId="{8F17CD6C-E721-55AE-2B0B-8C8C571EC5E5}"/>
          </ac:spMkLst>
        </pc:spChg>
        <pc:spChg chg="add mod">
          <ac:chgData name="David Schall" userId="b2c311fc-73ee-406e-b0ae-3522d2f1a5b7" providerId="ADAL" clId="{0602B2E7-C9C3-4149-85BF-343B31B1994B}" dt="2024-10-17T12:52:33.680" v="15692"/>
          <ac:spMkLst>
            <pc:docMk/>
            <pc:sldMk cId="1656748419" sldId="1354"/>
            <ac:spMk id="14" creationId="{43A6CAC5-CCCE-C454-6CA2-DA338274BD26}"/>
          </ac:spMkLst>
        </pc:spChg>
        <pc:spChg chg="add mod">
          <ac:chgData name="David Schall" userId="b2c311fc-73ee-406e-b0ae-3522d2f1a5b7" providerId="ADAL" clId="{0602B2E7-C9C3-4149-85BF-343B31B1994B}" dt="2024-10-31T09:39:29.127" v="32974" actId="1076"/>
          <ac:spMkLst>
            <pc:docMk/>
            <pc:sldMk cId="1656748419" sldId="1354"/>
            <ac:spMk id="14" creationId="{C7293C68-3009-9647-1B8D-343116616460}"/>
          </ac:spMkLst>
        </pc:spChg>
        <pc:spChg chg="add mod">
          <ac:chgData name="David Schall" userId="b2c311fc-73ee-406e-b0ae-3522d2f1a5b7" providerId="ADAL" clId="{0602B2E7-C9C3-4149-85BF-343B31B1994B}" dt="2024-10-25T13:58:20.960" v="25523" actId="1037"/>
          <ac:spMkLst>
            <pc:docMk/>
            <pc:sldMk cId="1656748419" sldId="1354"/>
            <ac:spMk id="15" creationId="{7094F2DA-1364-86A2-B01B-F7F2B307174D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16" creationId="{9244FAA8-B80E-88A7-41BD-60A4732B2CE9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16" creationId="{D1AF8E1F-5F72-D751-AFA1-DB8B7CFC70D8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17" creationId="{F75C82D0-1D58-3386-2B77-350C018B736A}"/>
          </ac:spMkLst>
        </pc:spChg>
        <pc:spChg chg="add mod">
          <ac:chgData name="David Schall" userId="b2c311fc-73ee-406e-b0ae-3522d2f1a5b7" providerId="ADAL" clId="{0602B2E7-C9C3-4149-85BF-343B31B1994B}" dt="2024-10-31T09:39:29.127" v="32974" actId="1076"/>
          <ac:spMkLst>
            <pc:docMk/>
            <pc:sldMk cId="1656748419" sldId="1354"/>
            <ac:spMk id="17" creationId="{F76217A2-7533-C6DA-4E05-39D45683910B}"/>
          </ac:spMkLst>
        </pc:spChg>
        <pc:spChg chg="add del mod">
          <ac:chgData name="David Schall" userId="b2c311fc-73ee-406e-b0ae-3522d2f1a5b7" providerId="ADAL" clId="{0602B2E7-C9C3-4149-85BF-343B31B1994B}" dt="2024-10-17T12:54:37.993" v="15719" actId="478"/>
          <ac:spMkLst>
            <pc:docMk/>
            <pc:sldMk cId="1656748419" sldId="1354"/>
            <ac:spMk id="18" creationId="{0CC089E8-2EB3-4892-0F73-8806B8B25EEE}"/>
          </ac:spMkLst>
        </pc:spChg>
        <pc:spChg chg="add mod">
          <ac:chgData name="David Schall" userId="b2c311fc-73ee-406e-b0ae-3522d2f1a5b7" providerId="ADAL" clId="{0602B2E7-C9C3-4149-85BF-343B31B1994B}" dt="2024-10-29T23:07:54.788" v="32244" actId="20577"/>
          <ac:spMkLst>
            <pc:docMk/>
            <pc:sldMk cId="1656748419" sldId="1354"/>
            <ac:spMk id="19" creationId="{7AFB6990-09E2-19FF-FF51-4FC0CB6FE2B7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20" creationId="{70EC156A-262B-DE64-5EF2-A38F2FD73B3D}"/>
          </ac:spMkLst>
        </pc:spChg>
        <pc:spChg chg="add mod">
          <ac:chgData name="David Schall" userId="b2c311fc-73ee-406e-b0ae-3522d2f1a5b7" providerId="ADAL" clId="{0602B2E7-C9C3-4149-85BF-343B31B1994B}" dt="2024-10-17T12:55:10.054" v="15726"/>
          <ac:spMkLst>
            <pc:docMk/>
            <pc:sldMk cId="1656748419" sldId="1354"/>
            <ac:spMk id="23" creationId="{976DC882-7CEF-4C7F-A884-B3318D354D66}"/>
          </ac:spMkLst>
        </pc:spChg>
        <pc:spChg chg="add mod">
          <ac:chgData name="David Schall" userId="b2c311fc-73ee-406e-b0ae-3522d2f1a5b7" providerId="ADAL" clId="{0602B2E7-C9C3-4149-85BF-343B31B1994B}" dt="2024-10-17T12:58:11.670" v="15743"/>
          <ac:spMkLst>
            <pc:docMk/>
            <pc:sldMk cId="1656748419" sldId="1354"/>
            <ac:spMk id="36" creationId="{19252B15-4865-6535-DBD6-A4A9CEBE8C36}"/>
          </ac:spMkLst>
        </pc:spChg>
        <pc:spChg chg="add mod">
          <ac:chgData name="David Schall" userId="b2c311fc-73ee-406e-b0ae-3522d2f1a5b7" providerId="ADAL" clId="{0602B2E7-C9C3-4149-85BF-343B31B1994B}" dt="2024-10-17T12:58:11.670" v="15743"/>
          <ac:spMkLst>
            <pc:docMk/>
            <pc:sldMk cId="1656748419" sldId="1354"/>
            <ac:spMk id="37" creationId="{2B48A575-6DED-AC71-B187-8B1336F711A5}"/>
          </ac:spMkLst>
        </pc:spChg>
        <pc:spChg chg="add mod">
          <ac:chgData name="David Schall" userId="b2c311fc-73ee-406e-b0ae-3522d2f1a5b7" providerId="ADAL" clId="{0602B2E7-C9C3-4149-85BF-343B31B1994B}" dt="2024-10-17T12:58:11.670" v="15743"/>
          <ac:spMkLst>
            <pc:docMk/>
            <pc:sldMk cId="1656748419" sldId="1354"/>
            <ac:spMk id="38" creationId="{90D27B0E-EDD9-112C-0425-D4C98E3C3306}"/>
          </ac:spMkLst>
        </pc:spChg>
        <pc:spChg chg="add mod">
          <ac:chgData name="David Schall" userId="b2c311fc-73ee-406e-b0ae-3522d2f1a5b7" providerId="ADAL" clId="{0602B2E7-C9C3-4149-85BF-343B31B1994B}" dt="2024-10-17T12:58:11.670" v="15743"/>
          <ac:spMkLst>
            <pc:docMk/>
            <pc:sldMk cId="1656748419" sldId="1354"/>
            <ac:spMk id="39" creationId="{B12ED092-EDC5-092E-7AA5-96B1EC774353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44" creationId="{303BC093-2958-DF04-CCF7-6428BCAF1452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45" creationId="{4630E14A-2830-B177-2AB6-6FED684E57C1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46" creationId="{4B069978-0453-FC8C-3765-828A7D3EF274}"/>
          </ac:spMkLst>
        </pc:spChg>
        <pc:spChg chg="add del mod">
          <ac:chgData name="David Schall" userId="b2c311fc-73ee-406e-b0ae-3522d2f1a5b7" providerId="ADAL" clId="{0602B2E7-C9C3-4149-85BF-343B31B1994B}" dt="2024-10-17T13:27:39.484" v="15918" actId="478"/>
          <ac:spMkLst>
            <pc:docMk/>
            <pc:sldMk cId="1656748419" sldId="1354"/>
            <ac:spMk id="47" creationId="{5CB25981-D233-AD02-DD00-654ECC818490}"/>
          </ac:spMkLst>
        </pc:spChg>
        <pc:spChg chg="add mod">
          <ac:chgData name="David Schall" userId="b2c311fc-73ee-406e-b0ae-3522d2f1a5b7" providerId="ADAL" clId="{0602B2E7-C9C3-4149-85BF-343B31B1994B}" dt="2024-10-17T13:27:22.163" v="15917" actId="164"/>
          <ac:spMkLst>
            <pc:docMk/>
            <pc:sldMk cId="1656748419" sldId="1354"/>
            <ac:spMk id="54" creationId="{CEC5B92C-3290-1822-3E7E-3EE89EFCB5C9}"/>
          </ac:spMkLst>
        </pc:spChg>
        <pc:spChg chg="add mod">
          <ac:chgData name="David Schall" userId="b2c311fc-73ee-406e-b0ae-3522d2f1a5b7" providerId="ADAL" clId="{0602B2E7-C9C3-4149-85BF-343B31B1994B}" dt="2024-10-17T13:27:22.163" v="15917" actId="164"/>
          <ac:spMkLst>
            <pc:docMk/>
            <pc:sldMk cId="1656748419" sldId="1354"/>
            <ac:spMk id="55" creationId="{9F952538-DF2E-3EFA-C412-5F7D93BB7C52}"/>
          </ac:spMkLst>
        </pc:spChg>
        <pc:spChg chg="add mod">
          <ac:chgData name="David Schall" userId="b2c311fc-73ee-406e-b0ae-3522d2f1a5b7" providerId="ADAL" clId="{0602B2E7-C9C3-4149-85BF-343B31B1994B}" dt="2024-10-25T13:51:58.654" v="25202" actId="20577"/>
          <ac:spMkLst>
            <pc:docMk/>
            <pc:sldMk cId="1656748419" sldId="1354"/>
            <ac:spMk id="56" creationId="{1CBD306D-5A3D-8CF2-C0FB-8E0BD8ABFEEB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62" creationId="{78ACE474-7DD7-9160-0597-6E6AABC94DDC}"/>
          </ac:spMkLst>
        </pc:spChg>
        <pc:spChg chg="add mod or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75" creationId="{8031B87A-DED3-51D5-B90C-DE9980690533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82" creationId="{399BF41A-989E-2360-B910-D4B7D8A6237E}"/>
          </ac:spMkLst>
        </pc:spChg>
        <pc:spChg chg="add mod or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87" creationId="{D5CF1F99-2471-AEE5-5D04-C08C0291E327}"/>
          </ac:spMkLst>
        </pc:spChg>
        <pc:spChg chg="add mod">
          <ac:chgData name="David Schall" userId="b2c311fc-73ee-406e-b0ae-3522d2f1a5b7" providerId="ADAL" clId="{0602B2E7-C9C3-4149-85BF-343B31B1994B}" dt="2024-10-25T13:57:59.905" v="25516" actId="1038"/>
          <ac:spMkLst>
            <pc:docMk/>
            <pc:sldMk cId="1656748419" sldId="1354"/>
            <ac:spMk id="97" creationId="{152B1270-83CD-5931-3916-EF224619A14F}"/>
          </ac:spMkLst>
        </pc:spChg>
        <pc:spChg chg="mod">
          <ac:chgData name="David Schall" userId="b2c311fc-73ee-406e-b0ae-3522d2f1a5b7" providerId="ADAL" clId="{0602B2E7-C9C3-4149-85BF-343B31B1994B}" dt="2024-10-17T13:27:42.601" v="15919"/>
          <ac:spMkLst>
            <pc:docMk/>
            <pc:sldMk cId="1656748419" sldId="1354"/>
            <ac:spMk id="102" creationId="{BE1AC9E3-F8A2-BAC3-7BBC-82FDA728DEC1}"/>
          </ac:spMkLst>
        </pc:spChg>
        <pc:spChg chg="mod">
          <ac:chgData name="David Schall" userId="b2c311fc-73ee-406e-b0ae-3522d2f1a5b7" providerId="ADAL" clId="{0602B2E7-C9C3-4149-85BF-343B31B1994B}" dt="2024-10-17T13:27:42.601" v="15919"/>
          <ac:spMkLst>
            <pc:docMk/>
            <pc:sldMk cId="1656748419" sldId="1354"/>
            <ac:spMk id="103" creationId="{E6A852CC-4A19-3E3F-9713-10F238053146}"/>
          </ac:spMkLst>
        </pc:spChg>
        <pc:spChg chg="mod">
          <ac:chgData name="David Schall" userId="b2c311fc-73ee-406e-b0ae-3522d2f1a5b7" providerId="ADAL" clId="{0602B2E7-C9C3-4149-85BF-343B31B1994B}" dt="2024-10-17T13:28:08.493" v="15926" actId="20577"/>
          <ac:spMkLst>
            <pc:docMk/>
            <pc:sldMk cId="1656748419" sldId="1354"/>
            <ac:spMk id="104" creationId="{9C288D83-5072-037E-7BD3-6C7A9AC64F45}"/>
          </ac:spMkLst>
        </pc:spChg>
        <pc:spChg chg="mod">
          <ac:chgData name="David Schall" userId="b2c311fc-73ee-406e-b0ae-3522d2f1a5b7" providerId="ADAL" clId="{0602B2E7-C9C3-4149-85BF-343B31B1994B}" dt="2024-10-17T13:27:51.147" v="15921"/>
          <ac:spMkLst>
            <pc:docMk/>
            <pc:sldMk cId="1656748419" sldId="1354"/>
            <ac:spMk id="109" creationId="{118A5712-83D3-A666-FB16-CFF3D9838764}"/>
          </ac:spMkLst>
        </pc:spChg>
        <pc:spChg chg="mod">
          <ac:chgData name="David Schall" userId="b2c311fc-73ee-406e-b0ae-3522d2f1a5b7" providerId="ADAL" clId="{0602B2E7-C9C3-4149-85BF-343B31B1994B}" dt="2024-10-17T13:27:51.147" v="15921"/>
          <ac:spMkLst>
            <pc:docMk/>
            <pc:sldMk cId="1656748419" sldId="1354"/>
            <ac:spMk id="110" creationId="{A9290CC6-1D34-26D6-9D1F-57EC7C5EF919}"/>
          </ac:spMkLst>
        </pc:spChg>
        <pc:spChg chg="mod">
          <ac:chgData name="David Schall" userId="b2c311fc-73ee-406e-b0ae-3522d2f1a5b7" providerId="ADAL" clId="{0602B2E7-C9C3-4149-85BF-343B31B1994B}" dt="2024-10-17T13:28:05.597" v="15924" actId="20577"/>
          <ac:spMkLst>
            <pc:docMk/>
            <pc:sldMk cId="1656748419" sldId="1354"/>
            <ac:spMk id="111" creationId="{562294BB-DE98-9726-6CD7-49436FC6C26A}"/>
          </ac:spMkLst>
        </pc:spChg>
        <pc:grpChg chg="add mod">
          <ac:chgData name="David Schall" userId="b2c311fc-73ee-406e-b0ae-3522d2f1a5b7" providerId="ADAL" clId="{0602B2E7-C9C3-4149-85BF-343B31B1994B}" dt="2024-10-25T13:57:59.905" v="25516" actId="1038"/>
          <ac:grpSpMkLst>
            <pc:docMk/>
            <pc:sldMk cId="1656748419" sldId="1354"/>
            <ac:grpSpMk id="100" creationId="{E3B58057-4ED5-5F3C-B5B5-7BCEFB022BFD}"/>
          </ac:grpSpMkLst>
        </pc:grpChg>
        <pc:grpChg chg="add mod">
          <ac:chgData name="David Schall" userId="b2c311fc-73ee-406e-b0ae-3522d2f1a5b7" providerId="ADAL" clId="{0602B2E7-C9C3-4149-85BF-343B31B1994B}" dt="2024-10-25T13:57:59.905" v="25516" actId="1038"/>
          <ac:grpSpMkLst>
            <pc:docMk/>
            <pc:sldMk cId="1656748419" sldId="1354"/>
            <ac:grpSpMk id="101" creationId="{B31F9884-1E8C-FF30-4515-E577D48EE68E}"/>
          </ac:grpSpMkLst>
        </pc:grpChg>
        <pc:grpChg chg="add mod">
          <ac:chgData name="David Schall" userId="b2c311fc-73ee-406e-b0ae-3522d2f1a5b7" providerId="ADAL" clId="{0602B2E7-C9C3-4149-85BF-343B31B1994B}" dt="2024-10-25T13:57:59.905" v="25516" actId="1038"/>
          <ac:grpSpMkLst>
            <pc:docMk/>
            <pc:sldMk cId="1656748419" sldId="1354"/>
            <ac:grpSpMk id="108" creationId="{A834DDE6-72E3-B1A1-C8F2-BDBE3FA238EC}"/>
          </ac:grpSpMkLst>
        </pc:grpChg>
        <pc:grpChg chg="add mod">
          <ac:chgData name="David Schall" userId="b2c311fc-73ee-406e-b0ae-3522d2f1a5b7" providerId="ADAL" clId="{0602B2E7-C9C3-4149-85BF-343B31B1994B}" dt="2024-10-25T13:57:59.905" v="25516" actId="1038"/>
          <ac:grpSpMkLst>
            <pc:docMk/>
            <pc:sldMk cId="1656748419" sldId="1354"/>
            <ac:grpSpMk id="115" creationId="{1FDF419D-8004-8274-CD47-4A5E3F05B387}"/>
          </ac:grpSpMkLst>
        </pc:grpChg>
        <pc:grpChg chg="add mod">
          <ac:chgData name="David Schall" userId="b2c311fc-73ee-406e-b0ae-3522d2f1a5b7" providerId="ADAL" clId="{0602B2E7-C9C3-4149-85BF-343B31B1994B}" dt="2024-10-25T13:57:59.905" v="25516" actId="1038"/>
          <ac:grpSpMkLst>
            <pc:docMk/>
            <pc:sldMk cId="1656748419" sldId="1354"/>
            <ac:grpSpMk id="116" creationId="{95D769F2-B290-5749-C04B-F9872A73D2A1}"/>
          </ac:grpSpMkLst>
        </pc:grpChg>
        <pc:picChg chg="add del">
          <ac:chgData name="David Schall" userId="b2c311fc-73ee-406e-b0ae-3522d2f1a5b7" providerId="ADAL" clId="{0602B2E7-C9C3-4149-85BF-343B31B1994B}" dt="2024-10-16T08:36:09.819" v="11242" actId="478"/>
          <ac:picMkLst>
            <pc:docMk/>
            <pc:sldMk cId="1656748419" sldId="1354"/>
            <ac:picMk id="8" creationId="{A549D258-B8EC-624C-690D-0C5EAD9E4C7A}"/>
          </ac:picMkLst>
        </pc:pic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22" creationId="{CEABEFD3-27E4-FB3C-810C-3588E4D948F5}"/>
          </ac:cxnSpMkLst>
        </pc:cxn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24" creationId="{3A92E9E0-2A1C-1909-481A-B4B5489CD21F}"/>
          </ac:cxnSpMkLst>
        </pc:cxn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27" creationId="{624D4785-35DC-5C60-8D00-8DD123EDFF4B}"/>
          </ac:cxnSpMkLst>
        </pc:cxnChg>
        <pc:cxnChg chg="add mod">
          <ac:chgData name="David Schall" userId="b2c311fc-73ee-406e-b0ae-3522d2f1a5b7" providerId="ADAL" clId="{0602B2E7-C9C3-4149-85BF-343B31B1994B}" dt="2024-10-25T13:58:27.016" v="25524" actId="14100"/>
          <ac:cxnSpMkLst>
            <pc:docMk/>
            <pc:sldMk cId="1656748419" sldId="1354"/>
            <ac:cxnSpMk id="30" creationId="{460A3546-AC5A-CE87-2AD7-D07D59EF6E96}"/>
          </ac:cxnSpMkLst>
        </pc:cxnChg>
        <pc:cxnChg chg="add mod">
          <ac:chgData name="David Schall" userId="b2c311fc-73ee-406e-b0ae-3522d2f1a5b7" providerId="ADAL" clId="{0602B2E7-C9C3-4149-85BF-343B31B1994B}" dt="2024-10-17T12:58:11.670" v="15743"/>
          <ac:cxnSpMkLst>
            <pc:docMk/>
            <pc:sldMk cId="1656748419" sldId="1354"/>
            <ac:cxnSpMk id="40" creationId="{CB178AEB-F72F-678D-E204-8CAA3592D83C}"/>
          </ac:cxnSpMkLst>
        </pc:cxnChg>
        <pc:cxnChg chg="add mod">
          <ac:chgData name="David Schall" userId="b2c311fc-73ee-406e-b0ae-3522d2f1a5b7" providerId="ADAL" clId="{0602B2E7-C9C3-4149-85BF-343B31B1994B}" dt="2024-10-17T12:58:11.670" v="15743"/>
          <ac:cxnSpMkLst>
            <pc:docMk/>
            <pc:sldMk cId="1656748419" sldId="1354"/>
            <ac:cxnSpMk id="41" creationId="{DFB816A5-C2AE-63F6-D705-1005CFD7F1C9}"/>
          </ac:cxnSpMkLst>
        </pc:cxnChg>
        <pc:cxnChg chg="add mod">
          <ac:chgData name="David Schall" userId="b2c311fc-73ee-406e-b0ae-3522d2f1a5b7" providerId="ADAL" clId="{0602B2E7-C9C3-4149-85BF-343B31B1994B}" dt="2024-10-17T12:58:11.670" v="15743"/>
          <ac:cxnSpMkLst>
            <pc:docMk/>
            <pc:sldMk cId="1656748419" sldId="1354"/>
            <ac:cxnSpMk id="42" creationId="{4FA36F40-F68D-8AD9-E7AB-BE5990F190F1}"/>
          </ac:cxnSpMkLst>
        </pc:cxn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48" creationId="{D64AAE80-F4DA-0190-C01C-43F396743D9D}"/>
          </ac:cxnSpMkLst>
        </pc:cxn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49" creationId="{52AF31B7-CC03-B525-5159-845C4729BF54}"/>
          </ac:cxnSpMkLst>
        </pc:cxnChg>
        <pc:cxnChg chg="add del mod">
          <ac:chgData name="David Schall" userId="b2c311fc-73ee-406e-b0ae-3522d2f1a5b7" providerId="ADAL" clId="{0602B2E7-C9C3-4149-85BF-343B31B1994B}" dt="2024-10-17T13:27:39.484" v="15918" actId="478"/>
          <ac:cxnSpMkLst>
            <pc:docMk/>
            <pc:sldMk cId="1656748419" sldId="1354"/>
            <ac:cxnSpMk id="50" creationId="{FD046A80-1C7A-F6A9-8A05-AE4FC4E1FDAC}"/>
          </ac:cxnSpMkLst>
        </pc:cxnChg>
        <pc:cxnChg chg="add mod">
          <ac:chgData name="David Schall" userId="b2c311fc-73ee-406e-b0ae-3522d2f1a5b7" providerId="ADAL" clId="{0602B2E7-C9C3-4149-85BF-343B31B1994B}" dt="2024-10-25T13:57:59.905" v="25516" actId="1038"/>
          <ac:cxnSpMkLst>
            <pc:docMk/>
            <pc:sldMk cId="1656748419" sldId="1354"/>
            <ac:cxnSpMk id="51" creationId="{0A17387B-799C-021E-778A-1F355918EF0E}"/>
          </ac:cxnSpMkLst>
        </pc:cxnChg>
        <pc:cxnChg chg="add mod">
          <ac:chgData name="David Schall" userId="b2c311fc-73ee-406e-b0ae-3522d2f1a5b7" providerId="ADAL" clId="{0602B2E7-C9C3-4149-85BF-343B31B1994B}" dt="2024-10-17T13:27:22.163" v="15917" actId="164"/>
          <ac:cxnSpMkLst>
            <pc:docMk/>
            <pc:sldMk cId="1656748419" sldId="1354"/>
            <ac:cxnSpMk id="57" creationId="{619B0803-DA66-6A81-C8EB-874BCB551A7C}"/>
          </ac:cxnSpMkLst>
        </pc:cxnChg>
        <pc:cxnChg chg="add mod">
          <ac:chgData name="David Schall" userId="b2c311fc-73ee-406e-b0ae-3522d2f1a5b7" providerId="ADAL" clId="{0602B2E7-C9C3-4149-85BF-343B31B1994B}" dt="2024-10-25T13:51:58.654" v="25202" actId="20577"/>
          <ac:cxnSpMkLst>
            <pc:docMk/>
            <pc:sldMk cId="1656748419" sldId="1354"/>
            <ac:cxnSpMk id="58" creationId="{ACDA4E8D-3751-CEA6-4416-68508C2D8B10}"/>
          </ac:cxnSpMkLst>
        </pc:cxnChg>
        <pc:cxnChg chg="add mod">
          <ac:chgData name="David Schall" userId="b2c311fc-73ee-406e-b0ae-3522d2f1a5b7" providerId="ADAL" clId="{0602B2E7-C9C3-4149-85BF-343B31B1994B}" dt="2024-10-25T13:57:59.905" v="25516" actId="1038"/>
          <ac:cxnSpMkLst>
            <pc:docMk/>
            <pc:sldMk cId="1656748419" sldId="1354"/>
            <ac:cxnSpMk id="59" creationId="{521BBD3A-3ADF-0D48-8741-43CE14FADF31}"/>
          </ac:cxnSpMkLst>
        </pc:cxnChg>
        <pc:cxnChg chg="add mod">
          <ac:chgData name="David Schall" userId="b2c311fc-73ee-406e-b0ae-3522d2f1a5b7" providerId="ADAL" clId="{0602B2E7-C9C3-4149-85BF-343B31B1994B}" dt="2024-10-25T13:57:59.905" v="25516" actId="1038"/>
          <ac:cxnSpMkLst>
            <pc:docMk/>
            <pc:sldMk cId="1656748419" sldId="1354"/>
            <ac:cxnSpMk id="63" creationId="{A18B26D0-93A1-EDF3-4034-0AE1AE17F825}"/>
          </ac:cxnSpMkLst>
        </pc:cxnChg>
        <pc:cxnChg chg="add mod">
          <ac:chgData name="David Schall" userId="b2c311fc-73ee-406e-b0ae-3522d2f1a5b7" providerId="ADAL" clId="{0602B2E7-C9C3-4149-85BF-343B31B1994B}" dt="2024-10-25T13:58:09.106" v="25517" actId="1076"/>
          <ac:cxnSpMkLst>
            <pc:docMk/>
            <pc:sldMk cId="1656748419" sldId="1354"/>
            <ac:cxnSpMk id="68" creationId="{D272245D-79F3-8041-6C73-80AD2FDFA6B5}"/>
          </ac:cxnSpMkLst>
        </pc:cxnChg>
        <pc:cxnChg chg="add mod">
          <ac:chgData name="David Schall" userId="b2c311fc-73ee-406e-b0ae-3522d2f1a5b7" providerId="ADAL" clId="{0602B2E7-C9C3-4149-85BF-343B31B1994B}" dt="2024-10-25T13:58:20.960" v="25523" actId="1037"/>
          <ac:cxnSpMkLst>
            <pc:docMk/>
            <pc:sldMk cId="1656748419" sldId="1354"/>
            <ac:cxnSpMk id="79" creationId="{322768DF-8C1E-4C23-9B81-8CD1C5CD118F}"/>
          </ac:cxnSpMkLst>
        </pc:cxnChg>
        <pc:cxnChg chg="add mod">
          <ac:chgData name="David Schall" userId="b2c311fc-73ee-406e-b0ae-3522d2f1a5b7" providerId="ADAL" clId="{0602B2E7-C9C3-4149-85BF-343B31B1994B}" dt="2024-10-25T13:57:59.905" v="25516" actId="1038"/>
          <ac:cxnSpMkLst>
            <pc:docMk/>
            <pc:sldMk cId="1656748419" sldId="1354"/>
            <ac:cxnSpMk id="96" creationId="{7BD7CCCE-D178-FADD-BC6D-4D016FEAC404}"/>
          </ac:cxnSpMkLst>
        </pc:cxnChg>
        <pc:cxnChg chg="mod">
          <ac:chgData name="David Schall" userId="b2c311fc-73ee-406e-b0ae-3522d2f1a5b7" providerId="ADAL" clId="{0602B2E7-C9C3-4149-85BF-343B31B1994B}" dt="2024-10-17T13:27:42.601" v="15919"/>
          <ac:cxnSpMkLst>
            <pc:docMk/>
            <pc:sldMk cId="1656748419" sldId="1354"/>
            <ac:cxnSpMk id="105" creationId="{86806328-7151-39B9-F580-97E75136F97E}"/>
          </ac:cxnSpMkLst>
        </pc:cxnChg>
        <pc:cxnChg chg="mod">
          <ac:chgData name="David Schall" userId="b2c311fc-73ee-406e-b0ae-3522d2f1a5b7" providerId="ADAL" clId="{0602B2E7-C9C3-4149-85BF-343B31B1994B}" dt="2024-10-17T13:28:08.493" v="15926" actId="20577"/>
          <ac:cxnSpMkLst>
            <pc:docMk/>
            <pc:sldMk cId="1656748419" sldId="1354"/>
            <ac:cxnSpMk id="106" creationId="{01A8FA66-7602-FA76-AF5D-22E3EE6952D1}"/>
          </ac:cxnSpMkLst>
        </pc:cxnChg>
        <pc:cxnChg chg="mod">
          <ac:chgData name="David Schall" userId="b2c311fc-73ee-406e-b0ae-3522d2f1a5b7" providerId="ADAL" clId="{0602B2E7-C9C3-4149-85BF-343B31B1994B}" dt="2024-10-17T13:27:42.601" v="15919"/>
          <ac:cxnSpMkLst>
            <pc:docMk/>
            <pc:sldMk cId="1656748419" sldId="1354"/>
            <ac:cxnSpMk id="107" creationId="{3596EB5D-3168-734F-B532-0307C5126F3D}"/>
          </ac:cxnSpMkLst>
        </pc:cxnChg>
        <pc:cxnChg chg="mod">
          <ac:chgData name="David Schall" userId="b2c311fc-73ee-406e-b0ae-3522d2f1a5b7" providerId="ADAL" clId="{0602B2E7-C9C3-4149-85BF-343B31B1994B}" dt="2024-10-17T13:27:51.147" v="15921"/>
          <ac:cxnSpMkLst>
            <pc:docMk/>
            <pc:sldMk cId="1656748419" sldId="1354"/>
            <ac:cxnSpMk id="112" creationId="{BC04DF17-F3F6-21FD-8291-4534F3CC048E}"/>
          </ac:cxnSpMkLst>
        </pc:cxnChg>
        <pc:cxnChg chg="mod">
          <ac:chgData name="David Schall" userId="b2c311fc-73ee-406e-b0ae-3522d2f1a5b7" providerId="ADAL" clId="{0602B2E7-C9C3-4149-85BF-343B31B1994B}" dt="2024-10-17T13:28:05.597" v="15924" actId="20577"/>
          <ac:cxnSpMkLst>
            <pc:docMk/>
            <pc:sldMk cId="1656748419" sldId="1354"/>
            <ac:cxnSpMk id="113" creationId="{2DF032F9-F7E5-0506-4075-74624B4451EF}"/>
          </ac:cxnSpMkLst>
        </pc:cxnChg>
        <pc:cxnChg chg="mod">
          <ac:chgData name="David Schall" userId="b2c311fc-73ee-406e-b0ae-3522d2f1a5b7" providerId="ADAL" clId="{0602B2E7-C9C3-4149-85BF-343B31B1994B}" dt="2024-10-17T13:27:51.147" v="15921"/>
          <ac:cxnSpMkLst>
            <pc:docMk/>
            <pc:sldMk cId="1656748419" sldId="1354"/>
            <ac:cxnSpMk id="114" creationId="{A98E873E-3064-C152-6497-5C4BBC766B9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avid Schall" userId="b2c311fc-73ee-406e-b0ae-3522d2f1a5b7" providerId="ADAL" clId="{0602B2E7-C9C3-4149-85BF-343B31B1994B}" dt="2024-10-21T15:33:03.116" v="25037" actId="21"/>
              <pc2:cmMkLst xmlns:pc2="http://schemas.microsoft.com/office/powerpoint/2019/9/main/command">
                <pc:docMk/>
                <pc:sldMk cId="1656748419" sldId="1354"/>
                <pc2:cmMk id="{4C06F22C-C18D-4CEB-8A3F-5BCB75C336E2}"/>
              </pc2:cmMkLst>
            </pc226:cmChg>
            <pc226:cmChg xmlns:pc226="http://schemas.microsoft.com/office/powerpoint/2022/06/main/command" chg="mod">
              <pc226:chgData name="David Schall" userId="b2c311fc-73ee-406e-b0ae-3522d2f1a5b7" providerId="ADAL" clId="{0602B2E7-C9C3-4149-85BF-343B31B1994B}" dt="2024-10-21T15:33:03.116" v="25037" actId="21"/>
              <pc2:cmMkLst xmlns:pc2="http://schemas.microsoft.com/office/powerpoint/2019/9/main/command">
                <pc:docMk/>
                <pc:sldMk cId="1656748419" sldId="1354"/>
                <pc2:cmMk id="{83F4EC88-111F-45AF-8043-19FB8962C84D}"/>
              </pc2:cmMkLst>
            </pc226:cmChg>
          </p:ext>
        </pc:extLst>
      </pc:sldChg>
      <pc:sldChg chg="addSp modSp mod ord modAnim modNotesTx">
        <pc:chgData name="David Schall" userId="b2c311fc-73ee-406e-b0ae-3522d2f1a5b7" providerId="ADAL" clId="{0602B2E7-C9C3-4149-85BF-343B31B1994B}" dt="2024-11-02T12:17:32.835" v="44586"/>
        <pc:sldMkLst>
          <pc:docMk/>
          <pc:sldMk cId="1085466108" sldId="1355"/>
        </pc:sldMkLst>
        <pc:spChg chg="mod">
          <ac:chgData name="David Schall" userId="b2c311fc-73ee-406e-b0ae-3522d2f1a5b7" providerId="ADAL" clId="{0602B2E7-C9C3-4149-85BF-343B31B1994B}" dt="2024-10-29T23:16:15.866" v="32540" actId="20577"/>
          <ac:spMkLst>
            <pc:docMk/>
            <pc:sldMk cId="1085466108" sldId="1355"/>
            <ac:spMk id="3" creationId="{7C5CF708-C33C-2BD4-15A3-F8EC7D7ED4A9}"/>
          </ac:spMkLst>
        </pc:spChg>
        <pc:spChg chg="mod">
          <ac:chgData name="David Schall" userId="b2c311fc-73ee-406e-b0ae-3522d2f1a5b7" providerId="ADAL" clId="{0602B2E7-C9C3-4149-85BF-343B31B1994B}" dt="2024-10-16T09:27:10.553" v="11719" actId="20577"/>
          <ac:spMkLst>
            <pc:docMk/>
            <pc:sldMk cId="1085466108" sldId="1355"/>
            <ac:spMk id="5" creationId="{2153A241-C47C-E248-6BA7-401359C5990C}"/>
          </ac:spMkLst>
        </pc:spChg>
        <pc:spChg chg="add mod">
          <ac:chgData name="David Schall" userId="b2c311fc-73ee-406e-b0ae-3522d2f1a5b7" providerId="ADAL" clId="{0602B2E7-C9C3-4149-85BF-343B31B1994B}" dt="2024-10-21T15:31:21.040" v="25034" actId="20577"/>
          <ac:spMkLst>
            <pc:docMk/>
            <pc:sldMk cId="1085466108" sldId="1355"/>
            <ac:spMk id="10" creationId="{5EAECCD3-E9A9-33D8-9AD3-8DF4CB42F2A6}"/>
          </ac:spMkLst>
        </pc:spChg>
        <pc:picChg chg="mod">
          <ac:chgData name="David Schall" userId="b2c311fc-73ee-406e-b0ae-3522d2f1a5b7" providerId="ADAL" clId="{0602B2E7-C9C3-4149-85BF-343B31B1994B}" dt="2024-10-16T08:59:19.354" v="11466" actId="14100"/>
          <ac:picMkLst>
            <pc:docMk/>
            <pc:sldMk cId="1085466108" sldId="1355"/>
            <ac:picMk id="8" creationId="{23802CA0-BDC9-4510-86F8-34F10AA80294}"/>
          </ac:picMkLst>
        </pc:picChg>
        <pc:picChg chg="add mod">
          <ac:chgData name="David Schall" userId="b2c311fc-73ee-406e-b0ae-3522d2f1a5b7" providerId="ADAL" clId="{0602B2E7-C9C3-4149-85BF-343B31B1994B}" dt="2024-10-16T09:05:36.469" v="11573" actId="14100"/>
          <ac:picMkLst>
            <pc:docMk/>
            <pc:sldMk cId="1085466108" sldId="1355"/>
            <ac:picMk id="9" creationId="{E980D32D-42D8-DDC0-CDBF-05D20F0CECA9}"/>
          </ac:picMkLst>
        </pc:picChg>
        <pc:cxnChg chg="add mod">
          <ac:chgData name="David Schall" userId="b2c311fc-73ee-406e-b0ae-3522d2f1a5b7" providerId="ADAL" clId="{0602B2E7-C9C3-4149-85BF-343B31B1994B}" dt="2024-10-21T15:31:45.924" v="25036" actId="692"/>
          <ac:cxnSpMkLst>
            <pc:docMk/>
            <pc:sldMk cId="1085466108" sldId="1355"/>
            <ac:cxnSpMk id="7" creationId="{8608F34C-F842-8849-3623-E90CF0B613B0}"/>
          </ac:cxnSpMkLst>
        </pc:cxnChg>
      </pc:sldChg>
      <pc:sldChg chg="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4058597092" sldId="1356"/>
        </pc:sldMkLst>
      </pc:sldChg>
      <pc:sldChg chg="addSp delSp modSp mod delAnim modAnim modNotesTx">
        <pc:chgData name="David Schall" userId="b2c311fc-73ee-406e-b0ae-3522d2f1a5b7" providerId="ADAL" clId="{0602B2E7-C9C3-4149-85BF-343B31B1994B}" dt="2024-11-04T22:07:04.167" v="45905" actId="20577"/>
        <pc:sldMkLst>
          <pc:docMk/>
          <pc:sldMk cId="893053576" sldId="1358"/>
        </pc:sldMkLst>
        <pc:spChg chg="mod">
          <ac:chgData name="David Schall" userId="b2c311fc-73ee-406e-b0ae-3522d2f1a5b7" providerId="ADAL" clId="{0602B2E7-C9C3-4149-85BF-343B31B1994B}" dt="2024-10-29T23:07:38.996" v="32243" actId="14100"/>
          <ac:spMkLst>
            <pc:docMk/>
            <pc:sldMk cId="893053576" sldId="1358"/>
            <ac:spMk id="3" creationId="{801A1A62-3ADE-D57E-3321-BC9FA7776077}"/>
          </ac:spMkLst>
        </pc:spChg>
        <pc:spChg chg="mod">
          <ac:chgData name="David Schall" userId="b2c311fc-73ee-406e-b0ae-3522d2f1a5b7" providerId="ADAL" clId="{0602B2E7-C9C3-4149-85BF-343B31B1994B}" dt="2024-10-14T12:21:21.133" v="6488" actId="20577"/>
          <ac:spMkLst>
            <pc:docMk/>
            <pc:sldMk cId="893053576" sldId="1358"/>
            <ac:spMk id="5" creationId="{97D28E1C-FD8D-FB38-EE5D-3FB318618266}"/>
          </ac:spMkLst>
        </pc:spChg>
        <pc:spChg chg="mod">
          <ac:chgData name="David Schall" userId="b2c311fc-73ee-406e-b0ae-3522d2f1a5b7" providerId="ADAL" clId="{0602B2E7-C9C3-4149-85BF-343B31B1994B}" dt="2024-10-29T22:41:58.741" v="32141" actId="1076"/>
          <ac:spMkLst>
            <pc:docMk/>
            <pc:sldMk cId="893053576" sldId="1358"/>
            <ac:spMk id="6" creationId="{C53058A3-6C64-0D13-47F5-D64B6A8C768E}"/>
          </ac:spMkLst>
        </pc:spChg>
        <pc:spChg chg="add mod">
          <ac:chgData name="David Schall" userId="b2c311fc-73ee-406e-b0ae-3522d2f1a5b7" providerId="ADAL" clId="{0602B2E7-C9C3-4149-85BF-343B31B1994B}" dt="2024-10-29T22:42:05.896" v="32142" actId="1076"/>
          <ac:spMkLst>
            <pc:docMk/>
            <pc:sldMk cId="893053576" sldId="1358"/>
            <ac:spMk id="8" creationId="{21B86DCD-7224-937A-9003-51B11E6C3CE6}"/>
          </ac:spMkLst>
        </pc:spChg>
        <pc:picChg chg="del mod">
          <ac:chgData name="David Schall" userId="b2c311fc-73ee-406e-b0ae-3522d2f1a5b7" providerId="ADAL" clId="{0602B2E7-C9C3-4149-85BF-343B31B1994B}" dt="2024-10-16T08:22:16.533" v="11172" actId="478"/>
          <ac:picMkLst>
            <pc:docMk/>
            <pc:sldMk cId="893053576" sldId="1358"/>
            <ac:picMk id="8" creationId="{6898BF26-B486-0C92-7898-2DF3C4C58A63}"/>
          </ac:picMkLst>
        </pc:picChg>
        <pc:picChg chg="add del mod">
          <ac:chgData name="David Schall" userId="b2c311fc-73ee-406e-b0ae-3522d2f1a5b7" providerId="ADAL" clId="{0602B2E7-C9C3-4149-85BF-343B31B1994B}" dt="2024-10-16T08:22:46.053" v="11177" actId="478"/>
          <ac:picMkLst>
            <pc:docMk/>
            <pc:sldMk cId="893053576" sldId="1358"/>
            <ac:picMk id="10" creationId="{9BDBDB03-54F4-8AF7-617D-468BB12B8225}"/>
          </ac:picMkLst>
        </pc:picChg>
        <pc:picChg chg="add mod">
          <ac:chgData name="David Schall" userId="b2c311fc-73ee-406e-b0ae-3522d2f1a5b7" providerId="ADAL" clId="{0602B2E7-C9C3-4149-85BF-343B31B1994B}" dt="2024-10-16T09:02:33.495" v="11502" actId="14826"/>
          <ac:picMkLst>
            <pc:docMk/>
            <pc:sldMk cId="893053576" sldId="1358"/>
            <ac:picMk id="12" creationId="{070C9484-1EEE-E038-6817-D5760E47FE0B}"/>
          </ac:picMkLst>
        </pc:picChg>
      </pc:sldChg>
      <pc:sldChg chg="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4042371187" sldId="1359"/>
        </pc:sldMkLst>
      </pc:sldChg>
      <pc:sldChg chg="del">
        <pc:chgData name="David Schall" userId="b2c311fc-73ee-406e-b0ae-3522d2f1a5b7" providerId="ADAL" clId="{0602B2E7-C9C3-4149-85BF-343B31B1994B}" dt="2024-10-16T11:34:54.797" v="13190" actId="47"/>
        <pc:sldMkLst>
          <pc:docMk/>
          <pc:sldMk cId="3133859420" sldId="1360"/>
        </pc:sldMkLst>
      </pc:sldChg>
      <pc:sldChg chg="add del">
        <pc:chgData name="David Schall" userId="b2c311fc-73ee-406e-b0ae-3522d2f1a5b7" providerId="ADAL" clId="{0602B2E7-C9C3-4149-85BF-343B31B1994B}" dt="2024-10-21T15:38:33.075" v="25083" actId="47"/>
        <pc:sldMkLst>
          <pc:docMk/>
          <pc:sldMk cId="859718122" sldId="1361"/>
        </pc:sldMkLst>
      </pc:sldChg>
      <pc:sldChg chg="del mod modShow">
        <pc:chgData name="David Schall" userId="b2c311fc-73ee-406e-b0ae-3522d2f1a5b7" providerId="ADAL" clId="{0602B2E7-C9C3-4149-85BF-343B31B1994B}" dt="2024-10-17T09:36:01.959" v="15676" actId="2696"/>
        <pc:sldMkLst>
          <pc:docMk/>
          <pc:sldMk cId="2915289328" sldId="1361"/>
        </pc:sldMkLst>
      </pc:sldChg>
      <pc:sldChg chg="mod ord modShow">
        <pc:chgData name="David Schall" userId="b2c311fc-73ee-406e-b0ae-3522d2f1a5b7" providerId="ADAL" clId="{0602B2E7-C9C3-4149-85BF-343B31B1994B}" dt="2024-11-02T12:18:43.322" v="44600"/>
        <pc:sldMkLst>
          <pc:docMk/>
          <pc:sldMk cId="4202568299" sldId="1362"/>
        </pc:sldMkLst>
      </pc:sldChg>
      <pc:sldChg chg="del">
        <pc:chgData name="David Schall" userId="b2c311fc-73ee-406e-b0ae-3522d2f1a5b7" providerId="ADAL" clId="{0602B2E7-C9C3-4149-85BF-343B31B1994B}" dt="2024-10-10T11:24:12.482" v="2459" actId="47"/>
        <pc:sldMkLst>
          <pc:docMk/>
          <pc:sldMk cId="528880495" sldId="1363"/>
        </pc:sldMkLst>
      </pc:sldChg>
      <pc:sldChg chg="addSp modSp mod modAnim modNotesTx">
        <pc:chgData name="David Schall" userId="b2c311fc-73ee-406e-b0ae-3522d2f1a5b7" providerId="ADAL" clId="{0602B2E7-C9C3-4149-85BF-343B31B1994B}" dt="2024-11-01T09:51:17.387" v="43842" actId="20577"/>
        <pc:sldMkLst>
          <pc:docMk/>
          <pc:sldMk cId="2899223566" sldId="1364"/>
        </pc:sldMkLst>
        <pc:spChg chg="mod">
          <ac:chgData name="David Schall" userId="b2c311fc-73ee-406e-b0ae-3522d2f1a5b7" providerId="ADAL" clId="{0602B2E7-C9C3-4149-85BF-343B31B1994B}" dt="2024-10-31T12:30:52.622" v="35373" actId="14100"/>
          <ac:spMkLst>
            <pc:docMk/>
            <pc:sldMk cId="2899223566" sldId="1364"/>
            <ac:spMk id="3" creationId="{F8FB50EC-07D7-8D8E-A018-52F2290AAC02}"/>
          </ac:spMkLst>
        </pc:spChg>
        <pc:spChg chg="mod">
          <ac:chgData name="David Schall" userId="b2c311fc-73ee-406e-b0ae-3522d2f1a5b7" providerId="ADAL" clId="{0602B2E7-C9C3-4149-85BF-343B31B1994B}" dt="2024-10-11T16:47:21.072" v="5879" actId="20577"/>
          <ac:spMkLst>
            <pc:docMk/>
            <pc:sldMk cId="2899223566" sldId="1364"/>
            <ac:spMk id="5" creationId="{0C28BFA0-027A-FA12-975C-FEC45CB88AB3}"/>
          </ac:spMkLst>
        </pc:spChg>
        <pc:spChg chg="add mod">
          <ac:chgData name="David Schall" userId="b2c311fc-73ee-406e-b0ae-3522d2f1a5b7" providerId="ADAL" clId="{0602B2E7-C9C3-4149-85BF-343B31B1994B}" dt="2024-10-21T15:30:45.502" v="25027" actId="1076"/>
          <ac:spMkLst>
            <pc:docMk/>
            <pc:sldMk cId="2899223566" sldId="1364"/>
            <ac:spMk id="10" creationId="{C7733F6A-F737-D277-4066-74008C4CC107}"/>
          </ac:spMkLst>
        </pc:spChg>
        <pc:picChg chg="mod modCrop">
          <ac:chgData name="David Schall" userId="b2c311fc-73ee-406e-b0ae-3522d2f1a5b7" providerId="ADAL" clId="{0602B2E7-C9C3-4149-85BF-343B31B1994B}" dt="2024-10-31T19:42:34.090" v="42180" actId="14100"/>
          <ac:picMkLst>
            <pc:docMk/>
            <pc:sldMk cId="2899223566" sldId="1364"/>
            <ac:picMk id="7" creationId="{7E4EE6C4-50DD-2950-4B09-63E5253B8B27}"/>
          </ac:picMkLst>
        </pc:picChg>
        <pc:cxnChg chg="add mod">
          <ac:chgData name="David Schall" userId="b2c311fc-73ee-406e-b0ae-3522d2f1a5b7" providerId="ADAL" clId="{0602B2E7-C9C3-4149-85BF-343B31B1994B}" dt="2024-10-21T15:30:56.249" v="25028" actId="1582"/>
          <ac:cxnSpMkLst>
            <pc:docMk/>
            <pc:sldMk cId="2899223566" sldId="1364"/>
            <ac:cxnSpMk id="9" creationId="{D0F3D391-7873-8626-45F1-43D22D7915FE}"/>
          </ac:cxnSpMkLst>
        </pc:cxnChg>
      </pc:sldChg>
      <pc:sldChg chg="addSp delSp modSp mod ord modAnim modShow modNotesTx">
        <pc:chgData name="David Schall" userId="b2c311fc-73ee-406e-b0ae-3522d2f1a5b7" providerId="ADAL" clId="{0602B2E7-C9C3-4149-85BF-343B31B1994B}" dt="2024-11-02T12:19:21.141" v="44604"/>
        <pc:sldMkLst>
          <pc:docMk/>
          <pc:sldMk cId="2990104086" sldId="1365"/>
        </pc:sldMkLst>
        <pc:spChg chg="mod">
          <ac:chgData name="David Schall" userId="b2c311fc-73ee-406e-b0ae-3522d2f1a5b7" providerId="ADAL" clId="{0602B2E7-C9C3-4149-85BF-343B31B1994B}" dt="2024-10-31T17:30:37.044" v="38395"/>
          <ac:spMkLst>
            <pc:docMk/>
            <pc:sldMk cId="2990104086" sldId="1365"/>
            <ac:spMk id="3" creationId="{A5A6912D-456F-370F-35E9-76985899303C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14" creationId="{24C54F37-C94C-D67E-F927-05B55B348CB8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15" creationId="{BA86D477-D331-F007-ECF9-F880FBE48B52}"/>
          </ac:spMkLst>
        </pc:spChg>
        <pc:spChg chg="add mod">
          <ac:chgData name="David Schall" userId="b2c311fc-73ee-406e-b0ae-3522d2f1a5b7" providerId="ADAL" clId="{0602B2E7-C9C3-4149-85BF-343B31B1994B}" dt="2024-10-11T15:50:35.962" v="5137" actId="164"/>
          <ac:spMkLst>
            <pc:docMk/>
            <pc:sldMk cId="2990104086" sldId="1365"/>
            <ac:spMk id="16" creationId="{10607A37-340F-88B7-576F-E154B5414DF9}"/>
          </ac:spMkLst>
        </pc:spChg>
        <pc:spChg chg="add mod">
          <ac:chgData name="David Schall" userId="b2c311fc-73ee-406e-b0ae-3522d2f1a5b7" providerId="ADAL" clId="{0602B2E7-C9C3-4149-85BF-343B31B1994B}" dt="2024-10-11T15:50:35.962" v="5137" actId="164"/>
          <ac:spMkLst>
            <pc:docMk/>
            <pc:sldMk cId="2990104086" sldId="1365"/>
            <ac:spMk id="17" creationId="{D50A7EAC-5690-B8B5-9662-93142ADED19A}"/>
          </ac:spMkLst>
        </pc:spChg>
        <pc:spChg chg="add mod">
          <ac:chgData name="David Schall" userId="b2c311fc-73ee-406e-b0ae-3522d2f1a5b7" providerId="ADAL" clId="{0602B2E7-C9C3-4149-85BF-343B31B1994B}" dt="2024-10-11T15:50:35.962" v="5137" actId="164"/>
          <ac:spMkLst>
            <pc:docMk/>
            <pc:sldMk cId="2990104086" sldId="1365"/>
            <ac:spMk id="18" creationId="{2E7A8891-250F-C556-DDC6-D1762C44E1E2}"/>
          </ac:spMkLst>
        </pc:spChg>
        <pc:spChg chg="add mod">
          <ac:chgData name="David Schall" userId="b2c311fc-73ee-406e-b0ae-3522d2f1a5b7" providerId="ADAL" clId="{0602B2E7-C9C3-4149-85BF-343B31B1994B}" dt="2024-10-11T15:50:35.962" v="5137" actId="164"/>
          <ac:spMkLst>
            <pc:docMk/>
            <pc:sldMk cId="2990104086" sldId="1365"/>
            <ac:spMk id="19" creationId="{1ED53243-23BA-4C31-E900-A95DB56626A2}"/>
          </ac:spMkLst>
        </pc:spChg>
        <pc:spChg chg="add mod">
          <ac:chgData name="David Schall" userId="b2c311fc-73ee-406e-b0ae-3522d2f1a5b7" providerId="ADAL" clId="{0602B2E7-C9C3-4149-85BF-343B31B1994B}" dt="2024-10-11T15:50:35.962" v="5137" actId="164"/>
          <ac:spMkLst>
            <pc:docMk/>
            <pc:sldMk cId="2990104086" sldId="1365"/>
            <ac:spMk id="20" creationId="{40402F5E-3422-5FA3-36E6-CF30F69CCBFD}"/>
          </ac:spMkLst>
        </pc:spChg>
        <pc:spChg chg="add mod">
          <ac:chgData name="David Schall" userId="b2c311fc-73ee-406e-b0ae-3522d2f1a5b7" providerId="ADAL" clId="{0602B2E7-C9C3-4149-85BF-343B31B1994B}" dt="2024-10-11T16:08:19.208" v="5567" actId="14100"/>
          <ac:spMkLst>
            <pc:docMk/>
            <pc:sldMk cId="2990104086" sldId="1365"/>
            <ac:spMk id="21" creationId="{287523AE-2066-A50D-744D-76F6BEC4242D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22" creationId="{421A0840-BADA-E26F-8021-35DC315B5D7B}"/>
          </ac:spMkLst>
        </pc:spChg>
        <pc:spChg chg="add del mod">
          <ac:chgData name="David Schall" userId="b2c311fc-73ee-406e-b0ae-3522d2f1a5b7" providerId="ADAL" clId="{0602B2E7-C9C3-4149-85BF-343B31B1994B}" dt="2024-10-11T15:17:18.775" v="4635" actId="478"/>
          <ac:spMkLst>
            <pc:docMk/>
            <pc:sldMk cId="2990104086" sldId="1365"/>
            <ac:spMk id="23" creationId="{8922F629-DA9D-F575-0A03-338102E15605}"/>
          </ac:spMkLst>
        </pc:spChg>
        <pc:spChg chg="add del">
          <ac:chgData name="David Schall" userId="b2c311fc-73ee-406e-b0ae-3522d2f1a5b7" providerId="ADAL" clId="{0602B2E7-C9C3-4149-85BF-343B31B1994B}" dt="2024-10-11T15:17:49.670" v="4638" actId="478"/>
          <ac:spMkLst>
            <pc:docMk/>
            <pc:sldMk cId="2990104086" sldId="1365"/>
            <ac:spMk id="24" creationId="{5ECA2B37-1B1C-9CA6-1F2F-A64AAE0142CD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27" creationId="{7DA895B0-2CC4-A0F3-9633-23A9BD7DCE09}"/>
          </ac:spMkLst>
        </pc:spChg>
        <pc:spChg chg="add mod">
          <ac:chgData name="David Schall" userId="b2c311fc-73ee-406e-b0ae-3522d2f1a5b7" providerId="ADAL" clId="{0602B2E7-C9C3-4149-85BF-343B31B1994B}" dt="2024-10-11T16:00:30.738" v="5329" actId="404"/>
          <ac:spMkLst>
            <pc:docMk/>
            <pc:sldMk cId="2990104086" sldId="1365"/>
            <ac:spMk id="28" creationId="{7F16608F-9FD3-7347-F4AC-2BAFF46942C0}"/>
          </ac:spMkLst>
        </pc:spChg>
        <pc:spChg chg="add mod">
          <ac:chgData name="David Schall" userId="b2c311fc-73ee-406e-b0ae-3522d2f1a5b7" providerId="ADAL" clId="{0602B2E7-C9C3-4149-85BF-343B31B1994B}" dt="2024-10-11T16:00:30.738" v="5329" actId="404"/>
          <ac:spMkLst>
            <pc:docMk/>
            <pc:sldMk cId="2990104086" sldId="1365"/>
            <ac:spMk id="29" creationId="{CC084462-BB11-4482-DD71-469CF6687774}"/>
          </ac:spMkLst>
        </pc:spChg>
        <pc:spChg chg="add del mod">
          <ac:chgData name="David Schall" userId="b2c311fc-73ee-406e-b0ae-3522d2f1a5b7" providerId="ADAL" clId="{0602B2E7-C9C3-4149-85BF-343B31B1994B}" dt="2024-10-11T15:21:08.022" v="4706" actId="478"/>
          <ac:spMkLst>
            <pc:docMk/>
            <pc:sldMk cId="2990104086" sldId="1365"/>
            <ac:spMk id="31" creationId="{627D80FF-B59C-3531-067C-855378EBAC0D}"/>
          </ac:spMkLst>
        </pc:spChg>
        <pc:spChg chg="add del mod">
          <ac:chgData name="David Schall" userId="b2c311fc-73ee-406e-b0ae-3522d2f1a5b7" providerId="ADAL" clId="{0602B2E7-C9C3-4149-85BF-343B31B1994B}" dt="2024-10-11T15:24:33.329" v="4728" actId="11529"/>
          <ac:spMkLst>
            <pc:docMk/>
            <pc:sldMk cId="2990104086" sldId="1365"/>
            <ac:spMk id="42" creationId="{E7FCAA91-9D08-10CB-C8D9-1227029CFBD1}"/>
          </ac:spMkLst>
        </pc:spChg>
        <pc:spChg chg="add mod">
          <ac:chgData name="David Schall" userId="b2c311fc-73ee-406e-b0ae-3522d2f1a5b7" providerId="ADAL" clId="{0602B2E7-C9C3-4149-85BF-343B31B1994B}" dt="2024-10-11T16:00:35.423" v="5337" actId="1036"/>
          <ac:spMkLst>
            <pc:docMk/>
            <pc:sldMk cId="2990104086" sldId="1365"/>
            <ac:spMk id="49" creationId="{5F8E2271-B498-9A76-028B-9FEFC828D475}"/>
          </ac:spMkLst>
        </pc:spChg>
        <pc:spChg chg="add mod">
          <ac:chgData name="David Schall" userId="b2c311fc-73ee-406e-b0ae-3522d2f1a5b7" providerId="ADAL" clId="{0602B2E7-C9C3-4149-85BF-343B31B1994B}" dt="2024-10-11T16:08:22.981" v="5568" actId="14100"/>
          <ac:spMkLst>
            <pc:docMk/>
            <pc:sldMk cId="2990104086" sldId="1365"/>
            <ac:spMk id="50" creationId="{64DE00F2-B5E2-6700-D2DE-7625845DEE83}"/>
          </ac:spMkLst>
        </pc:spChg>
        <pc:spChg chg="add mod">
          <ac:chgData name="David Schall" userId="b2c311fc-73ee-406e-b0ae-3522d2f1a5b7" providerId="ADAL" clId="{0602B2E7-C9C3-4149-85BF-343B31B1994B}" dt="2024-10-11T16:08:31.927" v="5570" actId="1076"/>
          <ac:spMkLst>
            <pc:docMk/>
            <pc:sldMk cId="2990104086" sldId="1365"/>
            <ac:spMk id="54" creationId="{17A0EC9E-3F62-C0A0-FEB3-F731737058F4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59" creationId="{0E96E4DB-EC3F-86CA-2DF0-ECE525FD9DDF}"/>
          </ac:spMkLst>
        </pc:spChg>
        <pc:spChg chg="add del">
          <ac:chgData name="David Schall" userId="b2c311fc-73ee-406e-b0ae-3522d2f1a5b7" providerId="ADAL" clId="{0602B2E7-C9C3-4149-85BF-343B31B1994B}" dt="2024-10-11T15:39:47.830" v="4982" actId="478"/>
          <ac:spMkLst>
            <pc:docMk/>
            <pc:sldMk cId="2990104086" sldId="1365"/>
            <ac:spMk id="76" creationId="{E0A4F7AC-F8D8-6B23-E2AD-BD25D724BDF0}"/>
          </ac:spMkLst>
        </pc:spChg>
        <pc:spChg chg="add del">
          <ac:chgData name="David Schall" userId="b2c311fc-73ee-406e-b0ae-3522d2f1a5b7" providerId="ADAL" clId="{0602B2E7-C9C3-4149-85BF-343B31B1994B}" dt="2024-10-11T15:43:06.216" v="5068" actId="11529"/>
          <ac:spMkLst>
            <pc:docMk/>
            <pc:sldMk cId="2990104086" sldId="1365"/>
            <ac:spMk id="86" creationId="{A052FC42-EFF2-77B7-F49B-B68EDD8627BB}"/>
          </ac:spMkLst>
        </pc:spChg>
        <pc:spChg chg="add del">
          <ac:chgData name="David Schall" userId="b2c311fc-73ee-406e-b0ae-3522d2f1a5b7" providerId="ADAL" clId="{0602B2E7-C9C3-4149-85BF-343B31B1994B}" dt="2024-10-11T15:43:22.489" v="5070" actId="11529"/>
          <ac:spMkLst>
            <pc:docMk/>
            <pc:sldMk cId="2990104086" sldId="1365"/>
            <ac:spMk id="87" creationId="{A5930ACC-C927-1471-214F-12DD30428939}"/>
          </ac:spMkLst>
        </pc:spChg>
        <pc:spChg chg="add mod">
          <ac:chgData name="David Schall" userId="b2c311fc-73ee-406e-b0ae-3522d2f1a5b7" providerId="ADAL" clId="{0602B2E7-C9C3-4149-85BF-343B31B1994B}" dt="2024-10-11T16:01:17.463" v="5357" actId="1038"/>
          <ac:spMkLst>
            <pc:docMk/>
            <pc:sldMk cId="2990104086" sldId="1365"/>
            <ac:spMk id="102" creationId="{F57F34CD-923F-7147-27AC-CC61B878D127}"/>
          </ac:spMkLst>
        </pc:spChg>
        <pc:grpChg chg="add mod">
          <ac:chgData name="David Schall" userId="b2c311fc-73ee-406e-b0ae-3522d2f1a5b7" providerId="ADAL" clId="{0602B2E7-C9C3-4149-85BF-343B31B1994B}" dt="2024-10-11T16:01:17.463" v="5357" actId="1038"/>
          <ac:grpSpMkLst>
            <pc:docMk/>
            <pc:sldMk cId="2990104086" sldId="1365"/>
            <ac:grpSpMk id="103" creationId="{DFA81108-8AB1-E1E8-C434-56E48FC3C3B7}"/>
          </ac:grpSpMkLst>
        </pc:grpChg>
        <pc:grpChg chg="add mod">
          <ac:chgData name="David Schall" userId="b2c311fc-73ee-406e-b0ae-3522d2f1a5b7" providerId="ADAL" clId="{0602B2E7-C9C3-4149-85BF-343B31B1994B}" dt="2024-10-11T16:01:17.463" v="5357" actId="1038"/>
          <ac:grpSpMkLst>
            <pc:docMk/>
            <pc:sldMk cId="2990104086" sldId="1365"/>
            <ac:grpSpMk id="104" creationId="{0D52FC52-8FB1-3C93-E4E7-42834457C548}"/>
          </ac:grpSpMkLst>
        </pc:grpChg>
        <pc:picChg chg="del">
          <ac:chgData name="David Schall" userId="b2c311fc-73ee-406e-b0ae-3522d2f1a5b7" providerId="ADAL" clId="{0602B2E7-C9C3-4149-85BF-343B31B1994B}" dt="2024-10-11T15:00:15.342" v="4462" actId="478"/>
          <ac:picMkLst>
            <pc:docMk/>
            <pc:sldMk cId="2990104086" sldId="1365"/>
            <ac:picMk id="7" creationId="{AA435019-3C12-1312-C63C-9F920EA3941F}"/>
          </ac:picMkLst>
        </pc:picChg>
        <pc:picChg chg="add del mod">
          <ac:chgData name="David Schall" userId="b2c311fc-73ee-406e-b0ae-3522d2f1a5b7" providerId="ADAL" clId="{0602B2E7-C9C3-4149-85BF-343B31B1994B}" dt="2024-10-11T15:10:52.099" v="4498" actId="478"/>
          <ac:picMkLst>
            <pc:docMk/>
            <pc:sldMk cId="2990104086" sldId="1365"/>
            <ac:picMk id="9" creationId="{ABA5234D-E819-3F34-DF2E-B40284802BF3}"/>
          </ac:picMkLst>
        </pc:picChg>
        <pc:picChg chg="add del mod">
          <ac:chgData name="David Schall" userId="b2c311fc-73ee-406e-b0ae-3522d2f1a5b7" providerId="ADAL" clId="{0602B2E7-C9C3-4149-85BF-343B31B1994B}" dt="2024-10-11T15:05:07.304" v="4475" actId="478"/>
          <ac:picMkLst>
            <pc:docMk/>
            <pc:sldMk cId="2990104086" sldId="1365"/>
            <ac:picMk id="11" creationId="{5A485CA0-9424-3B9B-BA69-9561ABD3A428}"/>
          </ac:picMkLst>
        </pc:picChg>
        <pc:picChg chg="add del mod">
          <ac:chgData name="David Schall" userId="b2c311fc-73ee-406e-b0ae-3522d2f1a5b7" providerId="ADAL" clId="{0602B2E7-C9C3-4149-85BF-343B31B1994B}" dt="2024-10-11T15:10:36.749" v="4497" actId="478"/>
          <ac:picMkLst>
            <pc:docMk/>
            <pc:sldMk cId="2990104086" sldId="1365"/>
            <ac:picMk id="13" creationId="{30276528-A6AC-A37A-F38C-04B0BB8262C5}"/>
          </ac:picMkLst>
        </pc:picChg>
        <pc:picChg chg="add del mod ord">
          <ac:chgData name="David Schall" userId="b2c311fc-73ee-406e-b0ae-3522d2f1a5b7" providerId="ADAL" clId="{0602B2E7-C9C3-4149-85BF-343B31B1994B}" dt="2024-10-11T15:24:18.726" v="4723" actId="478"/>
          <ac:picMkLst>
            <pc:docMk/>
            <pc:sldMk cId="2990104086" sldId="1365"/>
            <ac:picMk id="38" creationId="{218DE620-87B3-2A8A-28B0-2C15D04847E2}"/>
          </ac:picMkLst>
        </pc:picChg>
        <pc:picChg chg="add del mod">
          <ac:chgData name="David Schall" userId="b2c311fc-73ee-406e-b0ae-3522d2f1a5b7" providerId="ADAL" clId="{0602B2E7-C9C3-4149-85BF-343B31B1994B}" dt="2024-10-11T15:49:03.279" v="5132" actId="478"/>
          <ac:picMkLst>
            <pc:docMk/>
            <pc:sldMk cId="2990104086" sldId="1365"/>
            <ac:picMk id="41" creationId="{762D4C1B-BAA4-AA17-712A-F9A20C080D80}"/>
          </ac:picMkLst>
        </pc:picChg>
        <pc:picChg chg="add del mod">
          <ac:chgData name="David Schall" userId="b2c311fc-73ee-406e-b0ae-3522d2f1a5b7" providerId="ADAL" clId="{0602B2E7-C9C3-4149-85BF-343B31B1994B}" dt="2024-10-11T15:49:03.279" v="5132" actId="478"/>
          <ac:picMkLst>
            <pc:docMk/>
            <pc:sldMk cId="2990104086" sldId="1365"/>
            <ac:picMk id="44" creationId="{428E5E9D-5DD3-9C7B-A198-33DF2D057934}"/>
          </ac:picMkLst>
        </pc:picChg>
        <pc:picChg chg="add del mod">
          <ac:chgData name="David Schall" userId="b2c311fc-73ee-406e-b0ae-3522d2f1a5b7" providerId="ADAL" clId="{0602B2E7-C9C3-4149-85BF-343B31B1994B}" dt="2024-10-11T15:49:03.279" v="5132" actId="478"/>
          <ac:picMkLst>
            <pc:docMk/>
            <pc:sldMk cId="2990104086" sldId="1365"/>
            <ac:picMk id="46" creationId="{DD9E1A0B-6ABB-EFDE-7333-072E06FBFD07}"/>
          </ac:picMkLst>
        </pc:picChg>
        <pc:cxnChg chg="add mod">
          <ac:chgData name="David Schall" userId="b2c311fc-73ee-406e-b0ae-3522d2f1a5b7" providerId="ADAL" clId="{0602B2E7-C9C3-4149-85BF-343B31B1994B}" dt="2024-10-11T16:08:19.208" v="5567" actId="14100"/>
          <ac:cxnSpMkLst>
            <pc:docMk/>
            <pc:sldMk cId="2990104086" sldId="1365"/>
            <ac:cxnSpMk id="26" creationId="{5A2DA81F-4C1B-7764-C619-46A707865F36}"/>
          </ac:cxnSpMkLst>
        </pc:cxnChg>
        <pc:cxnChg chg="add mod">
          <ac:chgData name="David Schall" userId="b2c311fc-73ee-406e-b0ae-3522d2f1a5b7" providerId="ADAL" clId="{0602B2E7-C9C3-4149-85BF-343B31B1994B}" dt="2024-10-11T16:01:17.463" v="5357" actId="1038"/>
          <ac:cxnSpMkLst>
            <pc:docMk/>
            <pc:sldMk cId="2990104086" sldId="1365"/>
            <ac:cxnSpMk id="30" creationId="{C6490A55-B00A-8F83-8AC5-411263E01E28}"/>
          </ac:cxnSpMkLst>
        </pc:cxnChg>
        <pc:cxnChg chg="add del mod">
          <ac:chgData name="David Schall" userId="b2c311fc-73ee-406e-b0ae-3522d2f1a5b7" providerId="ADAL" clId="{0602B2E7-C9C3-4149-85BF-343B31B1994B}" dt="2024-10-11T15:26:28.870" v="4740" actId="478"/>
          <ac:cxnSpMkLst>
            <pc:docMk/>
            <pc:sldMk cId="2990104086" sldId="1365"/>
            <ac:cxnSpMk id="48" creationId="{E8742900-EBCD-3AA1-FCDA-BE6BF00F2522}"/>
          </ac:cxnSpMkLst>
        </pc:cxnChg>
        <pc:cxnChg chg="add mod">
          <ac:chgData name="David Schall" userId="b2c311fc-73ee-406e-b0ae-3522d2f1a5b7" providerId="ADAL" clId="{0602B2E7-C9C3-4149-85BF-343B31B1994B}" dt="2024-10-11T16:08:22.981" v="5568" actId="14100"/>
          <ac:cxnSpMkLst>
            <pc:docMk/>
            <pc:sldMk cId="2990104086" sldId="1365"/>
            <ac:cxnSpMk id="56" creationId="{569C7947-E752-7C70-AC0B-6899660B7B0E}"/>
          </ac:cxnSpMkLst>
        </pc:cxnChg>
        <pc:cxnChg chg="add mod">
          <ac:chgData name="David Schall" userId="b2c311fc-73ee-406e-b0ae-3522d2f1a5b7" providerId="ADAL" clId="{0602B2E7-C9C3-4149-85BF-343B31B1994B}" dt="2024-10-11T16:01:17.463" v="5357" actId="1038"/>
          <ac:cxnSpMkLst>
            <pc:docMk/>
            <pc:sldMk cId="2990104086" sldId="1365"/>
            <ac:cxnSpMk id="60" creationId="{EEA25470-53D8-A7F5-4A89-77464F8AABA8}"/>
          </ac:cxnSpMkLst>
        </pc:cxnChg>
        <pc:cxnChg chg="add mod">
          <ac:chgData name="David Schall" userId="b2c311fc-73ee-406e-b0ae-3522d2f1a5b7" providerId="ADAL" clId="{0602B2E7-C9C3-4149-85BF-343B31B1994B}" dt="2024-10-11T16:00:35.423" v="5337" actId="1036"/>
          <ac:cxnSpMkLst>
            <pc:docMk/>
            <pc:sldMk cId="2990104086" sldId="1365"/>
            <ac:cxnSpMk id="79" creationId="{3536E724-EBCC-56BD-C802-ADF3D5719B22}"/>
          </ac:cxnSpMkLst>
        </pc:cxnChg>
        <pc:cxnChg chg="add del mod">
          <ac:chgData name="David Schall" userId="b2c311fc-73ee-406e-b0ae-3522d2f1a5b7" providerId="ADAL" clId="{0602B2E7-C9C3-4149-85BF-343B31B1994B}" dt="2024-10-11T15:49:03.279" v="5132" actId="478"/>
          <ac:cxnSpMkLst>
            <pc:docMk/>
            <pc:sldMk cId="2990104086" sldId="1365"/>
            <ac:cxnSpMk id="89" creationId="{1D566B9D-174B-EA13-21A3-F463A322D9D4}"/>
          </ac:cxnSpMkLst>
        </pc:cxnChg>
      </pc:sldChg>
      <pc:sldChg chg="del mod modShow">
        <pc:chgData name="David Schall" userId="b2c311fc-73ee-406e-b0ae-3522d2f1a5b7" providerId="ADAL" clId="{0602B2E7-C9C3-4149-85BF-343B31B1994B}" dt="2024-10-21T15:38:51.109" v="25089" actId="47"/>
        <pc:sldMkLst>
          <pc:docMk/>
          <pc:sldMk cId="2346851959" sldId="1366"/>
        </pc:sldMkLst>
      </pc:sldChg>
      <pc:sldChg chg="modSp mod modAnim modNotesTx">
        <pc:chgData name="David Schall" userId="b2c311fc-73ee-406e-b0ae-3522d2f1a5b7" providerId="ADAL" clId="{0602B2E7-C9C3-4149-85BF-343B31B1994B}" dt="2024-11-03T16:20:04.986" v="44920" actId="20577"/>
        <pc:sldMkLst>
          <pc:docMk/>
          <pc:sldMk cId="3997219144" sldId="1368"/>
        </pc:sldMkLst>
        <pc:spChg chg="mod">
          <ac:chgData name="David Schall" userId="b2c311fc-73ee-406e-b0ae-3522d2f1a5b7" providerId="ADAL" clId="{0602B2E7-C9C3-4149-85BF-343B31B1994B}" dt="2024-11-03T16:18:42.431" v="44891" actId="20577"/>
          <ac:spMkLst>
            <pc:docMk/>
            <pc:sldMk cId="3997219144" sldId="1368"/>
            <ac:spMk id="3" creationId="{1C16A251-900F-8981-B2D6-3CD85729274D}"/>
          </ac:spMkLst>
        </pc:spChg>
      </pc:sldChg>
      <pc:sldChg chg="addSp delSp modSp mod">
        <pc:chgData name="David Schall" userId="b2c311fc-73ee-406e-b0ae-3522d2f1a5b7" providerId="ADAL" clId="{0602B2E7-C9C3-4149-85BF-343B31B1994B}" dt="2024-10-29T08:23:01.054" v="27406" actId="18131"/>
        <pc:sldMkLst>
          <pc:docMk/>
          <pc:sldMk cId="2958586601" sldId="1369"/>
        </pc:sldMkLst>
        <pc:picChg chg="add mod">
          <ac:chgData name="David Schall" userId="b2c311fc-73ee-406e-b0ae-3522d2f1a5b7" providerId="ADAL" clId="{0602B2E7-C9C3-4149-85BF-343B31B1994B}" dt="2024-10-29T08:17:49.033" v="27395" actId="1076"/>
          <ac:picMkLst>
            <pc:docMk/>
            <pc:sldMk cId="2958586601" sldId="1369"/>
            <ac:picMk id="3" creationId="{9A8D4EAA-F906-F21F-BDA0-56E0E1C56FB3}"/>
          </ac:picMkLst>
        </pc:picChg>
        <pc:picChg chg="mod modCrop">
          <ac:chgData name="David Schall" userId="b2c311fc-73ee-406e-b0ae-3522d2f1a5b7" providerId="ADAL" clId="{0602B2E7-C9C3-4149-85BF-343B31B1994B}" dt="2024-10-29T08:23:01.054" v="27406" actId="18131"/>
          <ac:picMkLst>
            <pc:docMk/>
            <pc:sldMk cId="2958586601" sldId="1369"/>
            <ac:picMk id="4" creationId="{ED6BF11C-1F31-4E15-7F4D-23FFABBCC0C9}"/>
          </ac:picMkLst>
        </pc:picChg>
        <pc:picChg chg="mod modCrop">
          <ac:chgData name="David Schall" userId="b2c311fc-73ee-406e-b0ae-3522d2f1a5b7" providerId="ADAL" clId="{0602B2E7-C9C3-4149-85BF-343B31B1994B}" dt="2024-10-29T08:21:26.710" v="27404" actId="14826"/>
          <ac:picMkLst>
            <pc:docMk/>
            <pc:sldMk cId="2958586601" sldId="1369"/>
            <ac:picMk id="5" creationId="{7DEBFC27-17D9-C551-5013-52B89C13CEB1}"/>
          </ac:picMkLst>
        </pc:picChg>
        <pc:picChg chg="del">
          <ac:chgData name="David Schall" userId="b2c311fc-73ee-406e-b0ae-3522d2f1a5b7" providerId="ADAL" clId="{0602B2E7-C9C3-4149-85BF-343B31B1994B}" dt="2024-10-29T08:17:34.192" v="27392" actId="478"/>
          <ac:picMkLst>
            <pc:docMk/>
            <pc:sldMk cId="2958586601" sldId="1369"/>
            <ac:picMk id="15" creationId="{284AE7C0-9B92-8683-AF17-011A90AC716A}"/>
          </ac:picMkLst>
        </pc:picChg>
      </pc:sldChg>
      <pc:sldChg chg="modSp del mod modShow modNotesTx">
        <pc:chgData name="David Schall" userId="b2c311fc-73ee-406e-b0ae-3522d2f1a5b7" providerId="ADAL" clId="{0602B2E7-C9C3-4149-85BF-343B31B1994B}" dt="2024-10-16T11:34:54.797" v="13190" actId="47"/>
        <pc:sldMkLst>
          <pc:docMk/>
          <pc:sldMk cId="4056785420" sldId="1371"/>
        </pc:sldMkLst>
        <pc:spChg chg="mod">
          <ac:chgData name="David Schall" userId="b2c311fc-73ee-406e-b0ae-3522d2f1a5b7" providerId="ADAL" clId="{0602B2E7-C9C3-4149-85BF-343B31B1994B}" dt="2024-10-10T06:48:47.876" v="209" actId="20577"/>
          <ac:spMkLst>
            <pc:docMk/>
            <pc:sldMk cId="4056785420" sldId="1371"/>
            <ac:spMk id="3" creationId="{9D3662E4-C153-B5E5-DDC9-ECF478CA752B}"/>
          </ac:spMkLst>
        </pc:spChg>
      </pc:sldChg>
      <pc:sldChg chg="modSp del mod modAnim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101627334" sldId="1372"/>
        </pc:sldMkLst>
        <pc:spChg chg="mod">
          <ac:chgData name="David Schall" userId="b2c311fc-73ee-406e-b0ae-3522d2f1a5b7" providerId="ADAL" clId="{0602B2E7-C9C3-4149-85BF-343B31B1994B}" dt="2024-10-10T07:56:09.012" v="882" actId="5793"/>
          <ac:spMkLst>
            <pc:docMk/>
            <pc:sldMk cId="101627334" sldId="1372"/>
            <ac:spMk id="3" creationId="{326E76B5-4EEA-A436-93BE-83A3E1E94A24}"/>
          </ac:spMkLst>
        </pc:spChg>
        <pc:spChg chg="mod">
          <ac:chgData name="David Schall" userId="b2c311fc-73ee-406e-b0ae-3522d2f1a5b7" providerId="ADAL" clId="{0602B2E7-C9C3-4149-85BF-343B31B1994B}" dt="2024-10-10T07:55:50.545" v="879"/>
          <ac:spMkLst>
            <pc:docMk/>
            <pc:sldMk cId="101627334" sldId="1372"/>
            <ac:spMk id="5" creationId="{5B81F86D-6F8E-4E57-FCA5-152883EC5478}"/>
          </ac:spMkLst>
        </pc:spChg>
      </pc:sldChg>
      <pc:sldChg chg="modSp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207427696" sldId="1373"/>
        </pc:sldMkLst>
        <pc:spChg chg="mod">
          <ac:chgData name="David Schall" userId="b2c311fc-73ee-406e-b0ae-3522d2f1a5b7" providerId="ADAL" clId="{0602B2E7-C9C3-4149-85BF-343B31B1994B}" dt="2024-10-10T10:29:19.507" v="1786" actId="6549"/>
          <ac:spMkLst>
            <pc:docMk/>
            <pc:sldMk cId="207427696" sldId="1373"/>
            <ac:spMk id="4" creationId="{3B8A6089-16FD-5B08-4B4C-78FE7CE6687C}"/>
          </ac:spMkLst>
        </pc:spChg>
      </pc:sldChg>
      <pc:sldChg chg="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2802612559" sldId="1374"/>
        </pc:sldMkLst>
      </pc:sldChg>
      <pc:sldChg chg="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3269731572" sldId="1375"/>
        </pc:sldMkLst>
      </pc:sldChg>
      <pc:sldChg chg="add del mod or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4116269247" sldId="1376"/>
        </pc:sldMkLst>
      </pc:sldChg>
      <pc:sldChg chg="delSp modSp add del mod delAnim modAnim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2192154472" sldId="1377"/>
        </pc:sldMkLst>
        <pc:spChg chg="mod">
          <ac:chgData name="David Schall" userId="b2c311fc-73ee-406e-b0ae-3522d2f1a5b7" providerId="ADAL" clId="{0602B2E7-C9C3-4149-85BF-343B31B1994B}" dt="2024-10-10T07:57:08.353" v="885" actId="6549"/>
          <ac:spMkLst>
            <pc:docMk/>
            <pc:sldMk cId="2192154472" sldId="1377"/>
            <ac:spMk id="3" creationId="{461F78E1-6FA0-6DFF-E3B5-7BD997351AB1}"/>
          </ac:spMkLst>
        </pc:spChg>
        <pc:spChg chg="mod">
          <ac:chgData name="David Schall" userId="b2c311fc-73ee-406e-b0ae-3522d2f1a5b7" providerId="ADAL" clId="{0602B2E7-C9C3-4149-85BF-343B31B1994B}" dt="2024-10-10T07:57:05.154" v="883"/>
          <ac:spMkLst>
            <pc:docMk/>
            <pc:sldMk cId="2192154472" sldId="1377"/>
            <ac:spMk id="5" creationId="{B8E9837C-C640-4716-BBAA-8F2C36C4AF60}"/>
          </ac:spMkLst>
        </pc:spChg>
        <pc:picChg chg="del mod">
          <ac:chgData name="David Schall" userId="b2c311fc-73ee-406e-b0ae-3522d2f1a5b7" providerId="ADAL" clId="{0602B2E7-C9C3-4149-85BF-343B31B1994B}" dt="2024-10-10T07:01:13.234" v="219" actId="478"/>
          <ac:picMkLst>
            <pc:docMk/>
            <pc:sldMk cId="2192154472" sldId="1377"/>
            <ac:picMk id="8" creationId="{52219525-22BF-2952-A1A6-073EF032715D}"/>
          </ac:picMkLst>
        </pc:picChg>
      </pc:sldChg>
      <pc:sldChg chg="modSp add del mod or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2861543139" sldId="1378"/>
        </pc:sldMkLst>
        <pc:spChg chg="mod">
          <ac:chgData name="David Schall" userId="b2c311fc-73ee-406e-b0ae-3522d2f1a5b7" providerId="ADAL" clId="{0602B2E7-C9C3-4149-85BF-343B31B1994B}" dt="2024-10-10T07:45:34.980" v="832" actId="20577"/>
          <ac:spMkLst>
            <pc:docMk/>
            <pc:sldMk cId="2861543139" sldId="1378"/>
            <ac:spMk id="3" creationId="{3C12D08F-FD01-9975-187C-1D3C8A1BB1CB}"/>
          </ac:spMkLst>
        </pc:spChg>
      </pc:sldChg>
      <pc:sldChg chg="add del mod modShow">
        <pc:chgData name="David Schall" userId="b2c311fc-73ee-406e-b0ae-3522d2f1a5b7" providerId="ADAL" clId="{0602B2E7-C9C3-4149-85BF-343B31B1994B}" dt="2024-10-10T10:50:47.928" v="2297" actId="47"/>
        <pc:sldMkLst>
          <pc:docMk/>
          <pc:sldMk cId="2853434202" sldId="1379"/>
        </pc:sldMkLst>
      </pc:sldChg>
      <pc:sldChg chg="modSp add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170381210" sldId="1380"/>
        </pc:sldMkLst>
        <pc:spChg chg="mod">
          <ac:chgData name="David Schall" userId="b2c311fc-73ee-406e-b0ae-3522d2f1a5b7" providerId="ADAL" clId="{0602B2E7-C9C3-4149-85BF-343B31B1994B}" dt="2024-10-10T11:12:49.998" v="2399" actId="20577"/>
          <ac:spMkLst>
            <pc:docMk/>
            <pc:sldMk cId="170381210" sldId="1380"/>
            <ac:spMk id="3" creationId="{520E5F66-34C5-29CC-7620-BB122A256A0E}"/>
          </ac:spMkLst>
        </pc:spChg>
        <pc:spChg chg="mod">
          <ac:chgData name="David Schall" userId="b2c311fc-73ee-406e-b0ae-3522d2f1a5b7" providerId="ADAL" clId="{0602B2E7-C9C3-4149-85BF-343B31B1994B}" dt="2024-10-14T15:15:14.729" v="10204" actId="20577"/>
          <ac:spMkLst>
            <pc:docMk/>
            <pc:sldMk cId="170381210" sldId="1380"/>
            <ac:spMk id="5" creationId="{6D53D455-CA98-416D-A521-750EBA46B901}"/>
          </ac:spMkLst>
        </pc:spChg>
      </pc:sldChg>
      <pc:sldChg chg="addSp delSp modSp new del mod modClrScheme modShow chgLayout">
        <pc:chgData name="David Schall" userId="b2c311fc-73ee-406e-b0ae-3522d2f1a5b7" providerId="ADAL" clId="{0602B2E7-C9C3-4149-85BF-343B31B1994B}" dt="2024-10-16T11:34:54.797" v="13190" actId="47"/>
        <pc:sldMkLst>
          <pc:docMk/>
          <pc:sldMk cId="294975188" sldId="1381"/>
        </pc:sldMkLst>
        <pc:spChg chg="mod ord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2" creationId="{F6F1F9D2-7D3E-200A-4EAD-F156634FDF3B}"/>
          </ac:spMkLst>
        </pc:spChg>
        <pc:spChg chg="del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3" creationId="{D7F3762C-6710-603B-FC11-CB4E437C1CF4}"/>
          </ac:spMkLst>
        </pc:spChg>
        <pc:spChg chg="del mod ord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4" creationId="{B0702399-295C-0D04-286E-39E00DDAF01C}"/>
          </ac:spMkLst>
        </pc:spChg>
        <pc:spChg chg="del mod ord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5" creationId="{43F35094-F517-360D-D5B1-10DFAC4FD46D}"/>
          </ac:spMkLst>
        </pc:spChg>
        <pc:spChg chg="mod ord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6" creationId="{1B4F853F-6C36-E0C8-4E24-C97B865C5081}"/>
          </ac:spMkLst>
        </pc:spChg>
        <pc:spChg chg="add mod ord">
          <ac:chgData name="David Schall" userId="b2c311fc-73ee-406e-b0ae-3522d2f1a5b7" providerId="ADAL" clId="{0602B2E7-C9C3-4149-85BF-343B31B1994B}" dt="2024-10-10T07:52:04.063" v="849" actId="700"/>
          <ac:spMkLst>
            <pc:docMk/>
            <pc:sldMk cId="294975188" sldId="1381"/>
            <ac:spMk id="7" creationId="{D76DC06D-4CD0-49B8-6EA7-EC6F3F1B7C52}"/>
          </ac:spMkLst>
        </pc:spChg>
        <pc:spChg chg="add mod ord">
          <ac:chgData name="David Schall" userId="b2c311fc-73ee-406e-b0ae-3522d2f1a5b7" providerId="ADAL" clId="{0602B2E7-C9C3-4149-85BF-343B31B1994B}" dt="2024-10-10T07:52:23.775" v="871" actId="20577"/>
          <ac:spMkLst>
            <pc:docMk/>
            <pc:sldMk cId="294975188" sldId="1381"/>
            <ac:spMk id="8" creationId="{9A10D32A-D36D-DDEB-14EC-A74BE2F4E269}"/>
          </ac:spMkLst>
        </pc:spChg>
      </pc:sldChg>
      <pc:sldChg chg="add del mod ord modShow">
        <pc:chgData name="David Schall" userId="b2c311fc-73ee-406e-b0ae-3522d2f1a5b7" providerId="ADAL" clId="{0602B2E7-C9C3-4149-85BF-343B31B1994B}" dt="2024-10-10T07:51:08.390" v="847" actId="47"/>
        <pc:sldMkLst>
          <pc:docMk/>
          <pc:sldMk cId="3877466693" sldId="1381"/>
        </pc:sldMkLst>
      </pc:sldChg>
      <pc:sldChg chg="modSp add del mod modShow">
        <pc:chgData name="David Schall" userId="b2c311fc-73ee-406e-b0ae-3522d2f1a5b7" providerId="ADAL" clId="{0602B2E7-C9C3-4149-85BF-343B31B1994B}" dt="2024-10-14T12:16:36.064" v="6307" actId="47"/>
        <pc:sldMkLst>
          <pc:docMk/>
          <pc:sldMk cId="1868337957" sldId="1382"/>
        </pc:sldMkLst>
        <pc:spChg chg="mod">
          <ac:chgData name="David Schall" userId="b2c311fc-73ee-406e-b0ae-3522d2f1a5b7" providerId="ADAL" clId="{0602B2E7-C9C3-4149-85BF-343B31B1994B}" dt="2024-10-10T07:52:39.352" v="874" actId="20577"/>
          <ac:spMkLst>
            <pc:docMk/>
            <pc:sldMk cId="1868337957" sldId="1382"/>
            <ac:spMk id="8" creationId="{804E2EEF-952A-C808-AF7F-AB00E56EA8BA}"/>
          </ac:spMkLst>
        </pc:spChg>
      </pc:sldChg>
      <pc:sldChg chg="addSp modSp add del mod modAnim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3656317737" sldId="1383"/>
        </pc:sldMkLst>
        <pc:spChg chg="mod">
          <ac:chgData name="David Schall" userId="b2c311fc-73ee-406e-b0ae-3522d2f1a5b7" providerId="ADAL" clId="{0602B2E7-C9C3-4149-85BF-343B31B1994B}" dt="2024-10-10T08:24:16.860" v="1130" actId="113"/>
          <ac:spMkLst>
            <pc:docMk/>
            <pc:sldMk cId="3656317737" sldId="1383"/>
            <ac:spMk id="3" creationId="{26B155FE-7396-9B50-A1BF-4709D4B5AD80}"/>
          </ac:spMkLst>
        </pc:spChg>
        <pc:spChg chg="mod">
          <ac:chgData name="David Schall" userId="b2c311fc-73ee-406e-b0ae-3522d2f1a5b7" providerId="ADAL" clId="{0602B2E7-C9C3-4149-85BF-343B31B1994B}" dt="2024-10-10T08:02:38.717" v="894" actId="20577"/>
          <ac:spMkLst>
            <pc:docMk/>
            <pc:sldMk cId="3656317737" sldId="1383"/>
            <ac:spMk id="5" creationId="{789FFB50-2E32-5430-74B7-E9A437267FD6}"/>
          </ac:spMkLst>
        </pc:spChg>
        <pc:spChg chg="add mod">
          <ac:chgData name="David Schall" userId="b2c311fc-73ee-406e-b0ae-3522d2f1a5b7" providerId="ADAL" clId="{0602B2E7-C9C3-4149-85BF-343B31B1994B}" dt="2024-10-10T08:24:24.147" v="1131" actId="1076"/>
          <ac:spMkLst>
            <pc:docMk/>
            <pc:sldMk cId="3656317737" sldId="1383"/>
            <ac:spMk id="6" creationId="{366F6843-6DB8-279B-49C2-93C9ECCAADBD}"/>
          </ac:spMkLst>
        </pc:spChg>
        <pc:picChg chg="add mod">
          <ac:chgData name="David Schall" userId="b2c311fc-73ee-406e-b0ae-3522d2f1a5b7" providerId="ADAL" clId="{0602B2E7-C9C3-4149-85BF-343B31B1994B}" dt="2024-10-10T08:27:03.862" v="1133" actId="1076"/>
          <ac:picMkLst>
            <pc:docMk/>
            <pc:sldMk cId="3656317737" sldId="1383"/>
            <ac:picMk id="7" creationId="{CCCD0B4D-B609-4764-28FA-95DDF167F509}"/>
          </ac:picMkLst>
        </pc:picChg>
      </pc:sldChg>
      <pc:sldChg chg="modSp new del mod modShow">
        <pc:chgData name="David Schall" userId="b2c311fc-73ee-406e-b0ae-3522d2f1a5b7" providerId="ADAL" clId="{0602B2E7-C9C3-4149-85BF-343B31B1994B}" dt="2024-10-17T09:36:21.753" v="15678" actId="47"/>
        <pc:sldMkLst>
          <pc:docMk/>
          <pc:sldMk cId="3787132325" sldId="1384"/>
        </pc:sldMkLst>
        <pc:spChg chg="mod">
          <ac:chgData name="David Schall" userId="b2c311fc-73ee-406e-b0ae-3522d2f1a5b7" providerId="ADAL" clId="{0602B2E7-C9C3-4149-85BF-343B31B1994B}" dt="2024-10-14T15:37:36.262" v="10348" actId="20577"/>
          <ac:spMkLst>
            <pc:docMk/>
            <pc:sldMk cId="3787132325" sldId="1384"/>
            <ac:spMk id="3" creationId="{DD13584D-07E0-F2B5-3EFE-53DC191A3BA4}"/>
          </ac:spMkLst>
        </pc:spChg>
        <pc:spChg chg="mod">
          <ac:chgData name="David Schall" userId="b2c311fc-73ee-406e-b0ae-3522d2f1a5b7" providerId="ADAL" clId="{0602B2E7-C9C3-4149-85BF-343B31B1994B}" dt="2024-10-10T08:14:43.103" v="977"/>
          <ac:spMkLst>
            <pc:docMk/>
            <pc:sldMk cId="3787132325" sldId="1384"/>
            <ac:spMk id="4" creationId="{44AB5D98-A9DB-381D-8991-7CA7213744BA}"/>
          </ac:spMkLst>
        </pc:spChg>
      </pc:sldChg>
      <pc:sldChg chg="addSp delSp modSp add del mod ord delAnim modAnim modShow">
        <pc:chgData name="David Schall" userId="b2c311fc-73ee-406e-b0ae-3522d2f1a5b7" providerId="ADAL" clId="{0602B2E7-C9C3-4149-85BF-343B31B1994B}" dt="2024-10-10T12:35:05.571" v="3078" actId="47"/>
        <pc:sldMkLst>
          <pc:docMk/>
          <pc:sldMk cId="3893064279" sldId="1385"/>
        </pc:sldMkLst>
        <pc:spChg chg="mod">
          <ac:chgData name="David Schall" userId="b2c311fc-73ee-406e-b0ae-3522d2f1a5b7" providerId="ADAL" clId="{0602B2E7-C9C3-4149-85BF-343B31B1994B}" dt="2024-10-10T12:30:43.439" v="3048" actId="20577"/>
          <ac:spMkLst>
            <pc:docMk/>
            <pc:sldMk cId="3893064279" sldId="1385"/>
            <ac:spMk id="3" creationId="{E517182D-3BE9-987F-AC0F-5DC98709D482}"/>
          </ac:spMkLst>
        </pc:spChg>
        <pc:spChg chg="mod">
          <ac:chgData name="David Schall" userId="b2c311fc-73ee-406e-b0ae-3522d2f1a5b7" providerId="ADAL" clId="{0602B2E7-C9C3-4149-85BF-343B31B1994B}" dt="2024-10-10T11:24:58.236" v="2463" actId="14100"/>
          <ac:spMkLst>
            <pc:docMk/>
            <pc:sldMk cId="3893064279" sldId="1385"/>
            <ac:spMk id="4" creationId="{5A566940-9803-E377-5F13-5E7605D65039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6" creationId="{2CD81592-BFD2-521F-B3BA-2AEB46757622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8" creationId="{B206FB9C-1551-7C75-64B6-67E7A4230C40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9" creationId="{F934E790-8ACA-3975-62E3-71C557F23419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0" creationId="{7B5C5918-333A-BB49-0BF0-68151B4BF950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1" creationId="{7D413DC8-906D-1E55-4D21-FB0081D4110B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2" creationId="{710D6634-0C28-5F80-B6F2-2D957FEE2DEF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3" creationId="{E09FBC26-639A-211C-1D1B-CB1A7A861CE2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4" creationId="{35BC9C4D-AA35-EBAF-4D3F-F572BE0DC95F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5" creationId="{DC7DA209-E5E8-9186-1C89-0C73F56BCBC2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6" creationId="{059E4F4B-3984-EDAE-F793-EDB3B7142A6B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7" creationId="{E1DD307F-E1E7-A847-D43B-A47BD12741E4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8" creationId="{45AB71C4-5802-4B8A-82EF-092073FBBE7B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19" creationId="{372B0AC8-FC0D-CB6F-9A5F-241A5DF8EECB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0" creationId="{79A4EEB5-75F3-21FE-4E7F-3AC4C67BC680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1" creationId="{5E97BF45-A369-40B0-D0C5-56235D2C9CD5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2" creationId="{CB3DA1ED-2584-D37B-D333-CB7FDFB89ACF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3" creationId="{4B5C99F2-D060-B914-B9ED-FC02C934BFB4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4" creationId="{3C836762-5BF2-FB89-0245-43996ED9F0D5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5" creationId="{F5671BE4-4A85-1740-5DD0-3185E9644A14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6" creationId="{3DC383AE-D4DA-895A-B91E-2C5A553AE920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7" creationId="{0401C699-F0E0-5666-AEF4-B41C79EEFEAA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8" creationId="{7B8BB55A-901B-3C6A-68EF-8A428D70B6A5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29" creationId="{8AAC5090-5072-5957-41D3-5FF84A720F91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30" creationId="{4A4CB8F5-F9E5-DE15-9918-BFC32C495D9A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32" creationId="{6B4003C2-3603-14D9-46CF-527853929ABE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35" creationId="{01F54D75-AD01-4BDF-3590-060D57062D80}"/>
          </ac:spMkLst>
        </pc:spChg>
        <pc:spChg chg="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36" creationId="{0696CC6D-77D8-13A4-E39B-E1C101100D68}"/>
          </ac:spMkLst>
        </pc:spChg>
        <pc:spChg chg="add del mod">
          <ac:chgData name="David Schall" userId="b2c311fc-73ee-406e-b0ae-3522d2f1a5b7" providerId="ADAL" clId="{0602B2E7-C9C3-4149-85BF-343B31B1994B}" dt="2024-10-10T11:58:30.354" v="2744" actId="478"/>
          <ac:spMkLst>
            <pc:docMk/>
            <pc:sldMk cId="3893064279" sldId="1385"/>
            <ac:spMk id="37" creationId="{5BABC26E-008F-5888-AF65-E16D893DC37E}"/>
          </ac:spMkLst>
        </pc:spChg>
        <pc:spChg chg="del mod">
          <ac:chgData name="David Schall" userId="b2c311fc-73ee-406e-b0ae-3522d2f1a5b7" providerId="ADAL" clId="{0602B2E7-C9C3-4149-85BF-343B31B1994B}" dt="2024-10-10T12:17:27.752" v="2893" actId="478"/>
          <ac:spMkLst>
            <pc:docMk/>
            <pc:sldMk cId="3893064279" sldId="1385"/>
            <ac:spMk id="38" creationId="{703EE073-DEE2-FB49-0AE9-A3B9DD6DD630}"/>
          </ac:spMkLst>
        </pc:spChg>
        <pc:spChg chg="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39" creationId="{D2272EEB-F59C-B008-E631-C88AB38EA5C9}"/>
          </ac:spMkLst>
        </pc:spChg>
        <pc:spChg chg="del mod">
          <ac:chgData name="David Schall" userId="b2c311fc-73ee-406e-b0ae-3522d2f1a5b7" providerId="ADAL" clId="{0602B2E7-C9C3-4149-85BF-343B31B1994B}" dt="2024-10-10T11:58:35.859" v="2746" actId="478"/>
          <ac:spMkLst>
            <pc:docMk/>
            <pc:sldMk cId="3893064279" sldId="1385"/>
            <ac:spMk id="48" creationId="{6118ADC7-4EA0-70FD-9002-EC553AC638E3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53" creationId="{D67B7EF9-2D65-EDD7-5D3F-212F4E1CEA27}"/>
          </ac:spMkLst>
        </pc:spChg>
        <pc:spChg chg="mod">
          <ac:chgData name="David Schall" userId="b2c311fc-73ee-406e-b0ae-3522d2f1a5b7" providerId="ADAL" clId="{0602B2E7-C9C3-4149-85BF-343B31B1994B}" dt="2024-10-10T12:32:33.499" v="3058" actId="1076"/>
          <ac:spMkLst>
            <pc:docMk/>
            <pc:sldMk cId="3893064279" sldId="1385"/>
            <ac:spMk id="54" creationId="{70D3F1DE-A849-DFF0-FAC6-A5575A1A8FB6}"/>
          </ac:spMkLst>
        </pc:spChg>
        <pc:spChg chg="add del mod">
          <ac:chgData name="David Schall" userId="b2c311fc-73ee-406e-b0ae-3522d2f1a5b7" providerId="ADAL" clId="{0602B2E7-C9C3-4149-85BF-343B31B1994B}" dt="2024-10-10T11:33:01.591" v="2555" actId="478"/>
          <ac:spMkLst>
            <pc:docMk/>
            <pc:sldMk cId="3893064279" sldId="1385"/>
            <ac:spMk id="55" creationId="{E6422E80-8B43-58E1-7F7E-E7AD00E06325}"/>
          </ac:spMkLst>
        </pc:spChg>
        <pc:spChg chg="add del mod">
          <ac:chgData name="David Schall" userId="b2c311fc-73ee-406e-b0ae-3522d2f1a5b7" providerId="ADAL" clId="{0602B2E7-C9C3-4149-85BF-343B31B1994B}" dt="2024-10-10T11:33:04.893" v="2557" actId="478"/>
          <ac:spMkLst>
            <pc:docMk/>
            <pc:sldMk cId="3893064279" sldId="1385"/>
            <ac:spMk id="56" creationId="{AA18037C-8F61-A144-ED71-18BD60084BEC}"/>
          </ac:spMkLst>
        </pc:spChg>
        <pc:spChg chg="add del mod">
          <ac:chgData name="David Schall" userId="b2c311fc-73ee-406e-b0ae-3522d2f1a5b7" providerId="ADAL" clId="{0602B2E7-C9C3-4149-85BF-343B31B1994B}" dt="2024-10-10T11:33:07.465" v="2558" actId="478"/>
          <ac:spMkLst>
            <pc:docMk/>
            <pc:sldMk cId="3893064279" sldId="1385"/>
            <ac:spMk id="57" creationId="{E810D8C1-B0C3-F466-FACF-6701CB310CB1}"/>
          </ac:spMkLst>
        </pc:spChg>
        <pc:spChg chg="add del mod">
          <ac:chgData name="David Schall" userId="b2c311fc-73ee-406e-b0ae-3522d2f1a5b7" providerId="ADAL" clId="{0602B2E7-C9C3-4149-85BF-343B31B1994B}" dt="2024-10-10T11:33:03.904" v="2556" actId="478"/>
          <ac:spMkLst>
            <pc:docMk/>
            <pc:sldMk cId="3893064279" sldId="1385"/>
            <ac:spMk id="58" creationId="{ADD67796-4498-5F4D-1735-0F3AA9E60F71}"/>
          </ac:spMkLst>
        </pc:spChg>
        <pc:spChg chg="add del mod">
          <ac:chgData name="David Schall" userId="b2c311fc-73ee-406e-b0ae-3522d2f1a5b7" providerId="ADAL" clId="{0602B2E7-C9C3-4149-85BF-343B31B1994B}" dt="2024-10-10T11:37:18.667" v="2710" actId="478"/>
          <ac:spMkLst>
            <pc:docMk/>
            <pc:sldMk cId="3893064279" sldId="1385"/>
            <ac:spMk id="60" creationId="{335D5FA7-AD27-1581-8DD8-5A52C4114EB4}"/>
          </ac:spMkLst>
        </pc:spChg>
        <pc:spChg chg="add del mod">
          <ac:chgData name="David Schall" userId="b2c311fc-73ee-406e-b0ae-3522d2f1a5b7" providerId="ADAL" clId="{0602B2E7-C9C3-4149-85BF-343B31B1994B}" dt="2024-10-10T11:52:05.210" v="2728" actId="478"/>
          <ac:spMkLst>
            <pc:docMk/>
            <pc:sldMk cId="3893064279" sldId="1385"/>
            <ac:spMk id="62" creationId="{6ABEC2D6-84D8-4150-52F6-FEF9202D26DE}"/>
          </ac:spMkLst>
        </pc:spChg>
        <pc:spChg chg="add del mod">
          <ac:chgData name="David Schall" userId="b2c311fc-73ee-406e-b0ae-3522d2f1a5b7" providerId="ADAL" clId="{0602B2E7-C9C3-4149-85BF-343B31B1994B}" dt="2024-10-10T11:52:00.258" v="2725" actId="478"/>
          <ac:spMkLst>
            <pc:docMk/>
            <pc:sldMk cId="3893064279" sldId="1385"/>
            <ac:spMk id="63" creationId="{A79DFFA7-DF28-4E2A-0093-BE91973BA0A8}"/>
          </ac:spMkLst>
        </pc:spChg>
        <pc:spChg chg="add del mod">
          <ac:chgData name="David Schall" userId="b2c311fc-73ee-406e-b0ae-3522d2f1a5b7" providerId="ADAL" clId="{0602B2E7-C9C3-4149-85BF-343B31B1994B}" dt="2024-10-10T11:52:02.965" v="2726" actId="478"/>
          <ac:spMkLst>
            <pc:docMk/>
            <pc:sldMk cId="3893064279" sldId="1385"/>
            <ac:spMk id="64" creationId="{62D68033-7D01-F4DC-F61C-B10B2FBEE324}"/>
          </ac:spMkLst>
        </pc:spChg>
        <pc:spChg chg="add del mod">
          <ac:chgData name="David Schall" userId="b2c311fc-73ee-406e-b0ae-3522d2f1a5b7" providerId="ADAL" clId="{0602B2E7-C9C3-4149-85BF-343B31B1994B}" dt="2024-10-10T11:52:04.128" v="2727" actId="478"/>
          <ac:spMkLst>
            <pc:docMk/>
            <pc:sldMk cId="3893064279" sldId="1385"/>
            <ac:spMk id="65" creationId="{C1A74116-BDB5-8BA9-035C-5273048B7EF3}"/>
          </ac:spMkLst>
        </pc:spChg>
        <pc:spChg chg="add del mod">
          <ac:chgData name="David Schall" userId="b2c311fc-73ee-406e-b0ae-3522d2f1a5b7" providerId="ADAL" clId="{0602B2E7-C9C3-4149-85BF-343B31B1994B}" dt="2024-10-10T12:12:03.475" v="2845" actId="478"/>
          <ac:spMkLst>
            <pc:docMk/>
            <pc:sldMk cId="3893064279" sldId="1385"/>
            <ac:spMk id="66" creationId="{9524CFDC-BD02-D5C6-89C6-22C745F202AA}"/>
          </ac:spMkLst>
        </pc:spChg>
        <pc:spChg chg="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70" creationId="{44EE91DB-BB42-6B21-DFFF-30A6DE087E08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79" creationId="{0A568ADD-232D-BF6E-D4F3-0B2147E4960B}"/>
          </ac:spMkLst>
        </pc:spChg>
        <pc:spChg chg="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80" creationId="{4CA446ED-5096-E53E-A6D9-0D068A2BD204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81" creationId="{72A037C4-70F3-69C3-54B1-14AA64167C9D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82" creationId="{5F0F44E0-C398-2EE5-4F68-8397576C5B08}"/>
          </ac:spMkLst>
        </pc:spChg>
        <pc:spChg chg="add del mod">
          <ac:chgData name="David Schall" userId="b2c311fc-73ee-406e-b0ae-3522d2f1a5b7" providerId="ADAL" clId="{0602B2E7-C9C3-4149-85BF-343B31B1994B}" dt="2024-10-10T11:58:35.859" v="2746" actId="478"/>
          <ac:spMkLst>
            <pc:docMk/>
            <pc:sldMk cId="3893064279" sldId="1385"/>
            <ac:spMk id="85" creationId="{2E8718F3-05F4-C1D1-923D-1EA4BB3EC9DF}"/>
          </ac:spMkLst>
        </pc:spChg>
        <pc:spChg chg="add del mod">
          <ac:chgData name="David Schall" userId="b2c311fc-73ee-406e-b0ae-3522d2f1a5b7" providerId="ADAL" clId="{0602B2E7-C9C3-4149-85BF-343B31B1994B}" dt="2024-10-10T11:58:35.859" v="2746" actId="478"/>
          <ac:spMkLst>
            <pc:docMk/>
            <pc:sldMk cId="3893064279" sldId="1385"/>
            <ac:spMk id="86" creationId="{73451AA5-C513-D246-A5C6-199B86383A36}"/>
          </ac:spMkLst>
        </pc:spChg>
        <pc:spChg chg="add del mod">
          <ac:chgData name="David Schall" userId="b2c311fc-73ee-406e-b0ae-3522d2f1a5b7" providerId="ADAL" clId="{0602B2E7-C9C3-4149-85BF-343B31B1994B}" dt="2024-10-10T12:18:41.784" v="2896" actId="478"/>
          <ac:spMkLst>
            <pc:docMk/>
            <pc:sldMk cId="3893064279" sldId="1385"/>
            <ac:spMk id="87" creationId="{B8442EEA-F1AF-771F-3403-B77476F1F378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89" creationId="{B4FC4802-7A3E-12DA-6F22-872CE2651C81}"/>
          </ac:spMkLst>
        </pc:spChg>
        <pc:spChg chg="add del mod">
          <ac:chgData name="David Schall" userId="b2c311fc-73ee-406e-b0ae-3522d2f1a5b7" providerId="ADAL" clId="{0602B2E7-C9C3-4149-85BF-343B31B1994B}" dt="2024-10-10T11:58:35.859" v="2746" actId="478"/>
          <ac:spMkLst>
            <pc:docMk/>
            <pc:sldMk cId="3893064279" sldId="1385"/>
            <ac:spMk id="93" creationId="{68345EB3-50FD-3D43-E704-B23EB848FDDA}"/>
          </ac:spMkLst>
        </pc:spChg>
        <pc:spChg chg="add del mod">
          <ac:chgData name="David Schall" userId="b2c311fc-73ee-406e-b0ae-3522d2f1a5b7" providerId="ADAL" clId="{0602B2E7-C9C3-4149-85BF-343B31B1994B}" dt="2024-10-10T12:03:23.259" v="2781" actId="478"/>
          <ac:spMkLst>
            <pc:docMk/>
            <pc:sldMk cId="3893064279" sldId="1385"/>
            <ac:spMk id="94" creationId="{7326C3E6-926F-68DA-2A05-46318E18F018}"/>
          </ac:spMkLst>
        </pc:spChg>
        <pc:spChg chg="del">
          <ac:chgData name="David Schall" userId="b2c311fc-73ee-406e-b0ae-3522d2f1a5b7" providerId="ADAL" clId="{0602B2E7-C9C3-4149-85BF-343B31B1994B}" dt="2024-10-10T11:24:41.299" v="2461" actId="478"/>
          <ac:spMkLst>
            <pc:docMk/>
            <pc:sldMk cId="3893064279" sldId="1385"/>
            <ac:spMk id="99" creationId="{2279CB81-292D-F9A0-3406-A1580911C096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123" creationId="{D0393AEE-FA46-2042-2CFF-D5023F940F15}"/>
          </ac:spMkLst>
        </pc:spChg>
        <pc:spChg chg="add del mod ord">
          <ac:chgData name="David Schall" userId="b2c311fc-73ee-406e-b0ae-3522d2f1a5b7" providerId="ADAL" clId="{0602B2E7-C9C3-4149-85BF-343B31B1994B}" dt="2024-10-10T12:15:32.475" v="2879" actId="478"/>
          <ac:spMkLst>
            <pc:docMk/>
            <pc:sldMk cId="3893064279" sldId="1385"/>
            <ac:spMk id="132" creationId="{694739D7-CDC0-CF63-82A3-813248EB5334}"/>
          </ac:spMkLst>
        </pc:spChg>
        <pc:spChg chg="add del">
          <ac:chgData name="David Schall" userId="b2c311fc-73ee-406e-b0ae-3522d2f1a5b7" providerId="ADAL" clId="{0602B2E7-C9C3-4149-85BF-343B31B1994B}" dt="2024-10-10T12:06:18.448" v="2799" actId="11529"/>
          <ac:spMkLst>
            <pc:docMk/>
            <pc:sldMk cId="3893064279" sldId="1385"/>
            <ac:spMk id="146" creationId="{1F5E1974-06F4-E889-5DAB-26B30D4C6427}"/>
          </ac:spMkLst>
        </pc:spChg>
        <pc:spChg chg="add del mod">
          <ac:chgData name="David Schall" userId="b2c311fc-73ee-406e-b0ae-3522d2f1a5b7" providerId="ADAL" clId="{0602B2E7-C9C3-4149-85BF-343B31B1994B}" dt="2024-10-10T12:07:00.237" v="2804" actId="478"/>
          <ac:spMkLst>
            <pc:docMk/>
            <pc:sldMk cId="3893064279" sldId="1385"/>
            <ac:spMk id="147" creationId="{EF741359-1837-65C9-0973-60C237C582FF}"/>
          </ac:spMkLst>
        </pc:spChg>
        <pc:spChg chg="add del mod">
          <ac:chgData name="David Schall" userId="b2c311fc-73ee-406e-b0ae-3522d2f1a5b7" providerId="ADAL" clId="{0602B2E7-C9C3-4149-85BF-343B31B1994B}" dt="2024-10-10T12:13:49.139" v="2868" actId="478"/>
          <ac:spMkLst>
            <pc:docMk/>
            <pc:sldMk cId="3893064279" sldId="1385"/>
            <ac:spMk id="154" creationId="{0F4EC9C7-52D6-DF3B-6173-57F866B0F51B}"/>
          </ac:spMkLst>
        </pc:spChg>
        <pc:spChg chg="add del mod">
          <ac:chgData name="David Schall" userId="b2c311fc-73ee-406e-b0ae-3522d2f1a5b7" providerId="ADAL" clId="{0602B2E7-C9C3-4149-85BF-343B31B1994B}" dt="2024-10-10T12:13:45.978" v="2867" actId="478"/>
          <ac:spMkLst>
            <pc:docMk/>
            <pc:sldMk cId="3893064279" sldId="1385"/>
            <ac:spMk id="155" creationId="{7CBDC514-CB22-2051-676A-15A7920E4F1D}"/>
          </ac:spMkLst>
        </pc:spChg>
        <pc:spChg chg="add del mod">
          <ac:chgData name="David Schall" userId="b2c311fc-73ee-406e-b0ae-3522d2f1a5b7" providerId="ADAL" clId="{0602B2E7-C9C3-4149-85BF-343B31B1994B}" dt="2024-10-10T12:13:44.881" v="2866" actId="478"/>
          <ac:spMkLst>
            <pc:docMk/>
            <pc:sldMk cId="3893064279" sldId="1385"/>
            <ac:spMk id="156" creationId="{E7C68832-155E-2CFA-D7B6-730521F086EC}"/>
          </ac:spMkLst>
        </pc:spChg>
        <pc:spChg chg="add del mod">
          <ac:chgData name="David Schall" userId="b2c311fc-73ee-406e-b0ae-3522d2f1a5b7" providerId="ADAL" clId="{0602B2E7-C9C3-4149-85BF-343B31B1994B}" dt="2024-10-10T12:13:50.067" v="2869" actId="478"/>
          <ac:spMkLst>
            <pc:docMk/>
            <pc:sldMk cId="3893064279" sldId="1385"/>
            <ac:spMk id="157" creationId="{070561E3-EEB4-B57C-7E03-84615BB31762}"/>
          </ac:spMkLst>
        </pc:spChg>
        <pc:spChg chg="add del mod">
          <ac:chgData name="David Schall" userId="b2c311fc-73ee-406e-b0ae-3522d2f1a5b7" providerId="ADAL" clId="{0602B2E7-C9C3-4149-85BF-343B31B1994B}" dt="2024-10-10T12:15:19.441" v="2876" actId="478"/>
          <ac:spMkLst>
            <pc:docMk/>
            <pc:sldMk cId="3893064279" sldId="1385"/>
            <ac:spMk id="158" creationId="{5098EFDB-B319-F9B8-4154-B165671022C7}"/>
          </ac:spMkLst>
        </pc:spChg>
        <pc:spChg chg="add del">
          <ac:chgData name="David Schall" userId="b2c311fc-73ee-406e-b0ae-3522d2f1a5b7" providerId="ADAL" clId="{0602B2E7-C9C3-4149-85BF-343B31B1994B}" dt="2024-10-10T12:15:20.588" v="2877" actId="478"/>
          <ac:spMkLst>
            <pc:docMk/>
            <pc:sldMk cId="3893064279" sldId="1385"/>
            <ac:spMk id="159" creationId="{A59BB1AF-C300-5224-1FAE-FA31804A3C28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160" creationId="{5DB9BB56-8765-FE92-655E-470820E57887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161" creationId="{83CDD15C-DADE-FA2C-64F6-5A3387974392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162" creationId="{F613E31A-2CB3-57CB-2A16-E38122F3E32F}"/>
          </ac:spMkLst>
        </pc:spChg>
        <pc:spChg chg="add del mod">
          <ac:chgData name="David Schall" userId="b2c311fc-73ee-406e-b0ae-3522d2f1a5b7" providerId="ADAL" clId="{0602B2E7-C9C3-4149-85BF-343B31B1994B}" dt="2024-10-10T12:16:48.510" v="2891" actId="478"/>
          <ac:spMkLst>
            <pc:docMk/>
            <pc:sldMk cId="3893064279" sldId="1385"/>
            <ac:spMk id="163" creationId="{E0D9FFD0-D850-FE06-D3C3-224D3CD2B189}"/>
          </ac:spMkLst>
        </pc:spChg>
        <pc:spChg chg="add mod">
          <ac:chgData name="David Schall" userId="b2c311fc-73ee-406e-b0ae-3522d2f1a5b7" providerId="ADAL" clId="{0602B2E7-C9C3-4149-85BF-343B31B1994B}" dt="2024-10-10T12:32:30.125" v="3057" actId="1076"/>
          <ac:spMkLst>
            <pc:docMk/>
            <pc:sldMk cId="3893064279" sldId="1385"/>
            <ac:spMk id="191" creationId="{CF20CAEB-41DC-30B8-6C06-7DE9E665A357}"/>
          </ac:spMkLst>
        </pc:spChg>
        <pc:spChg chg="add mod">
          <ac:chgData name="David Schall" userId="b2c311fc-73ee-406e-b0ae-3522d2f1a5b7" providerId="ADAL" clId="{0602B2E7-C9C3-4149-85BF-343B31B1994B}" dt="2024-10-10T12:34:51.409" v="3076" actId="1076"/>
          <ac:spMkLst>
            <pc:docMk/>
            <pc:sldMk cId="3893064279" sldId="1385"/>
            <ac:spMk id="196" creationId="{3A558B04-7A2C-C2ED-246A-C6282A0BAF34}"/>
          </ac:spMkLst>
        </pc:spChg>
        <pc:cxnChg chg="del">
          <ac:chgData name="David Schall" userId="b2c311fc-73ee-406e-b0ae-3522d2f1a5b7" providerId="ADAL" clId="{0602B2E7-C9C3-4149-85BF-343B31B1994B}" dt="2024-10-10T11:24:41.299" v="2461" actId="478"/>
          <ac:cxnSpMkLst>
            <pc:docMk/>
            <pc:sldMk cId="3893064279" sldId="1385"/>
            <ac:cxnSpMk id="7" creationId="{054851D9-4CA6-7751-0C8B-9BADE0546CD3}"/>
          </ac:cxnSpMkLst>
        </pc:cxnChg>
        <pc:cxnChg chg="add del mod">
          <ac:chgData name="David Schall" userId="b2c311fc-73ee-406e-b0ae-3522d2f1a5b7" providerId="ADAL" clId="{0602B2E7-C9C3-4149-85BF-343B31B1994B}" dt="2024-10-10T11:58:32.461" v="2745" actId="478"/>
          <ac:cxnSpMkLst>
            <pc:docMk/>
            <pc:sldMk cId="3893064279" sldId="1385"/>
            <ac:cxnSpMk id="40" creationId="{458DB149-95EB-D289-344B-90D8E7E4F0F2}"/>
          </ac:cxnSpMkLst>
        </pc:cxnChg>
        <pc:cxnChg chg="mod">
          <ac:chgData name="David Schall" userId="b2c311fc-73ee-406e-b0ae-3522d2f1a5b7" providerId="ADAL" clId="{0602B2E7-C9C3-4149-85BF-343B31B1994B}" dt="2024-10-10T12:32:30.125" v="3057" actId="1076"/>
          <ac:cxnSpMkLst>
            <pc:docMk/>
            <pc:sldMk cId="3893064279" sldId="1385"/>
            <ac:cxnSpMk id="42" creationId="{755B4268-C9AF-5C92-019C-FA559EA182F9}"/>
          </ac:cxnSpMkLst>
        </pc:cxnChg>
        <pc:cxnChg chg="mod">
          <ac:chgData name="David Schall" userId="b2c311fc-73ee-406e-b0ae-3522d2f1a5b7" providerId="ADAL" clId="{0602B2E7-C9C3-4149-85BF-343B31B1994B}" dt="2024-10-10T12:32:30.125" v="3057" actId="1076"/>
          <ac:cxnSpMkLst>
            <pc:docMk/>
            <pc:sldMk cId="3893064279" sldId="1385"/>
            <ac:cxnSpMk id="45" creationId="{08430F54-4207-F71E-86BC-2C65FE9CB6BC}"/>
          </ac:cxnSpMkLst>
        </pc:cxnChg>
        <pc:cxnChg chg="mod">
          <ac:chgData name="David Schall" userId="b2c311fc-73ee-406e-b0ae-3522d2f1a5b7" providerId="ADAL" clId="{0602B2E7-C9C3-4149-85BF-343B31B1994B}" dt="2024-10-10T12:32:30.125" v="3057" actId="1076"/>
          <ac:cxnSpMkLst>
            <pc:docMk/>
            <pc:sldMk cId="3893064279" sldId="1385"/>
            <ac:cxnSpMk id="49" creationId="{E217E317-D90A-9261-E0FE-5AB6E29C4C10}"/>
          </ac:cxnSpMkLst>
        </pc:cxnChg>
        <pc:cxnChg chg="mod">
          <ac:chgData name="David Schall" userId="b2c311fc-73ee-406e-b0ae-3522d2f1a5b7" providerId="ADAL" clId="{0602B2E7-C9C3-4149-85BF-343B31B1994B}" dt="2024-10-10T12:32:30.125" v="3057" actId="1076"/>
          <ac:cxnSpMkLst>
            <pc:docMk/>
            <pc:sldMk cId="3893064279" sldId="1385"/>
            <ac:cxnSpMk id="61" creationId="{74798CBC-CD51-C6F6-EAB2-FF4D8B63A58C}"/>
          </ac:cxnSpMkLst>
        </pc:cxnChg>
        <pc:cxnChg chg="del mod">
          <ac:chgData name="David Schall" userId="b2c311fc-73ee-406e-b0ae-3522d2f1a5b7" providerId="ADAL" clId="{0602B2E7-C9C3-4149-85BF-343B31B1994B}" dt="2024-10-10T11:58:41.888" v="2747" actId="478"/>
          <ac:cxnSpMkLst>
            <pc:docMk/>
            <pc:sldMk cId="3893064279" sldId="1385"/>
            <ac:cxnSpMk id="72" creationId="{B8EAC913-C2B0-F891-94EB-92FBC58B110B}"/>
          </ac:cxnSpMkLst>
        </pc:cxnChg>
        <pc:cxnChg chg="del mod">
          <ac:chgData name="David Schall" userId="b2c311fc-73ee-406e-b0ae-3522d2f1a5b7" providerId="ADAL" clId="{0602B2E7-C9C3-4149-85BF-343B31B1994B}" dt="2024-10-10T11:24:44.903" v="2462" actId="478"/>
          <ac:cxnSpMkLst>
            <pc:docMk/>
            <pc:sldMk cId="3893064279" sldId="1385"/>
            <ac:cxnSpMk id="88" creationId="{89B306FF-F4DA-19C4-F13D-EDB57865EA17}"/>
          </ac:cxnSpMkLst>
        </pc:cxnChg>
        <pc:cxnChg chg="del mod">
          <ac:chgData name="David Schall" userId="b2c311fc-73ee-406e-b0ae-3522d2f1a5b7" providerId="ADAL" clId="{0602B2E7-C9C3-4149-85BF-343B31B1994B}" dt="2024-10-10T11:24:41.299" v="2461" actId="478"/>
          <ac:cxnSpMkLst>
            <pc:docMk/>
            <pc:sldMk cId="3893064279" sldId="1385"/>
            <ac:cxnSpMk id="91" creationId="{7F09AFF3-DB5D-87AF-2405-6909D98172D7}"/>
          </ac:cxnSpMkLst>
        </pc:cxnChg>
        <pc:cxnChg chg="del mod">
          <ac:chgData name="David Schall" userId="b2c311fc-73ee-406e-b0ae-3522d2f1a5b7" providerId="ADAL" clId="{0602B2E7-C9C3-4149-85BF-343B31B1994B}" dt="2024-10-10T11:24:41.299" v="2461" actId="478"/>
          <ac:cxnSpMkLst>
            <pc:docMk/>
            <pc:sldMk cId="3893064279" sldId="1385"/>
            <ac:cxnSpMk id="95" creationId="{BABE9FF3-98B0-7D36-454A-120F51591D59}"/>
          </ac:cxnSpMkLst>
        </pc:cxnChg>
        <pc:cxnChg chg="add mod">
          <ac:chgData name="David Schall" userId="b2c311fc-73ee-406e-b0ae-3522d2f1a5b7" providerId="ADAL" clId="{0602B2E7-C9C3-4149-85BF-343B31B1994B}" dt="2024-10-10T12:32:30.125" v="3057" actId="1076"/>
          <ac:cxnSpMkLst>
            <pc:docMk/>
            <pc:sldMk cId="3893064279" sldId="1385"/>
            <ac:cxnSpMk id="122" creationId="{B1B019AD-9BB4-F475-238D-0544DAB78EB1}"/>
          </ac:cxnSpMkLst>
        </pc:cxnChg>
        <pc:cxnChg chg="add del mod">
          <ac:chgData name="David Schall" userId="b2c311fc-73ee-406e-b0ae-3522d2f1a5b7" providerId="ADAL" clId="{0602B2E7-C9C3-4149-85BF-343B31B1994B}" dt="2024-10-10T12:06:09.508" v="2797" actId="478"/>
          <ac:cxnSpMkLst>
            <pc:docMk/>
            <pc:sldMk cId="3893064279" sldId="1385"/>
            <ac:cxnSpMk id="137" creationId="{F423EEFD-6AE7-CEF8-195E-27B68E606119}"/>
          </ac:cxnSpMkLst>
        </pc:cxnChg>
        <pc:cxnChg chg="add del mod">
          <ac:chgData name="David Schall" userId="b2c311fc-73ee-406e-b0ae-3522d2f1a5b7" providerId="ADAL" clId="{0602B2E7-C9C3-4149-85BF-343B31B1994B}" dt="2024-10-10T12:05:38.519" v="2794" actId="478"/>
          <ac:cxnSpMkLst>
            <pc:docMk/>
            <pc:sldMk cId="3893064279" sldId="1385"/>
            <ac:cxnSpMk id="140" creationId="{8DAD659A-7D31-4A62-1ACE-B47EAD8ADECD}"/>
          </ac:cxnSpMkLst>
        </pc:cxnChg>
        <pc:cxnChg chg="add del mod">
          <ac:chgData name="David Schall" userId="b2c311fc-73ee-406e-b0ae-3522d2f1a5b7" providerId="ADAL" clId="{0602B2E7-C9C3-4149-85BF-343B31B1994B}" dt="2024-10-10T12:07:47.786" v="2814" actId="478"/>
          <ac:cxnSpMkLst>
            <pc:docMk/>
            <pc:sldMk cId="3893064279" sldId="1385"/>
            <ac:cxnSpMk id="149" creationId="{9C5EE67B-CCF4-0209-09F1-A745028FFAA4}"/>
          </ac:cxnSpMkLst>
        </pc:cxnChg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3777033320" sldId="1386"/>
        </pc:sldMkLst>
        <pc:spChg chg="mod">
          <ac:chgData name="David Schall" userId="b2c311fc-73ee-406e-b0ae-3522d2f1a5b7" providerId="ADAL" clId="{0602B2E7-C9C3-4149-85BF-343B31B1994B}" dt="2024-10-16T17:01:39.484" v="15659" actId="113"/>
          <ac:spMkLst>
            <pc:docMk/>
            <pc:sldMk cId="3777033320" sldId="1386"/>
            <ac:spMk id="3" creationId="{052E8D5C-135C-7914-D20D-D98521B2CB33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6" creationId="{C67D1DD9-F409-8704-C04D-0DDBA31B8D28}"/>
          </ac:spMkLst>
        </pc:spChg>
        <pc:spChg chg="del mod topLvl">
          <ac:chgData name="David Schall" userId="b2c311fc-73ee-406e-b0ae-3522d2f1a5b7" providerId="ADAL" clId="{0602B2E7-C9C3-4149-85BF-343B31B1994B}" dt="2024-10-16T16:42:14.071" v="15329" actId="478"/>
          <ac:spMkLst>
            <pc:docMk/>
            <pc:sldMk cId="3777033320" sldId="1386"/>
            <ac:spMk id="7" creationId="{5AAE817C-8F08-BACC-C05B-A47537FC0C6A}"/>
          </ac:spMkLst>
        </pc:spChg>
        <pc:spChg chg="del mod">
          <ac:chgData name="David Schall" userId="b2c311fc-73ee-406e-b0ae-3522d2f1a5b7" providerId="ADAL" clId="{0602B2E7-C9C3-4149-85BF-343B31B1994B}" dt="2024-10-16T16:33:22.076" v="15208" actId="478"/>
          <ac:spMkLst>
            <pc:docMk/>
            <pc:sldMk cId="3777033320" sldId="1386"/>
            <ac:spMk id="8" creationId="{4EC46E05-A2CD-36D2-F1DF-9394824C764D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8" creationId="{80AADDE7-E0FE-17C7-2510-63C2EDA54027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9" creationId="{15F402FF-A9EA-BA2E-05F2-5063FEC88836}"/>
          </ac:spMkLst>
        </pc:spChg>
        <pc:spChg chg="del mod">
          <ac:chgData name="David Schall" userId="b2c311fc-73ee-406e-b0ae-3522d2f1a5b7" providerId="ADAL" clId="{0602B2E7-C9C3-4149-85BF-343B31B1994B}" dt="2024-10-16T16:33:42.370" v="15212" actId="478"/>
          <ac:spMkLst>
            <pc:docMk/>
            <pc:sldMk cId="3777033320" sldId="1386"/>
            <ac:spMk id="9" creationId="{87ECDEFA-6AF1-350C-19BF-9F081CD0E4F7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0" creationId="{6C0247DE-39B5-8058-4B27-E55D207A2941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1" creationId="{7B4A175A-05B9-A7F0-C3FD-1D192A2D06CA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2" creationId="{C2BC6EB4-AFCD-5DA9-2F7F-9F22A2B372B8}"/>
          </ac:spMkLst>
        </pc:spChg>
        <pc:spChg chg="mod topLvl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13" creationId="{69D8F1AF-394A-F1D3-503F-BCBB8EF54E5D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3" creationId="{CFBC5238-8932-61C1-897C-D2AF143A0F6F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4" creationId="{6451963E-D97A-AF3E-B38E-FDFF4F3E2F93}"/>
          </ac:spMkLst>
        </pc:spChg>
        <pc:spChg chg="del mod">
          <ac:chgData name="David Schall" userId="b2c311fc-73ee-406e-b0ae-3522d2f1a5b7" providerId="ADAL" clId="{0602B2E7-C9C3-4149-85BF-343B31B1994B}" dt="2024-10-16T16:33:39.438" v="15211" actId="478"/>
          <ac:spMkLst>
            <pc:docMk/>
            <pc:sldMk cId="3777033320" sldId="1386"/>
            <ac:spMk id="15" creationId="{1FE43693-82CF-E673-407C-BA16F4CA75A7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5" creationId="{B37128E9-7711-4F53-AA3E-BB71FC5DFFED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6" creationId="{231C3F8B-4387-B8F6-A223-2F50D7A9A5B3}"/>
          </ac:spMkLst>
        </pc:spChg>
        <pc:spChg chg="del mod topLvl">
          <ac:chgData name="David Schall" userId="b2c311fc-73ee-406e-b0ae-3522d2f1a5b7" providerId="ADAL" clId="{0602B2E7-C9C3-4149-85BF-343B31B1994B}" dt="2024-10-16T16:35:22.282" v="15234" actId="478"/>
          <ac:spMkLst>
            <pc:docMk/>
            <pc:sldMk cId="3777033320" sldId="1386"/>
            <ac:spMk id="16" creationId="{D4400A60-D21F-F6F1-72FE-24A47EAAB9F8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7" creationId="{D0093AD2-FE65-3B0F-225F-84F88D1B507A}"/>
          </ac:spMkLst>
        </pc:spChg>
        <pc:spChg chg="del mod topLvl">
          <ac:chgData name="David Schall" userId="b2c311fc-73ee-406e-b0ae-3522d2f1a5b7" providerId="ADAL" clId="{0602B2E7-C9C3-4149-85BF-343B31B1994B}" dt="2024-10-16T16:35:21.278" v="15233" actId="478"/>
          <ac:spMkLst>
            <pc:docMk/>
            <pc:sldMk cId="3777033320" sldId="1386"/>
            <ac:spMk id="18" creationId="{60970FBB-CD3E-B9C5-2394-DC8D461261CD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8" creationId="{D5A17D88-6767-E1B6-6791-198C596977DC}"/>
          </ac:spMkLst>
        </pc:spChg>
        <pc:spChg chg="mod topLvl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19" creationId="{6D6D9210-BD40-E77E-2834-BBCDF9F9D0E6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19" creationId="{DF195556-BFFC-6CB1-9748-683BD338A02A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0" creationId="{39438144-652E-45F8-0661-CC80C41FF902}"/>
          </ac:spMkLst>
        </pc:spChg>
        <pc:spChg chg="mod topLvl">
          <ac:chgData name="David Schall" userId="b2c311fc-73ee-406e-b0ae-3522d2f1a5b7" providerId="ADAL" clId="{0602B2E7-C9C3-4149-85BF-343B31B1994B}" dt="2024-10-16T17:05:51.324" v="15668" actId="164"/>
          <ac:spMkLst>
            <pc:docMk/>
            <pc:sldMk cId="3777033320" sldId="1386"/>
            <ac:spMk id="20" creationId="{E97247CB-08B7-0B6B-F88D-A4481F8439B2}"/>
          </ac:spMkLst>
        </pc:spChg>
        <pc:spChg chg="del mod topLvl">
          <ac:chgData name="David Schall" userId="b2c311fc-73ee-406e-b0ae-3522d2f1a5b7" providerId="ADAL" clId="{0602B2E7-C9C3-4149-85BF-343B31B1994B}" dt="2024-10-16T16:39:11.468" v="15283" actId="478"/>
          <ac:spMkLst>
            <pc:docMk/>
            <pc:sldMk cId="3777033320" sldId="1386"/>
            <ac:spMk id="21" creationId="{353B1184-FBC7-7A7A-F80A-6FB8601CCA9E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1" creationId="{B17F3B81-83A2-1DF7-217D-AA2E068C91F8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2" creationId="{1516766F-68EA-BE67-CA77-9F226C94B671}"/>
          </ac:spMkLst>
        </pc:spChg>
        <pc:spChg chg="mod topLvl">
          <ac:chgData name="David Schall" userId="b2c311fc-73ee-406e-b0ae-3522d2f1a5b7" providerId="ADAL" clId="{0602B2E7-C9C3-4149-85BF-343B31B1994B}" dt="2024-10-16T16:59:19.291" v="15630" actId="1076"/>
          <ac:spMkLst>
            <pc:docMk/>
            <pc:sldMk cId="3777033320" sldId="1386"/>
            <ac:spMk id="22" creationId="{A2318F60-F45D-A9C1-83F9-9890419F561A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3" creationId="{27F66373-8FAA-C3BD-4A76-E45AB59F5678}"/>
          </ac:spMkLst>
        </pc:spChg>
        <pc:spChg chg="del mod topLvl">
          <ac:chgData name="David Schall" userId="b2c311fc-73ee-406e-b0ae-3522d2f1a5b7" providerId="ADAL" clId="{0602B2E7-C9C3-4149-85BF-343B31B1994B}" dt="2024-10-16T16:36:09.273" v="15244" actId="478"/>
          <ac:spMkLst>
            <pc:docMk/>
            <pc:sldMk cId="3777033320" sldId="1386"/>
            <ac:spMk id="23" creationId="{BCFF23F3-6FF3-AB7C-2017-A5DA0038B763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4" creationId="{71206948-BE6B-CC77-3EA4-E9F9C37884A9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5" creationId="{3426CDB6-38F1-E6A1-C276-9C30DF883A96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6" creationId="{AC43D36C-84E5-2BC1-2F98-0CAFEED83F34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7" creationId="{0D4B329A-EF28-D9D4-F079-B380C3E08D3F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8" creationId="{2769F4E6-8072-82BE-C7F3-FB2C1A03C2D3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29" creationId="{3ECE4B98-1665-1C70-7ECC-F006E0CCC97B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30" creationId="{A1C7D5FB-C654-60D5-FD40-6E3F07A98662}"/>
          </ac:spMkLst>
        </pc:spChg>
        <pc:spChg chg="add del mod">
          <ac:chgData name="David Schall" userId="b2c311fc-73ee-406e-b0ae-3522d2f1a5b7" providerId="ADAL" clId="{0602B2E7-C9C3-4149-85BF-343B31B1994B}" dt="2024-10-16T16:36:10.918" v="15245" actId="478"/>
          <ac:spMkLst>
            <pc:docMk/>
            <pc:sldMk cId="3777033320" sldId="1386"/>
            <ac:spMk id="34" creationId="{BA228E2E-78FC-C305-CEC7-41FA0F65A5B9}"/>
          </ac:spMkLst>
        </pc:spChg>
        <pc:spChg chg="add del mod">
          <ac:chgData name="David Schall" userId="b2c311fc-73ee-406e-b0ae-3522d2f1a5b7" providerId="ADAL" clId="{0602B2E7-C9C3-4149-85BF-343B31B1994B}" dt="2024-10-16T16:36:07.604" v="15243" actId="478"/>
          <ac:spMkLst>
            <pc:docMk/>
            <pc:sldMk cId="3777033320" sldId="1386"/>
            <ac:spMk id="35" creationId="{604A1A91-B97F-1745-F472-A966CD2F2DDD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35" creationId="{EDE1E755-C7BE-9FE4-735B-A6940415A3EB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36" creationId="{83FA0F13-922D-FDBE-6AF9-4D6CB7B31605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38" creationId="{269EFB72-EC73-71A1-08C6-B58571121374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39" creationId="{D4A8A583-525D-E557-C3EB-6941171654A0}"/>
          </ac:spMkLst>
        </pc:spChg>
        <pc:spChg chg="add mod">
          <ac:chgData name="David Schall" userId="b2c311fc-73ee-406e-b0ae-3522d2f1a5b7" providerId="ADAL" clId="{0602B2E7-C9C3-4149-85BF-343B31B1994B}" dt="2024-10-16T16:59:06.266" v="15628" actId="1076"/>
          <ac:spMkLst>
            <pc:docMk/>
            <pc:sldMk cId="3777033320" sldId="1386"/>
            <ac:spMk id="40" creationId="{6F3AF85A-BD34-4A51-3235-95138F28EBE1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48" creationId="{4A253B86-EE73-793A-DE61-04C55AD4B9D6}"/>
          </ac:spMkLst>
        </pc:spChg>
        <pc:spChg chg="add mod">
          <ac:chgData name="David Schall" userId="b2c311fc-73ee-406e-b0ae-3522d2f1a5b7" providerId="ADAL" clId="{0602B2E7-C9C3-4149-85BF-343B31B1994B}" dt="2024-10-16T17:05:51.324" v="15668" actId="164"/>
          <ac:spMkLst>
            <pc:docMk/>
            <pc:sldMk cId="3777033320" sldId="1386"/>
            <ac:spMk id="49" creationId="{F5000FB6-3033-22C1-5B2B-AEF29A1DC24B}"/>
          </ac:spMkLst>
        </pc:spChg>
        <pc:spChg chg="add mod">
          <ac:chgData name="David Schall" userId="b2c311fc-73ee-406e-b0ae-3522d2f1a5b7" providerId="ADAL" clId="{0602B2E7-C9C3-4149-85BF-343B31B1994B}" dt="2024-10-16T17:05:51.324" v="15668" actId="164"/>
          <ac:spMkLst>
            <pc:docMk/>
            <pc:sldMk cId="3777033320" sldId="1386"/>
            <ac:spMk id="51" creationId="{BEAAB90A-73B4-00DC-5DA8-67594F2DB382}"/>
          </ac:spMkLst>
        </pc:spChg>
        <pc:spChg chg="add del mod">
          <ac:chgData name="David Schall" userId="b2c311fc-73ee-406e-b0ae-3522d2f1a5b7" providerId="ADAL" clId="{0602B2E7-C9C3-4149-85BF-343B31B1994B}" dt="2024-10-16T16:38:16.453" v="15270" actId="478"/>
          <ac:spMkLst>
            <pc:docMk/>
            <pc:sldMk cId="3777033320" sldId="1386"/>
            <ac:spMk id="53" creationId="{F01ACCC3-8F23-18AB-0791-480D6766740A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54" creationId="{CADDC975-A1B5-C2C5-C8EB-BB59471EE82F}"/>
          </ac:spMkLst>
        </pc:spChg>
        <pc:spChg chg="add del mod">
          <ac:chgData name="David Schall" userId="b2c311fc-73ee-406e-b0ae-3522d2f1a5b7" providerId="ADAL" clId="{0602B2E7-C9C3-4149-85BF-343B31B1994B}" dt="2024-10-16T16:39:15.517" v="15284" actId="478"/>
          <ac:spMkLst>
            <pc:docMk/>
            <pc:sldMk cId="3777033320" sldId="1386"/>
            <ac:spMk id="55" creationId="{919811A3-999C-8071-A101-BFFBA5B31A70}"/>
          </ac:spMkLst>
        </pc:spChg>
        <pc:spChg chg="add mod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60" creationId="{0A63FC35-53E0-3821-E080-5B4F98C3D746}"/>
          </ac:spMkLst>
        </pc:spChg>
        <pc:spChg chg="add mod">
          <ac:chgData name="David Schall" userId="b2c311fc-73ee-406e-b0ae-3522d2f1a5b7" providerId="ADAL" clId="{0602B2E7-C9C3-4149-85BF-343B31B1994B}" dt="2024-10-16T17:05:51.324" v="15668" actId="164"/>
          <ac:spMkLst>
            <pc:docMk/>
            <pc:sldMk cId="3777033320" sldId="1386"/>
            <ac:spMk id="70" creationId="{2D5B131A-0D66-6889-91DA-658E6AC4266A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70" creationId="{945DD6F1-ACFB-59D1-57E6-CF54DC5A2E4D}"/>
          </ac:spMkLst>
        </pc:spChg>
        <pc:spChg chg="add mod">
          <ac:chgData name="David Schall" userId="b2c311fc-73ee-406e-b0ae-3522d2f1a5b7" providerId="ADAL" clId="{0602B2E7-C9C3-4149-85BF-343B31B1994B}" dt="2024-10-16T17:05:51.324" v="15668" actId="164"/>
          <ac:spMkLst>
            <pc:docMk/>
            <pc:sldMk cId="3777033320" sldId="1386"/>
            <ac:spMk id="79" creationId="{7F55A76C-6279-B329-F047-A4691362F714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79" creationId="{C7A02D4C-837C-39EC-B696-5AE27D0C263C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80" creationId="{B71B7FC4-FF58-EAC9-1A3E-1DCAC184431B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81" creationId="{C7E11F8F-4FB7-FF7D-C42B-0D4157E94EDB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82" creationId="{4F393B18-BCAD-826D-0E5E-8C3E4BD5FF6C}"/>
          </ac:spMkLst>
        </pc:spChg>
        <pc:spChg chg="add mod ord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88" creationId="{0D1E4DBA-6E6B-AA33-5DF6-25BCDFB577D2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89" creationId="{50EB6106-DFB3-BC14-A200-46B7FB2C22D1}"/>
          </ac:spMkLst>
        </pc:spChg>
        <pc:spChg chg="add mod ord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89" creationId="{8764CE3E-6D30-64BB-7A97-06891875F6E4}"/>
          </ac:spMkLst>
        </pc:spChg>
        <pc:spChg chg="add mod">
          <ac:chgData name="David Schall" userId="b2c311fc-73ee-406e-b0ae-3522d2f1a5b7" providerId="ADAL" clId="{0602B2E7-C9C3-4149-85BF-343B31B1994B}" dt="2024-10-16T16:59:26.538" v="15632" actId="14100"/>
          <ac:spMkLst>
            <pc:docMk/>
            <pc:sldMk cId="3777033320" sldId="1386"/>
            <ac:spMk id="96" creationId="{929CE7C9-E472-79BE-3AEF-0FBB1EAD8089}"/>
          </ac:spMkLst>
        </pc:spChg>
        <pc:spChg chg="add mod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97" creationId="{3C2E60C1-198B-ED10-0750-0FD9A14DF0FD}"/>
          </ac:spMkLst>
        </pc:spChg>
        <pc:spChg chg="add mod">
          <ac:chgData name="David Schall" userId="b2c311fc-73ee-406e-b0ae-3522d2f1a5b7" providerId="ADAL" clId="{0602B2E7-C9C3-4149-85BF-343B31B1994B}" dt="2024-10-16T16:56:55.108" v="15603" actId="1037"/>
          <ac:spMkLst>
            <pc:docMk/>
            <pc:sldMk cId="3777033320" sldId="1386"/>
            <ac:spMk id="98" creationId="{82B4E6DD-673F-D0EF-FC6B-A9DC9AF728BA}"/>
          </ac:spMkLst>
        </pc:spChg>
        <pc:spChg chg="add mod ord">
          <ac:chgData name="David Schall" userId="b2c311fc-73ee-406e-b0ae-3522d2f1a5b7" providerId="ADAL" clId="{0602B2E7-C9C3-4149-85BF-343B31B1994B}" dt="2024-10-16T17:03:13.849" v="15663" actId="14100"/>
          <ac:spMkLst>
            <pc:docMk/>
            <pc:sldMk cId="3777033320" sldId="1386"/>
            <ac:spMk id="99" creationId="{8D11145E-2E39-AF06-7DC0-B528AAF78E79}"/>
          </ac:spMkLst>
        </pc:spChg>
        <pc:spChg chg="del">
          <ac:chgData name="David Schall" userId="b2c311fc-73ee-406e-b0ae-3522d2f1a5b7" providerId="ADAL" clId="{0602B2E7-C9C3-4149-85BF-343B31B1994B}" dt="2024-10-10T08:42:16.507" v="1573" actId="478"/>
          <ac:spMkLst>
            <pc:docMk/>
            <pc:sldMk cId="3777033320" sldId="1386"/>
            <ac:spMk id="99" creationId="{C7CF6AD5-EE02-A3BC-DB57-AD29A7F99B23}"/>
          </ac:spMkLst>
        </pc:spChg>
        <pc:spChg chg="add mod ord">
          <ac:chgData name="David Schall" userId="b2c311fc-73ee-406e-b0ae-3522d2f1a5b7" providerId="ADAL" clId="{0602B2E7-C9C3-4149-85BF-343B31B1994B}" dt="2024-10-16T17:03:05.048" v="15661" actId="14100"/>
          <ac:spMkLst>
            <pc:docMk/>
            <pc:sldMk cId="3777033320" sldId="1386"/>
            <ac:spMk id="100" creationId="{CFF47E6D-176D-F243-A762-8ACD14DF7D19}"/>
          </ac:spMkLst>
        </pc:spChg>
        <pc:spChg chg="add mod">
          <ac:chgData name="David Schall" userId="b2c311fc-73ee-406e-b0ae-3522d2f1a5b7" providerId="ADAL" clId="{0602B2E7-C9C3-4149-85BF-343B31B1994B}" dt="2024-10-16T16:59:03.443" v="15627" actId="1076"/>
          <ac:spMkLst>
            <pc:docMk/>
            <pc:sldMk cId="3777033320" sldId="1386"/>
            <ac:spMk id="101" creationId="{8AA83D54-A52E-6A1B-1DEB-41AA82E46BC0}"/>
          </ac:spMkLst>
        </pc:spChg>
        <pc:spChg chg="add mod">
          <ac:chgData name="David Schall" userId="b2c311fc-73ee-406e-b0ae-3522d2f1a5b7" providerId="ADAL" clId="{0602B2E7-C9C3-4149-85BF-343B31B1994B}" dt="2024-10-16T16:59:30.008" v="15633"/>
          <ac:spMkLst>
            <pc:docMk/>
            <pc:sldMk cId="3777033320" sldId="1386"/>
            <ac:spMk id="109" creationId="{5386ABED-7723-B654-C7C2-5599787899BE}"/>
          </ac:spMkLst>
        </pc:spChg>
        <pc:spChg chg="add mod">
          <ac:chgData name="David Schall" userId="b2c311fc-73ee-406e-b0ae-3522d2f1a5b7" providerId="ADAL" clId="{0602B2E7-C9C3-4149-85BF-343B31B1994B}" dt="2024-10-16T17:04:06.696" v="15666" actId="208"/>
          <ac:spMkLst>
            <pc:docMk/>
            <pc:sldMk cId="3777033320" sldId="1386"/>
            <ac:spMk id="113" creationId="{D3CA54B5-BF61-A57D-F563-F839BD62A0BD}"/>
          </ac:spMkLst>
        </pc:spChg>
        <pc:grpChg chg="add del mod">
          <ac:chgData name="David Schall" userId="b2c311fc-73ee-406e-b0ae-3522d2f1a5b7" providerId="ADAL" clId="{0602B2E7-C9C3-4149-85BF-343B31B1994B}" dt="2024-10-16T16:33:58.747" v="15216" actId="165"/>
          <ac:grpSpMkLst>
            <pc:docMk/>
            <pc:sldMk cId="3777033320" sldId="1386"/>
            <ac:grpSpMk id="6" creationId="{F48A7822-8EBE-DA01-5D28-78DB106E7B54}"/>
          </ac:grpSpMkLst>
        </pc:grpChg>
        <pc:grpChg chg="add mod">
          <ac:chgData name="David Schall" userId="b2c311fc-73ee-406e-b0ae-3522d2f1a5b7" providerId="ADAL" clId="{0602B2E7-C9C3-4149-85BF-343B31B1994B}" dt="2024-10-16T17:05:51.324" v="15668" actId="164"/>
          <ac:grpSpMkLst>
            <pc:docMk/>
            <pc:sldMk cId="3777033320" sldId="1386"/>
            <ac:grpSpMk id="114" creationId="{1AC1B04C-1418-C5E4-79DD-1799F78803E7}"/>
          </ac:grpSpMkLst>
        </pc:grpChg>
        <pc:cxnChg chg="del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7" creationId="{9469DC6F-7A56-E300-18A1-E5E300E6052F}"/>
          </ac:cxnSpMkLst>
        </pc:cxnChg>
        <pc:cxnChg chg="mod topLvl">
          <ac:chgData name="David Schall" userId="b2c311fc-73ee-406e-b0ae-3522d2f1a5b7" providerId="ADAL" clId="{0602B2E7-C9C3-4149-85BF-343B31B1994B}" dt="2024-10-16T16:59:19.291" v="15630" actId="1076"/>
          <ac:cxnSpMkLst>
            <pc:docMk/>
            <pc:sldMk cId="3777033320" sldId="1386"/>
            <ac:cxnSpMk id="10" creationId="{798EF342-C3AE-0B88-45F2-EED2D20EA337}"/>
          </ac:cxnSpMkLst>
        </pc:cxnChg>
        <pc:cxnChg chg="mod topLvl">
          <ac:chgData name="David Schall" userId="b2c311fc-73ee-406e-b0ae-3522d2f1a5b7" providerId="ADAL" clId="{0602B2E7-C9C3-4149-85BF-343B31B1994B}" dt="2024-10-16T16:59:06.266" v="15628" actId="1076"/>
          <ac:cxnSpMkLst>
            <pc:docMk/>
            <pc:sldMk cId="3777033320" sldId="1386"/>
            <ac:cxnSpMk id="11" creationId="{0BC7B22C-9ADC-DDD2-469B-591CA3602351}"/>
          </ac:cxnSpMkLst>
        </pc:cxnChg>
        <pc:cxnChg chg="del mod topLvl">
          <ac:chgData name="David Schall" userId="b2c311fc-73ee-406e-b0ae-3522d2f1a5b7" providerId="ADAL" clId="{0602B2E7-C9C3-4149-85BF-343B31B1994B}" dt="2024-10-16T16:35:23.964" v="15235" actId="478"/>
          <ac:cxnSpMkLst>
            <pc:docMk/>
            <pc:sldMk cId="3777033320" sldId="1386"/>
            <ac:cxnSpMk id="12" creationId="{DF32A386-35D8-F212-AD5D-A2E052350ACF}"/>
          </ac:cxnSpMkLst>
        </pc:cxnChg>
        <pc:cxnChg chg="mod topLvl">
          <ac:chgData name="David Schall" userId="b2c311fc-73ee-406e-b0ae-3522d2f1a5b7" providerId="ADAL" clId="{0602B2E7-C9C3-4149-85BF-343B31B1994B}" dt="2024-10-16T17:05:51.324" v="15668" actId="164"/>
          <ac:cxnSpMkLst>
            <pc:docMk/>
            <pc:sldMk cId="3777033320" sldId="1386"/>
            <ac:cxnSpMk id="14" creationId="{529CAFE7-1A1A-9B93-933E-9227885923D3}"/>
          </ac:cxnSpMkLst>
        </pc:cxnChg>
        <pc:cxnChg chg="del mod topLvl">
          <ac:chgData name="David Schall" userId="b2c311fc-73ee-406e-b0ae-3522d2f1a5b7" providerId="ADAL" clId="{0602B2E7-C9C3-4149-85BF-343B31B1994B}" dt="2024-10-16T16:35:26.597" v="15236" actId="478"/>
          <ac:cxnSpMkLst>
            <pc:docMk/>
            <pc:sldMk cId="3777033320" sldId="1386"/>
            <ac:cxnSpMk id="17" creationId="{4809DA6B-C7D9-BE18-C6C5-72702D171CB6}"/>
          </ac:cxnSpMkLst>
        </pc:cxnChg>
        <pc:cxnChg chg="add del mod topLvl">
          <ac:chgData name="David Schall" userId="b2c311fc-73ee-406e-b0ae-3522d2f1a5b7" providerId="ADAL" clId="{0602B2E7-C9C3-4149-85BF-343B31B1994B}" dt="2024-10-16T16:59:19.291" v="15630" actId="1076"/>
          <ac:cxnSpMkLst>
            <pc:docMk/>
            <pc:sldMk cId="3777033320" sldId="1386"/>
            <ac:cxnSpMk id="24" creationId="{DD61BE46-6B67-C5F9-D056-C83986AC91E0}"/>
          </ac:cxnSpMkLst>
        </pc:cxnChg>
        <pc:cxnChg chg="del mod topLvl">
          <ac:chgData name="David Schall" userId="b2c311fc-73ee-406e-b0ae-3522d2f1a5b7" providerId="ADAL" clId="{0602B2E7-C9C3-4149-85BF-343B31B1994B}" dt="2024-10-16T16:36:12.247" v="15246" actId="478"/>
          <ac:cxnSpMkLst>
            <pc:docMk/>
            <pc:sldMk cId="3777033320" sldId="1386"/>
            <ac:cxnSpMk id="25" creationId="{0DE498D4-979B-CFB7-BDC4-86D062CC210F}"/>
          </ac:cxnSpMkLst>
        </pc:cxnChg>
        <pc:cxnChg chg="del mod topLvl">
          <ac:chgData name="David Schall" userId="b2c311fc-73ee-406e-b0ae-3522d2f1a5b7" providerId="ADAL" clId="{0602B2E7-C9C3-4149-85BF-343B31B1994B}" dt="2024-10-16T16:34:27.046" v="15220" actId="478"/>
          <ac:cxnSpMkLst>
            <pc:docMk/>
            <pc:sldMk cId="3777033320" sldId="1386"/>
            <ac:cxnSpMk id="26" creationId="{A75778C6-330B-D6E5-8CBD-2449264D84A8}"/>
          </ac:cxnSpMkLst>
        </pc:cxnChg>
        <pc:cxnChg chg="mod topLvl">
          <ac:chgData name="David Schall" userId="b2c311fc-73ee-406e-b0ae-3522d2f1a5b7" providerId="ADAL" clId="{0602B2E7-C9C3-4149-85BF-343B31B1994B}" dt="2024-10-16T16:56:55.108" v="15603" actId="1037"/>
          <ac:cxnSpMkLst>
            <pc:docMk/>
            <pc:sldMk cId="3777033320" sldId="1386"/>
            <ac:cxnSpMk id="27" creationId="{EB27DDC4-32E2-C4D7-28E6-1F5B7E8FFD29}"/>
          </ac:cxnSpMkLst>
        </pc:cxnChg>
        <pc:cxnChg chg="del mod topLvl">
          <ac:chgData name="David Schall" userId="b2c311fc-73ee-406e-b0ae-3522d2f1a5b7" providerId="ADAL" clId="{0602B2E7-C9C3-4149-85BF-343B31B1994B}" dt="2024-10-16T16:39:47.626" v="15292" actId="478"/>
          <ac:cxnSpMkLst>
            <pc:docMk/>
            <pc:sldMk cId="3777033320" sldId="1386"/>
            <ac:cxnSpMk id="28" creationId="{4AE41FB7-1385-F4E6-A20E-8B2CCAC424EA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42" creationId="{A49F55C5-64AD-5B89-3B45-23EB3A2F2F3A}"/>
          </ac:cxnSpMkLst>
        </pc:cxnChg>
        <pc:cxnChg chg="add mod">
          <ac:chgData name="David Schall" userId="b2c311fc-73ee-406e-b0ae-3522d2f1a5b7" providerId="ADAL" clId="{0602B2E7-C9C3-4149-85BF-343B31B1994B}" dt="2024-10-16T16:59:19.291" v="15630" actId="1076"/>
          <ac:cxnSpMkLst>
            <pc:docMk/>
            <pc:sldMk cId="3777033320" sldId="1386"/>
            <ac:cxnSpMk id="42" creationId="{DD61BE46-6B67-C5F9-D056-C83986AC91E0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45" creationId="{BDDEE843-57FD-6C04-F8E2-1CCF72E5021B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49" creationId="{C4773A27-047F-B682-873D-1DC256D8DDD9}"/>
          </ac:cxnSpMkLst>
        </pc:cxnChg>
        <pc:cxnChg chg="add mod">
          <ac:chgData name="David Schall" userId="b2c311fc-73ee-406e-b0ae-3522d2f1a5b7" providerId="ADAL" clId="{0602B2E7-C9C3-4149-85BF-343B31B1994B}" dt="2024-10-16T17:05:51.324" v="15668" actId="164"/>
          <ac:cxnSpMkLst>
            <pc:docMk/>
            <pc:sldMk cId="3777033320" sldId="1386"/>
            <ac:cxnSpMk id="50" creationId="{92153B28-7A91-D19A-D333-C8EB2122F5D9}"/>
          </ac:cxnSpMkLst>
        </pc:cxnChg>
        <pc:cxnChg chg="add mod">
          <ac:chgData name="David Schall" userId="b2c311fc-73ee-406e-b0ae-3522d2f1a5b7" providerId="ADAL" clId="{0602B2E7-C9C3-4149-85BF-343B31B1994B}" dt="2024-10-16T17:05:51.324" v="15668" actId="164"/>
          <ac:cxnSpMkLst>
            <pc:docMk/>
            <pc:sldMk cId="3777033320" sldId="1386"/>
            <ac:cxnSpMk id="52" creationId="{3703C1B7-DB54-003D-D833-0A4E29F35172}"/>
          </ac:cxnSpMkLst>
        </pc:cxnChg>
        <pc:cxnChg chg="add mod">
          <ac:chgData name="David Schall" userId="b2c311fc-73ee-406e-b0ae-3522d2f1a5b7" providerId="ADAL" clId="{0602B2E7-C9C3-4149-85BF-343B31B1994B}" dt="2024-10-16T17:05:51.324" v="15668" actId="164"/>
          <ac:cxnSpMkLst>
            <pc:docMk/>
            <pc:sldMk cId="3777033320" sldId="1386"/>
            <ac:cxnSpMk id="54" creationId="{D451F413-DFE8-F729-032E-A92CD1F898F3}"/>
          </ac:cxnSpMkLst>
        </pc:cxnChg>
        <pc:cxnChg chg="add mod">
          <ac:chgData name="David Schall" userId="b2c311fc-73ee-406e-b0ae-3522d2f1a5b7" providerId="ADAL" clId="{0602B2E7-C9C3-4149-85BF-343B31B1994B}" dt="2024-10-16T17:05:51.324" v="15668" actId="164"/>
          <ac:cxnSpMkLst>
            <pc:docMk/>
            <pc:sldMk cId="3777033320" sldId="1386"/>
            <ac:cxnSpMk id="56" creationId="{72ECAC05-14D5-A5D3-F806-7039FF1615A9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61" creationId="{FF9A11C5-E57C-805A-B4AC-883236505711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72" creationId="{4DB55470-0DEE-E229-D036-B22A1AD066E7}"/>
          </ac:cxnSpMkLst>
        </pc:cxnChg>
        <pc:cxnChg chg="add mod">
          <ac:chgData name="David Schall" userId="b2c311fc-73ee-406e-b0ae-3522d2f1a5b7" providerId="ADAL" clId="{0602B2E7-C9C3-4149-85BF-343B31B1994B}" dt="2024-10-16T16:56:55.108" v="15603" actId="1037"/>
          <ac:cxnSpMkLst>
            <pc:docMk/>
            <pc:sldMk cId="3777033320" sldId="1386"/>
            <ac:cxnSpMk id="85" creationId="{0CD744FB-9CAA-3631-CA6B-E8367D35DF82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88" creationId="{E21B6811-B1A0-92FD-96C0-C893CCB65D1A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91" creationId="{8C398A79-F094-43CF-EC23-78FAC20AA05F}"/>
          </ac:cxnSpMkLst>
        </pc:cxnChg>
        <pc:cxnChg chg="del mod">
          <ac:chgData name="David Schall" userId="b2c311fc-73ee-406e-b0ae-3522d2f1a5b7" providerId="ADAL" clId="{0602B2E7-C9C3-4149-85BF-343B31B1994B}" dt="2024-10-10T08:42:16.507" v="1573" actId="478"/>
          <ac:cxnSpMkLst>
            <pc:docMk/>
            <pc:sldMk cId="3777033320" sldId="1386"/>
            <ac:cxnSpMk id="95" creationId="{A78CF94D-EABD-00F0-544F-AFDBB81DA22F}"/>
          </ac:cxnSpMkLst>
        </pc:cxnChg>
        <pc:cxnChg chg="add mod">
          <ac:chgData name="David Schall" userId="b2c311fc-73ee-406e-b0ae-3522d2f1a5b7" providerId="ADAL" clId="{0602B2E7-C9C3-4149-85BF-343B31B1994B}" dt="2024-10-16T16:59:40.740" v="15636" actId="14100"/>
          <ac:cxnSpMkLst>
            <pc:docMk/>
            <pc:sldMk cId="3777033320" sldId="1386"/>
            <ac:cxnSpMk id="110" creationId="{9A02D9B3-B6F9-F0A9-6122-23FC01AF3188}"/>
          </ac:cxnSpMkLst>
        </pc:cxnChg>
      </pc:sldChg>
      <pc:sldChg chg="add del">
        <pc:chgData name="David Schall" userId="b2c311fc-73ee-406e-b0ae-3522d2f1a5b7" providerId="ADAL" clId="{0602B2E7-C9C3-4149-85BF-343B31B1994B}" dt="2024-10-10T10:32:27.731" v="1789" actId="47"/>
        <pc:sldMkLst>
          <pc:docMk/>
          <pc:sldMk cId="2042705467" sldId="1387"/>
        </pc:sldMkLst>
      </pc:sldChg>
      <pc:sldChg chg="addSp delSp modSp add mod ord delAnim modAnim modNotesTx">
        <pc:chgData name="David Schall" userId="b2c311fc-73ee-406e-b0ae-3522d2f1a5b7" providerId="ADAL" clId="{0602B2E7-C9C3-4149-85BF-343B31B1994B}" dt="2024-11-04T04:19:52.757" v="45662" actId="20577"/>
        <pc:sldMkLst>
          <pc:docMk/>
          <pc:sldMk cId="138499847" sldId="1388"/>
        </pc:sldMkLst>
        <pc:spChg chg="mod">
          <ac:chgData name="David Schall" userId="b2c311fc-73ee-406e-b0ae-3522d2f1a5b7" providerId="ADAL" clId="{0602B2E7-C9C3-4149-85BF-343B31B1994B}" dt="2024-11-01T08:57:42.299" v="42793" actId="20577"/>
          <ac:spMkLst>
            <pc:docMk/>
            <pc:sldMk cId="138499847" sldId="1388"/>
            <ac:spMk id="3" creationId="{D67E62C2-FC30-387F-F618-F64A80D03099}"/>
          </ac:spMkLst>
        </pc:spChg>
        <pc:spChg chg="add mod">
          <ac:chgData name="David Schall" userId="b2c311fc-73ee-406e-b0ae-3522d2f1a5b7" providerId="ADAL" clId="{0602B2E7-C9C3-4149-85BF-343B31B1994B}" dt="2024-10-25T14:23:06.517" v="26473" actId="1037"/>
          <ac:spMkLst>
            <pc:docMk/>
            <pc:sldMk cId="138499847" sldId="1388"/>
            <ac:spMk id="5" creationId="{09DB7B12-F182-362E-081C-F50F649EF395}"/>
          </ac:spMkLst>
        </pc:spChg>
        <pc:spChg chg="del mod">
          <ac:chgData name="David Schall" userId="b2c311fc-73ee-406e-b0ae-3522d2f1a5b7" providerId="ADAL" clId="{0602B2E7-C9C3-4149-85BF-343B31B1994B}" dt="2024-10-17T14:26:38.738" v="16418" actId="478"/>
          <ac:spMkLst>
            <pc:docMk/>
            <pc:sldMk cId="138499847" sldId="1388"/>
            <ac:spMk id="5" creationId="{694BB426-3206-7123-5AE3-CF8A7FD2F265}"/>
          </ac:spMkLst>
        </pc:spChg>
        <pc:spChg chg="add mod">
          <ac:chgData name="David Schall" userId="b2c311fc-73ee-406e-b0ae-3522d2f1a5b7" providerId="ADAL" clId="{0602B2E7-C9C3-4149-85BF-343B31B1994B}" dt="2024-10-25T14:21:12.270" v="26445" actId="1076"/>
          <ac:spMkLst>
            <pc:docMk/>
            <pc:sldMk cId="138499847" sldId="1388"/>
            <ac:spMk id="7" creationId="{C648FC98-9A77-816C-C7CA-9CC659BB783D}"/>
          </ac:spMkLst>
        </pc:spChg>
        <pc:spChg chg="add mod">
          <ac:chgData name="David Schall" userId="b2c311fc-73ee-406e-b0ae-3522d2f1a5b7" providerId="ADAL" clId="{0602B2E7-C9C3-4149-85BF-343B31B1994B}" dt="2024-10-29T23:16:52.494" v="32545" actId="1076"/>
          <ac:spMkLst>
            <pc:docMk/>
            <pc:sldMk cId="138499847" sldId="1388"/>
            <ac:spMk id="8" creationId="{9A10888A-2630-FFD9-C438-D4D75BEA0B9A}"/>
          </ac:spMkLst>
        </pc:spChg>
        <pc:spChg chg="add mod">
          <ac:chgData name="David Schall" userId="b2c311fc-73ee-406e-b0ae-3522d2f1a5b7" providerId="ADAL" clId="{0602B2E7-C9C3-4149-85BF-343B31B1994B}" dt="2024-10-25T14:21:43.408" v="26451" actId="1076"/>
          <ac:spMkLst>
            <pc:docMk/>
            <pc:sldMk cId="138499847" sldId="1388"/>
            <ac:spMk id="9" creationId="{4CAB921F-246F-F779-7AE6-0224B31E2FB6}"/>
          </ac:spMkLst>
        </pc:spChg>
        <pc:spChg chg="del">
          <ac:chgData name="David Schall" userId="b2c311fc-73ee-406e-b0ae-3522d2f1a5b7" providerId="ADAL" clId="{0602B2E7-C9C3-4149-85BF-343B31B1994B}" dt="2024-10-16T09:23:46.455" v="11614" actId="478"/>
          <ac:spMkLst>
            <pc:docMk/>
            <pc:sldMk cId="138499847" sldId="1388"/>
            <ac:spMk id="9" creationId="{6604C3CE-61C9-FA1D-2C88-C61ED8F897DA}"/>
          </ac:spMkLst>
        </pc:spChg>
        <pc:spChg chg="del">
          <ac:chgData name="David Schall" userId="b2c311fc-73ee-406e-b0ae-3522d2f1a5b7" providerId="ADAL" clId="{0602B2E7-C9C3-4149-85BF-343B31B1994B}" dt="2024-10-16T09:23:46.455" v="11614" actId="478"/>
          <ac:spMkLst>
            <pc:docMk/>
            <pc:sldMk cId="138499847" sldId="1388"/>
            <ac:spMk id="10" creationId="{923556CF-7C34-860E-F1B7-A3E231C531AF}"/>
          </ac:spMkLst>
        </pc:spChg>
        <pc:spChg chg="add mod">
          <ac:chgData name="David Schall" userId="b2c311fc-73ee-406e-b0ae-3522d2f1a5b7" providerId="ADAL" clId="{0602B2E7-C9C3-4149-85BF-343B31B1994B}" dt="2024-10-29T23:17:00.507" v="32546" actId="1076"/>
          <ac:spMkLst>
            <pc:docMk/>
            <pc:sldMk cId="138499847" sldId="1388"/>
            <ac:spMk id="10" creationId="{F4BA1FC3-3E82-6F5F-58F5-E70F7834CDA9}"/>
          </ac:spMkLst>
        </pc:spChg>
        <pc:spChg chg="add mod">
          <ac:chgData name="David Schall" userId="b2c311fc-73ee-406e-b0ae-3522d2f1a5b7" providerId="ADAL" clId="{0602B2E7-C9C3-4149-85BF-343B31B1994B}" dt="2024-10-17T14:26:38.738" v="16418" actId="478"/>
          <ac:spMkLst>
            <pc:docMk/>
            <pc:sldMk cId="138499847" sldId="1388"/>
            <ac:spMk id="11" creationId="{2C1833BE-895F-A912-07D0-17D1BA4CDABA}"/>
          </ac:spMkLst>
        </pc:spChg>
        <pc:spChg chg="add mod">
          <ac:chgData name="David Schall" userId="b2c311fc-73ee-406e-b0ae-3522d2f1a5b7" providerId="ADAL" clId="{0602B2E7-C9C3-4149-85BF-343B31B1994B}" dt="2024-10-25T14:20:59.870" v="26443" actId="14100"/>
          <ac:spMkLst>
            <pc:docMk/>
            <pc:sldMk cId="138499847" sldId="1388"/>
            <ac:spMk id="12" creationId="{4F19E7D4-7E3F-061B-1D97-601DEA678624}"/>
          </ac:spMkLst>
        </pc:spChg>
        <pc:spChg chg="add mod">
          <ac:chgData name="David Schall" userId="b2c311fc-73ee-406e-b0ae-3522d2f1a5b7" providerId="ADAL" clId="{0602B2E7-C9C3-4149-85BF-343B31B1994B}" dt="2024-10-25T14:21:03.271" v="26444" actId="14100"/>
          <ac:spMkLst>
            <pc:docMk/>
            <pc:sldMk cId="138499847" sldId="1388"/>
            <ac:spMk id="13" creationId="{3DE96313-877B-0AE3-119F-BE95F2F8F2D2}"/>
          </ac:spMkLst>
        </pc:spChg>
        <pc:spChg chg="add mod">
          <ac:chgData name="David Schall" userId="b2c311fc-73ee-406e-b0ae-3522d2f1a5b7" providerId="ADAL" clId="{0602B2E7-C9C3-4149-85BF-343B31B1994B}" dt="2024-10-25T14:21:23.136" v="26447" actId="14100"/>
          <ac:spMkLst>
            <pc:docMk/>
            <pc:sldMk cId="138499847" sldId="1388"/>
            <ac:spMk id="14" creationId="{A7FC0FBE-10E0-E2FE-B7AB-4CD22D4F1502}"/>
          </ac:spMkLst>
        </pc:spChg>
        <pc:spChg chg="add mod">
          <ac:chgData name="David Schall" userId="b2c311fc-73ee-406e-b0ae-3522d2f1a5b7" providerId="ADAL" clId="{0602B2E7-C9C3-4149-85BF-343B31B1994B}" dt="2024-10-25T14:21:26.499" v="26448" actId="14100"/>
          <ac:spMkLst>
            <pc:docMk/>
            <pc:sldMk cId="138499847" sldId="1388"/>
            <ac:spMk id="15" creationId="{BBE118F6-D75F-3ACA-B585-EF62DF335A86}"/>
          </ac:spMkLst>
        </pc:spChg>
        <pc:spChg chg="add mod">
          <ac:chgData name="David Schall" userId="b2c311fc-73ee-406e-b0ae-3522d2f1a5b7" providerId="ADAL" clId="{0602B2E7-C9C3-4149-85BF-343B31B1994B}" dt="2024-10-25T14:19:55.126" v="26404" actId="2085"/>
          <ac:spMkLst>
            <pc:docMk/>
            <pc:sldMk cId="138499847" sldId="1388"/>
            <ac:spMk id="16" creationId="{E87ADECA-9BDC-9B0A-72BD-09008BC7B25B}"/>
          </ac:spMkLst>
        </pc:spChg>
        <pc:picChg chg="del">
          <ac:chgData name="David Schall" userId="b2c311fc-73ee-406e-b0ae-3522d2f1a5b7" providerId="ADAL" clId="{0602B2E7-C9C3-4149-85BF-343B31B1994B}" dt="2024-10-16T09:23:46.455" v="11614" actId="478"/>
          <ac:picMkLst>
            <pc:docMk/>
            <pc:sldMk cId="138499847" sldId="1388"/>
            <ac:picMk id="8" creationId="{84ED5C41-CC43-F142-480E-CD956CF5F23C}"/>
          </ac:picMkLst>
        </pc:picChg>
      </pc:sldChg>
      <pc:sldChg chg="add del mod modAnim modShow modNotesTx">
        <pc:chgData name="David Schall" userId="b2c311fc-73ee-406e-b0ae-3522d2f1a5b7" providerId="ADAL" clId="{0602B2E7-C9C3-4149-85BF-343B31B1994B}" dt="2024-10-16T11:34:54.797" v="13190" actId="47"/>
        <pc:sldMkLst>
          <pc:docMk/>
          <pc:sldMk cId="3515733753" sldId="1389"/>
        </pc:sldMkLst>
      </pc:sldChg>
      <pc:sldChg chg="modSp add del modAnim modNotesTx">
        <pc:chgData name="David Schall" userId="b2c311fc-73ee-406e-b0ae-3522d2f1a5b7" providerId="ADAL" clId="{0602B2E7-C9C3-4149-85BF-343B31B1994B}" dt="2024-10-14T14:55:44.661" v="9965" actId="47"/>
        <pc:sldMkLst>
          <pc:docMk/>
          <pc:sldMk cId="1194623593" sldId="1390"/>
        </pc:sldMkLst>
        <pc:spChg chg="mod">
          <ac:chgData name="David Schall" userId="b2c311fc-73ee-406e-b0ae-3522d2f1a5b7" providerId="ADAL" clId="{0602B2E7-C9C3-4149-85BF-343B31B1994B}" dt="2024-10-14T14:54:57.070" v="9963" actId="20577"/>
          <ac:spMkLst>
            <pc:docMk/>
            <pc:sldMk cId="1194623593" sldId="1390"/>
            <ac:spMk id="3" creationId="{478E35F2-6BBB-F385-8380-630310ED012B}"/>
          </ac:spMkLst>
        </pc:spChg>
        <pc:spChg chg="mod">
          <ac:chgData name="David Schall" userId="b2c311fc-73ee-406e-b0ae-3522d2f1a5b7" providerId="ADAL" clId="{0602B2E7-C9C3-4149-85BF-343B31B1994B}" dt="2024-10-10T10:50:18.893" v="2295" actId="20577"/>
          <ac:spMkLst>
            <pc:docMk/>
            <pc:sldMk cId="1194623593" sldId="1390"/>
            <ac:spMk id="5" creationId="{9D742AF8-13E2-8BC3-BC35-640F67007951}"/>
          </ac:spMkLst>
        </pc:spChg>
      </pc:sldChg>
      <pc:sldChg chg="add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1409663646" sldId="1391"/>
        </pc:sldMkLst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3420547668" sldId="1392"/>
        </pc:sldMkLst>
        <pc:spChg chg="mod">
          <ac:chgData name="David Schall" userId="b2c311fc-73ee-406e-b0ae-3522d2f1a5b7" providerId="ADAL" clId="{0602B2E7-C9C3-4149-85BF-343B31B1994B}" dt="2024-10-21T11:31:33.451" v="23590" actId="14100"/>
          <ac:spMkLst>
            <pc:docMk/>
            <pc:sldMk cId="3420547668" sldId="1392"/>
            <ac:spMk id="3" creationId="{80F39D80-A9D0-753F-24D2-A5D8CE8CE381}"/>
          </ac:spMkLst>
        </pc:spChg>
        <pc:spChg chg="mod">
          <ac:chgData name="David Schall" userId="b2c311fc-73ee-406e-b0ae-3522d2f1a5b7" providerId="ADAL" clId="{0602B2E7-C9C3-4149-85BF-343B31B1994B}" dt="2024-10-14T19:15:14.200" v="11031" actId="20577"/>
          <ac:spMkLst>
            <pc:docMk/>
            <pc:sldMk cId="3420547668" sldId="1392"/>
            <ac:spMk id="4" creationId="{F9AA4181-6EB1-0FD5-3B17-BBDB68AA05C5}"/>
          </ac:spMkLst>
        </pc:spChg>
        <pc:spChg chg="mod">
          <ac:chgData name="David Schall" userId="b2c311fc-73ee-406e-b0ae-3522d2f1a5b7" providerId="ADAL" clId="{0602B2E7-C9C3-4149-85BF-343B31B1994B}" dt="2024-10-21T11:14:57.950" v="23584" actId="20577"/>
          <ac:spMkLst>
            <pc:docMk/>
            <pc:sldMk cId="3420547668" sldId="1392"/>
            <ac:spMk id="5" creationId="{50F2195D-2F0C-2ACB-4958-8D913E1C3EC6}"/>
          </ac:spMkLst>
        </pc:spChg>
        <pc:spChg chg="add del mod">
          <ac:chgData name="David Schall" userId="b2c311fc-73ee-406e-b0ae-3522d2f1a5b7" providerId="ADAL" clId="{0602B2E7-C9C3-4149-85BF-343B31B1994B}" dt="2024-10-11T14:16:46.389" v="4058" actId="478"/>
          <ac:spMkLst>
            <pc:docMk/>
            <pc:sldMk cId="3420547668" sldId="1392"/>
            <ac:spMk id="8" creationId="{C832372A-BD71-19E9-F482-7993245CDF0B}"/>
          </ac:spMkLst>
        </pc:spChg>
        <pc:spChg chg="mod">
          <ac:chgData name="David Schall" userId="b2c311fc-73ee-406e-b0ae-3522d2f1a5b7" providerId="ADAL" clId="{0602B2E7-C9C3-4149-85BF-343B31B1994B}" dt="2024-10-10T14:42:46.430" v="3896" actId="1076"/>
          <ac:spMkLst>
            <pc:docMk/>
            <pc:sldMk cId="3420547668" sldId="1392"/>
            <ac:spMk id="9" creationId="{FB5C0FA6-7BA7-0285-C911-5C7F8F4C574C}"/>
          </ac:spMkLst>
        </pc:spChg>
        <pc:spChg chg="add del mod">
          <ac:chgData name="David Schall" userId="b2c311fc-73ee-406e-b0ae-3522d2f1a5b7" providerId="ADAL" clId="{0602B2E7-C9C3-4149-85BF-343B31B1994B}" dt="2024-10-11T14:16:48.974" v="4059" actId="478"/>
          <ac:spMkLst>
            <pc:docMk/>
            <pc:sldMk cId="3420547668" sldId="1392"/>
            <ac:spMk id="10" creationId="{B8902679-46C1-5A35-2F8A-5ABCDFA22D6C}"/>
          </ac:spMkLst>
        </pc:spChg>
        <pc:spChg chg="add del mod">
          <ac:chgData name="David Schall" userId="b2c311fc-73ee-406e-b0ae-3522d2f1a5b7" providerId="ADAL" clId="{0602B2E7-C9C3-4149-85BF-343B31B1994B}" dt="2024-10-11T14:16:38.876" v="4056" actId="478"/>
          <ac:spMkLst>
            <pc:docMk/>
            <pc:sldMk cId="3420547668" sldId="1392"/>
            <ac:spMk id="11" creationId="{3DE724CC-D9BC-F7AF-B021-EB0BBB7D12B1}"/>
          </ac:spMkLst>
        </pc:spChg>
        <pc:spChg chg="add del mod">
          <ac:chgData name="David Schall" userId="b2c311fc-73ee-406e-b0ae-3522d2f1a5b7" providerId="ADAL" clId="{0602B2E7-C9C3-4149-85BF-343B31B1994B}" dt="2024-10-11T14:16:43.387" v="4057" actId="478"/>
          <ac:spMkLst>
            <pc:docMk/>
            <pc:sldMk cId="3420547668" sldId="1392"/>
            <ac:spMk id="12" creationId="{3E69FDA9-A6AC-CC44-CF5A-79798A17F0FB}"/>
          </ac:spMkLst>
        </pc:spChg>
        <pc:picChg chg="mod">
          <ac:chgData name="David Schall" userId="b2c311fc-73ee-406e-b0ae-3522d2f1a5b7" providerId="ADAL" clId="{0602B2E7-C9C3-4149-85BF-343B31B1994B}" dt="2024-10-29T13:30:43.157" v="30284" actId="1076"/>
          <ac:picMkLst>
            <pc:docMk/>
            <pc:sldMk cId="3420547668" sldId="1392"/>
            <ac:picMk id="7" creationId="{3FE57D3C-162F-6622-24F5-408D9492C3D4}"/>
          </ac:picMkLst>
        </pc:picChg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207781612" sldId="1393"/>
        </pc:sldMkLst>
        <pc:spChg chg="mod">
          <ac:chgData name="David Schall" userId="b2c311fc-73ee-406e-b0ae-3522d2f1a5b7" providerId="ADAL" clId="{0602B2E7-C9C3-4149-85BF-343B31B1994B}" dt="2024-10-14T19:11:34.576" v="10996" actId="20577"/>
          <ac:spMkLst>
            <pc:docMk/>
            <pc:sldMk cId="207781612" sldId="1393"/>
            <ac:spMk id="3" creationId="{A329431C-F54F-7A85-50FB-2EE2751C0231}"/>
          </ac:spMkLst>
        </pc:spChg>
        <pc:spChg chg="mod">
          <ac:chgData name="David Schall" userId="b2c311fc-73ee-406e-b0ae-3522d2f1a5b7" providerId="ADAL" clId="{0602B2E7-C9C3-4149-85BF-343B31B1994B}" dt="2024-10-11T14:40:09.844" v="4381" actId="1076"/>
          <ac:spMkLst>
            <pc:docMk/>
            <pc:sldMk cId="207781612" sldId="1393"/>
            <ac:spMk id="4" creationId="{C7D59BAF-2557-46DE-175B-FAB259138C2B}"/>
          </ac:spMkLst>
        </pc:spChg>
        <pc:spChg chg="add mod ord">
          <ac:chgData name="David Schall" userId="b2c311fc-73ee-406e-b0ae-3522d2f1a5b7" providerId="ADAL" clId="{0602B2E7-C9C3-4149-85BF-343B31B1994B}" dt="2024-10-11T14:34:53.002" v="4288" actId="14100"/>
          <ac:spMkLst>
            <pc:docMk/>
            <pc:sldMk cId="207781612" sldId="1393"/>
            <ac:spMk id="8" creationId="{F9B7A1B8-C7B8-F88C-E0D1-DA5CDEA31620}"/>
          </ac:spMkLst>
        </pc:spChg>
        <pc:spChg chg="add del mod">
          <ac:chgData name="David Schall" userId="b2c311fc-73ee-406e-b0ae-3522d2f1a5b7" providerId="ADAL" clId="{0602B2E7-C9C3-4149-85BF-343B31B1994B}" dt="2024-10-10T12:47:30.796" v="3320" actId="478"/>
          <ac:spMkLst>
            <pc:docMk/>
            <pc:sldMk cId="207781612" sldId="1393"/>
            <ac:spMk id="10" creationId="{0D1E0C24-1BF4-95FC-B9BD-203E72DA137F}"/>
          </ac:spMkLst>
        </pc:spChg>
        <pc:spChg chg="add mod">
          <ac:chgData name="David Schall" userId="b2c311fc-73ee-406e-b0ae-3522d2f1a5b7" providerId="ADAL" clId="{0602B2E7-C9C3-4149-85BF-343B31B1994B}" dt="2024-10-10T12:47:25.968" v="3319"/>
          <ac:spMkLst>
            <pc:docMk/>
            <pc:sldMk cId="207781612" sldId="1393"/>
            <ac:spMk id="10" creationId="{AD558CFF-9491-A809-3558-1CD3D95C157D}"/>
          </ac:spMkLst>
        </pc:spChg>
        <pc:spChg chg="add del mod">
          <ac:chgData name="David Schall" userId="b2c311fc-73ee-406e-b0ae-3522d2f1a5b7" providerId="ADAL" clId="{0602B2E7-C9C3-4149-85BF-343B31B1994B}" dt="2024-10-10T12:47:30.796" v="3320" actId="478"/>
          <ac:spMkLst>
            <pc:docMk/>
            <pc:sldMk cId="207781612" sldId="1393"/>
            <ac:spMk id="11" creationId="{756E30F4-EE4D-A41D-1B74-DA2CFBDF3A21}"/>
          </ac:spMkLst>
        </pc:spChg>
        <pc:spChg chg="add mod">
          <ac:chgData name="David Schall" userId="b2c311fc-73ee-406e-b0ae-3522d2f1a5b7" providerId="ADAL" clId="{0602B2E7-C9C3-4149-85BF-343B31B1994B}" dt="2024-10-10T12:47:25.968" v="3319"/>
          <ac:spMkLst>
            <pc:docMk/>
            <pc:sldMk cId="207781612" sldId="1393"/>
            <ac:spMk id="11" creationId="{822FAB1C-73EF-CB1B-1EF9-85B5D5D6B304}"/>
          </ac:spMkLst>
        </pc:spChg>
        <pc:spChg chg="add mod">
          <ac:chgData name="David Schall" userId="b2c311fc-73ee-406e-b0ae-3522d2f1a5b7" providerId="ADAL" clId="{0602B2E7-C9C3-4149-85BF-343B31B1994B}" dt="2024-10-10T12:47:25.968" v="3319"/>
          <ac:spMkLst>
            <pc:docMk/>
            <pc:sldMk cId="207781612" sldId="1393"/>
            <ac:spMk id="29" creationId="{91194177-3F87-8C39-951E-3975157E7085}"/>
          </ac:spMkLst>
        </pc:spChg>
        <pc:spChg chg="add mod">
          <ac:chgData name="David Schall" userId="b2c311fc-73ee-406e-b0ae-3522d2f1a5b7" providerId="ADAL" clId="{0602B2E7-C9C3-4149-85BF-343B31B1994B}" dt="2024-10-10T12:47:25.968" v="3319"/>
          <ac:spMkLst>
            <pc:docMk/>
            <pc:sldMk cId="207781612" sldId="1393"/>
            <ac:spMk id="30" creationId="{8F4E42C4-2AD5-F178-1BE2-37648B4D82B4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32" creationId="{12701DD3-44A3-27D4-4BE1-10A22CDE5575}"/>
          </ac:spMkLst>
        </pc:spChg>
        <pc:spChg chg="mod">
          <ac:chgData name="David Schall" userId="b2c311fc-73ee-406e-b0ae-3522d2f1a5b7" providerId="ADAL" clId="{0602B2E7-C9C3-4149-85BF-343B31B1994B}" dt="2024-10-14T09:05:25.246" v="6238" actId="1076"/>
          <ac:spMkLst>
            <pc:docMk/>
            <pc:sldMk cId="207781612" sldId="1393"/>
            <ac:spMk id="32" creationId="{6DB73798-F147-6808-4330-39B7445B7ABA}"/>
          </ac:spMkLst>
        </pc:spChg>
        <pc:spChg chg="add mod">
          <ac:chgData name="David Schall" userId="b2c311fc-73ee-406e-b0ae-3522d2f1a5b7" providerId="ADAL" clId="{0602B2E7-C9C3-4149-85BF-343B31B1994B}" dt="2024-10-10T12:47:25.968" v="3319"/>
          <ac:spMkLst>
            <pc:docMk/>
            <pc:sldMk cId="207781612" sldId="1393"/>
            <ac:spMk id="32" creationId="{EB77D598-C43B-3F3E-9B3B-A678D07EF5CD}"/>
          </ac:spMkLst>
        </pc:spChg>
        <pc:spChg chg="add mod">
          <ac:chgData name="David Schall" userId="b2c311fc-73ee-406e-b0ae-3522d2f1a5b7" providerId="ADAL" clId="{0602B2E7-C9C3-4149-85BF-343B31B1994B}" dt="2024-10-11T14:24:42.028" v="4133" actId="1076"/>
          <ac:spMkLst>
            <pc:docMk/>
            <pc:sldMk cId="207781612" sldId="1393"/>
            <ac:spMk id="33" creationId="{6DB73798-F147-6808-4330-39B7445B7ABA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35" creationId="{565EF8C6-981E-9A1E-8802-86A68137A5C4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36" creationId="{F5601606-2199-C509-D148-3B6D46C45625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37" creationId="{C1F6C6B2-57E4-E126-8E9D-953761344EBF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39" creationId="{270FF814-53AD-5FE6-C4FE-C3BC2D83654E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39" creationId="{50C80212-15F8-DFE8-6A9B-7E66287A1C51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40" creationId="{0E897839-2AF7-2E1E-79A6-BBC055A8222E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42" creationId="{E1CA55C4-339A-5854-52B3-668F3AC25C01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43" creationId="{0926D262-8C2F-0321-94B3-31A81ACC3FAF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44" creationId="{E60BE604-D40B-C490-D389-AF51BF4E2509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45" creationId="{56EEFBD3-6F8A-6F86-B9E7-ADBDA1294F03}"/>
          </ac:spMkLst>
        </pc:spChg>
        <pc:spChg chg="add del mod">
          <ac:chgData name="David Schall" userId="b2c311fc-73ee-406e-b0ae-3522d2f1a5b7" providerId="ADAL" clId="{0602B2E7-C9C3-4149-85BF-343B31B1994B}" dt="2024-10-11T14:43:24.432" v="4410" actId="478"/>
          <ac:spMkLst>
            <pc:docMk/>
            <pc:sldMk cId="207781612" sldId="1393"/>
            <ac:spMk id="47" creationId="{76E621B8-6F1C-9DBC-7513-EC7600CD2152}"/>
          </ac:spMkLst>
        </pc:spChg>
        <pc:spChg chg="del mod">
          <ac:chgData name="David Schall" userId="b2c311fc-73ee-406e-b0ae-3522d2f1a5b7" providerId="ADAL" clId="{0602B2E7-C9C3-4149-85BF-343B31B1994B}" dt="2024-10-10T12:44:47.271" v="3284" actId="478"/>
          <ac:spMkLst>
            <pc:docMk/>
            <pc:sldMk cId="207781612" sldId="1393"/>
            <ac:spMk id="53" creationId="{92A2C44F-ABD7-F67E-C4AF-9D7E1100ACCF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54" creationId="{345E86F2-0D34-260F-7787-DF6697A8465C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54" creationId="{944C8941-A6AA-51F6-7994-81B32CA62828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57" creationId="{D499FC6A-2726-C2AA-7884-8377AD0B7B1D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58" creationId="{B20C657B-9119-C6C1-26EB-DD8D0E991963}"/>
          </ac:spMkLst>
        </pc:spChg>
        <pc:spChg chg="add mod">
          <ac:chgData name="David Schall" userId="b2c311fc-73ee-406e-b0ae-3522d2f1a5b7" providerId="ADAL" clId="{0602B2E7-C9C3-4149-85BF-343B31B1994B}" dt="2024-10-11T14:40:37.678" v="4382" actId="164"/>
          <ac:spMkLst>
            <pc:docMk/>
            <pc:sldMk cId="207781612" sldId="1393"/>
            <ac:spMk id="60" creationId="{2854F660-5347-6901-3A2E-286D453289AE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70" creationId="{DD6C53CE-94A9-F51C-29C5-D122D3030A26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80" creationId="{D095D134-A1A0-4F2B-1FF5-54046D992684}"/>
          </ac:spMkLst>
        </pc:spChg>
        <pc:spChg chg="add mod">
          <ac:chgData name="David Schall" userId="b2c311fc-73ee-406e-b0ae-3522d2f1a5b7" providerId="ADAL" clId="{0602B2E7-C9C3-4149-85BF-343B31B1994B}" dt="2024-10-11T14:43:28.863" v="4411" actId="1076"/>
          <ac:spMkLst>
            <pc:docMk/>
            <pc:sldMk cId="207781612" sldId="1393"/>
            <ac:spMk id="93" creationId="{FE5D068E-198B-F995-2543-C80D7F4D61E8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123" creationId="{A1385C7F-868B-ECFC-FEF8-30C0825AFBF1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160" creationId="{5DC353C7-B787-55D5-3B25-31B781D5993E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161" creationId="{0C707796-BF75-9D40-5170-20D6B72C7213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162" creationId="{F465E733-BD3F-CFAF-097A-7D2DD48F2914}"/>
          </ac:spMkLst>
        </pc:spChg>
        <pc:spChg chg="del mod">
          <ac:chgData name="David Schall" userId="b2c311fc-73ee-406e-b0ae-3522d2f1a5b7" providerId="ADAL" clId="{0602B2E7-C9C3-4149-85BF-343B31B1994B}" dt="2024-10-10T12:47:25.425" v="3318" actId="478"/>
          <ac:spMkLst>
            <pc:docMk/>
            <pc:sldMk cId="207781612" sldId="1393"/>
            <ac:spMk id="191" creationId="{69263589-74FF-914A-3AE5-4A3D687495D4}"/>
          </ac:spMkLst>
        </pc:spChg>
        <pc:spChg chg="del mod">
          <ac:chgData name="David Schall" userId="b2c311fc-73ee-406e-b0ae-3522d2f1a5b7" providerId="ADAL" clId="{0602B2E7-C9C3-4149-85BF-343B31B1994B}" dt="2024-10-10T12:38:46.739" v="3171"/>
          <ac:spMkLst>
            <pc:docMk/>
            <pc:sldMk cId="207781612" sldId="1393"/>
            <ac:spMk id="196" creationId="{1BF64345-51D2-D935-5A97-A3DD25BFBC95}"/>
          </ac:spMkLst>
        </pc:spChg>
        <pc:grpChg chg="add mod">
          <ac:chgData name="David Schall" userId="b2c311fc-73ee-406e-b0ae-3522d2f1a5b7" providerId="ADAL" clId="{0602B2E7-C9C3-4149-85BF-343B31B1994B}" dt="2024-10-11T14:40:37.678" v="4382" actId="164"/>
          <ac:grpSpMkLst>
            <pc:docMk/>
            <pc:sldMk cId="207781612" sldId="1393"/>
            <ac:grpSpMk id="36" creationId="{8CA5F360-2CC8-BF7F-30EE-80090F6BB741}"/>
          </ac:grpSpMkLst>
        </pc:grpChg>
        <pc:cxnChg chg="add mod ord">
          <ac:chgData name="David Schall" userId="b2c311fc-73ee-406e-b0ae-3522d2f1a5b7" providerId="ADAL" clId="{0602B2E7-C9C3-4149-85BF-343B31B1994B}" dt="2024-10-11T14:24:34.216" v="4130" actId="1076"/>
          <ac:cxnSpMkLst>
            <pc:docMk/>
            <pc:sldMk cId="207781612" sldId="1393"/>
            <ac:cxnSpMk id="6" creationId="{C792B0F4-E044-E660-3D13-2E80A3613005}"/>
          </ac:cxnSpMkLst>
        </pc:cxnChg>
        <pc:cxnChg chg="add mod ord">
          <ac:chgData name="David Schall" userId="b2c311fc-73ee-406e-b0ae-3522d2f1a5b7" providerId="ADAL" clId="{0602B2E7-C9C3-4149-85BF-343B31B1994B}" dt="2024-10-11T14:21:20.724" v="4090" actId="167"/>
          <ac:cxnSpMkLst>
            <pc:docMk/>
            <pc:sldMk cId="207781612" sldId="1393"/>
            <ac:cxnSpMk id="7" creationId="{66349B86-62F2-704A-FF15-FDDEE0214C51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34" creationId="{41807582-1281-E251-04EA-46AE772EE6E8}"/>
          </ac:cxnSpMkLst>
        </pc:cxnChg>
        <pc:cxnChg chg="del mod">
          <ac:chgData name="David Schall" userId="b2c311fc-73ee-406e-b0ae-3522d2f1a5b7" providerId="ADAL" clId="{0602B2E7-C9C3-4149-85BF-343B31B1994B}" dt="2024-10-14T09:05:18.846" v="6237" actId="478"/>
          <ac:cxnSpMkLst>
            <pc:docMk/>
            <pc:sldMk cId="207781612" sldId="1393"/>
            <ac:cxnSpMk id="41" creationId="{C792B0F4-E044-E660-3D13-2E80A3613005}"/>
          </ac:cxnSpMkLst>
        </pc:cxnChg>
        <pc:cxnChg chg="del mod">
          <ac:chgData name="David Schall" userId="b2c311fc-73ee-406e-b0ae-3522d2f1a5b7" providerId="ADAL" clId="{0602B2E7-C9C3-4149-85BF-343B31B1994B}" dt="2024-10-10T12:47:25.425" v="3318" actId="478"/>
          <ac:cxnSpMkLst>
            <pc:docMk/>
            <pc:sldMk cId="207781612" sldId="1393"/>
            <ac:cxnSpMk id="42" creationId="{EB3B4BCB-A621-0231-B4CF-F2B069A9DDAC}"/>
          </ac:cxnSpMkLst>
        </pc:cxnChg>
        <pc:cxnChg chg="add del">
          <ac:chgData name="David Schall" userId="b2c311fc-73ee-406e-b0ae-3522d2f1a5b7" providerId="ADAL" clId="{0602B2E7-C9C3-4149-85BF-343B31B1994B}" dt="2024-10-11T14:22:16.162" v="4098" actId="478"/>
          <ac:cxnSpMkLst>
            <pc:docMk/>
            <pc:sldMk cId="207781612" sldId="1393"/>
            <ac:cxnSpMk id="44" creationId="{54B9F709-7118-2B72-D099-C6F664A5CDAF}"/>
          </ac:cxnSpMkLst>
        </pc:cxnChg>
        <pc:cxnChg chg="del mod">
          <ac:chgData name="David Schall" userId="b2c311fc-73ee-406e-b0ae-3522d2f1a5b7" providerId="ADAL" clId="{0602B2E7-C9C3-4149-85BF-343B31B1994B}" dt="2024-10-10T12:47:25.425" v="3318" actId="478"/>
          <ac:cxnSpMkLst>
            <pc:docMk/>
            <pc:sldMk cId="207781612" sldId="1393"/>
            <ac:cxnSpMk id="45" creationId="{D17E4EB8-32D9-4E08-94FE-30F20490A2F3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47" creationId="{4851A858-93E5-EEA0-70B1-E1B01A140A6E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49" creationId="{82955018-DA63-B94F-65F0-D63504611570}"/>
          </ac:cxnSpMkLst>
        </pc:cxnChg>
        <pc:cxnChg chg="del mod">
          <ac:chgData name="David Schall" userId="b2c311fc-73ee-406e-b0ae-3522d2f1a5b7" providerId="ADAL" clId="{0602B2E7-C9C3-4149-85BF-343B31B1994B}" dt="2024-10-10T12:47:25.425" v="3318" actId="478"/>
          <ac:cxnSpMkLst>
            <pc:docMk/>
            <pc:sldMk cId="207781612" sldId="1393"/>
            <ac:cxnSpMk id="49" creationId="{AE7D3568-B2B6-C47A-063E-B85E13790A38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53" creationId="{1405ADFB-A8D3-7969-73DC-A89E431C4659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56" creationId="{0A6C41CC-5F4E-7B4B-72E7-2D75402D795A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59" creationId="{536E23EE-5277-ABEB-1FF6-14B89EB7C798}"/>
          </ac:cxnSpMkLst>
        </pc:cxnChg>
        <pc:cxnChg chg="del mod">
          <ac:chgData name="David Schall" userId="b2c311fc-73ee-406e-b0ae-3522d2f1a5b7" providerId="ADAL" clId="{0602B2E7-C9C3-4149-85BF-343B31B1994B}" dt="2024-10-10T12:47:25.425" v="3318" actId="478"/>
          <ac:cxnSpMkLst>
            <pc:docMk/>
            <pc:sldMk cId="207781612" sldId="1393"/>
            <ac:cxnSpMk id="61" creationId="{720B1D56-AF0C-C6B6-64A8-7EA64C2210B5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61" creationId="{972C62DC-E34E-5779-23A7-08FD1F5280BC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62" creationId="{4643EEC8-562F-D9F4-ACB2-5D26EA74829E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63" creationId="{6E387771-F6D3-D8DD-C072-1A4F669E11C3}"/>
          </ac:cxnSpMkLst>
        </pc:cxnChg>
        <pc:cxnChg chg="add mod">
          <ac:chgData name="David Schall" userId="b2c311fc-73ee-406e-b0ae-3522d2f1a5b7" providerId="ADAL" clId="{0602B2E7-C9C3-4149-85BF-343B31B1994B}" dt="2024-10-11T14:40:37.678" v="4382" actId="164"/>
          <ac:cxnSpMkLst>
            <pc:docMk/>
            <pc:sldMk cId="207781612" sldId="1393"/>
            <ac:cxnSpMk id="64" creationId="{670360B7-805B-B62F-5866-9384C0A802DB}"/>
          </ac:cxnSpMkLst>
        </pc:cxnChg>
        <pc:cxnChg chg="del mod">
          <ac:chgData name="David Schall" userId="b2c311fc-73ee-406e-b0ae-3522d2f1a5b7" providerId="ADAL" clId="{0602B2E7-C9C3-4149-85BF-343B31B1994B}" dt="2024-10-10T12:47:25.425" v="3318" actId="478"/>
          <ac:cxnSpMkLst>
            <pc:docMk/>
            <pc:sldMk cId="207781612" sldId="1393"/>
            <ac:cxnSpMk id="122" creationId="{6FC81CB7-D418-6B08-DD3D-0B1299EBE451}"/>
          </ac:cxnSpMkLst>
        </pc:cxn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527162659" sldId="1394"/>
        </pc:sldMkLst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891371150" sldId="1395"/>
        </pc:sldMkLst>
        <pc:spChg chg="mod">
          <ac:chgData name="David Schall" userId="b2c311fc-73ee-406e-b0ae-3522d2f1a5b7" providerId="ADAL" clId="{0602B2E7-C9C3-4149-85BF-343B31B1994B}" dt="2024-10-10T14:38:16.989" v="3825" actId="113"/>
          <ac:spMkLst>
            <pc:docMk/>
            <pc:sldMk cId="891371150" sldId="1395"/>
            <ac:spMk id="3" creationId="{CE9E0353-9C71-31B7-692E-2608968E7930}"/>
          </ac:spMkLst>
        </pc:spChg>
        <pc:spChg chg="mod">
          <ac:chgData name="David Schall" userId="b2c311fc-73ee-406e-b0ae-3522d2f1a5b7" providerId="ADAL" clId="{0602B2E7-C9C3-4149-85BF-343B31B1994B}" dt="2024-10-10T14:28:04.700" v="3585" actId="20577"/>
          <ac:spMkLst>
            <pc:docMk/>
            <pc:sldMk cId="891371150" sldId="1395"/>
            <ac:spMk id="4" creationId="{08CE35C3-0257-783C-F782-3BFDB867AC05}"/>
          </ac:spMkLst>
        </pc:spChg>
        <pc:spChg chg="add mod ord">
          <ac:chgData name="David Schall" userId="b2c311fc-73ee-406e-b0ae-3522d2f1a5b7" providerId="ADAL" clId="{0602B2E7-C9C3-4149-85BF-343B31B1994B}" dt="2024-10-11T14:26:41.395" v="4151" actId="14100"/>
          <ac:spMkLst>
            <pc:docMk/>
            <pc:sldMk cId="891371150" sldId="1395"/>
            <ac:spMk id="6" creationId="{A0F206E4-8B89-46CD-8E95-5F4CB09017AF}"/>
          </ac:spMkLst>
        </pc:spChg>
        <pc:spChg chg="mod">
          <ac:chgData name="David Schall" userId="b2c311fc-73ee-406e-b0ae-3522d2f1a5b7" providerId="ADAL" clId="{0602B2E7-C9C3-4149-85BF-343B31B1994B}" dt="2024-10-11T14:26:59.138" v="4157" actId="14100"/>
          <ac:spMkLst>
            <pc:docMk/>
            <pc:sldMk cId="891371150" sldId="1395"/>
            <ac:spMk id="9" creationId="{73FAA773-A37D-B2A5-1D4D-327589DF0B44}"/>
          </ac:spMkLst>
        </pc:spChg>
        <pc:spChg chg="add mod">
          <ac:chgData name="David Schall" userId="b2c311fc-73ee-406e-b0ae-3522d2f1a5b7" providerId="ADAL" clId="{0602B2E7-C9C3-4149-85BF-343B31B1994B}" dt="2024-10-10T12:45:40.293" v="3293"/>
          <ac:spMkLst>
            <pc:docMk/>
            <pc:sldMk cId="891371150" sldId="1395"/>
            <ac:spMk id="10" creationId="{980C3364-6DB1-EFEA-366A-9E3D908A7701}"/>
          </ac:spMkLst>
        </pc:spChg>
        <pc:spChg chg="add mod">
          <ac:chgData name="David Schall" userId="b2c311fc-73ee-406e-b0ae-3522d2f1a5b7" providerId="ADAL" clId="{0602B2E7-C9C3-4149-85BF-343B31B1994B}" dt="2024-10-10T12:46:23.230" v="3310" actId="1076"/>
          <ac:spMkLst>
            <pc:docMk/>
            <pc:sldMk cId="891371150" sldId="1395"/>
            <ac:spMk id="13" creationId="{71B92B7C-468C-2BF5-DA49-E6AA9410B229}"/>
          </ac:spMkLst>
        </pc:spChg>
        <pc:spChg chg="add 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16" creationId="{DAD0703F-9BF0-8F30-C289-28DF4B6C494F}"/>
          </ac:spMkLst>
        </pc:spChg>
        <pc:spChg chg="add 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17" creationId="{192F5EC2-E2A8-86F8-4172-69CC09E69276}"/>
          </ac:spMkLst>
        </pc:spChg>
        <pc:spChg chg="add 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18" creationId="{5CB8B677-4045-6027-0DD9-6FAA6C991102}"/>
          </ac:spMkLst>
        </pc:spChg>
        <pc:spChg chg="add 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22" creationId="{B7D640D2-5CE0-189F-6B73-A0C6BAAA8D75}"/>
          </ac:spMkLst>
        </pc:spChg>
        <pc:spChg chg="add del mod">
          <ac:chgData name="David Schall" userId="b2c311fc-73ee-406e-b0ae-3522d2f1a5b7" providerId="ADAL" clId="{0602B2E7-C9C3-4149-85BF-343B31B1994B}" dt="2024-10-11T14:41:07.826" v="4384" actId="478"/>
          <ac:spMkLst>
            <pc:docMk/>
            <pc:sldMk cId="891371150" sldId="1395"/>
            <ac:spMk id="24" creationId="{81A7BEE8-3D81-85BF-EA0F-AB60520EB309}"/>
          </ac:spMkLst>
        </pc:spChg>
        <pc:spChg chg="add del mod">
          <ac:chgData name="David Schall" userId="b2c311fc-73ee-406e-b0ae-3522d2f1a5b7" providerId="ADAL" clId="{0602B2E7-C9C3-4149-85BF-343B31B1994B}" dt="2024-10-11T14:41:07.826" v="4384" actId="478"/>
          <ac:spMkLst>
            <pc:docMk/>
            <pc:sldMk cId="891371150" sldId="1395"/>
            <ac:spMk id="25" creationId="{8BFCE1AA-D702-CAE8-3190-E85EA34F3E0A}"/>
          </ac:spMkLst>
        </pc:spChg>
        <pc:spChg chg="add 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27" creationId="{A632B310-5AB4-6372-F8F9-E52F29ED144F}"/>
          </ac:spMkLst>
        </pc:spChg>
        <pc:spChg chg="add mod">
          <ac:chgData name="David Schall" userId="b2c311fc-73ee-406e-b0ae-3522d2f1a5b7" providerId="ADAL" clId="{0602B2E7-C9C3-4149-85BF-343B31B1994B}" dt="2024-10-11T14:42:55.547" v="4401" actId="14100"/>
          <ac:spMkLst>
            <pc:docMk/>
            <pc:sldMk cId="891371150" sldId="1395"/>
            <ac:spMk id="28" creationId="{1342D5A9-9CFC-8EBE-D902-D9D98B88C111}"/>
          </ac:spMkLst>
        </pc:spChg>
        <pc:spChg chg="add del mod">
          <ac:chgData name="David Schall" userId="b2c311fc-73ee-406e-b0ae-3522d2f1a5b7" providerId="ADAL" clId="{0602B2E7-C9C3-4149-85BF-343B31B1994B}" dt="2024-10-11T14:43:05.657" v="4402" actId="478"/>
          <ac:spMkLst>
            <pc:docMk/>
            <pc:sldMk cId="891371150" sldId="1395"/>
            <ac:spMk id="29" creationId="{477802D5-FDC2-3BD2-A56A-3ED6FE60B11E}"/>
          </ac:spMkLst>
        </pc:spChg>
        <pc:spChg chg="del">
          <ac:chgData name="David Schall" userId="b2c311fc-73ee-406e-b0ae-3522d2f1a5b7" providerId="ADAL" clId="{0602B2E7-C9C3-4149-85BF-343B31B1994B}" dt="2024-10-11T14:25:32.567" v="4135" actId="478"/>
          <ac:spMkLst>
            <pc:docMk/>
            <pc:sldMk cId="891371150" sldId="1395"/>
            <ac:spMk id="32" creationId="{5823FA26-F3DA-A463-AD82-CE677BF0F1E0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33" creationId="{1FF4F3AC-BD7B-3794-F3AC-D21D7BBD91E2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34" creationId="{6254AD21-0903-B04B-4414-CFF1F52B2080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35" creationId="{FE6502C6-CDFC-258B-2E54-4B5087A7808D}"/>
          </ac:spMkLst>
        </pc:spChg>
        <pc:spChg chg="del">
          <ac:chgData name="David Schall" userId="b2c311fc-73ee-406e-b0ae-3522d2f1a5b7" providerId="ADAL" clId="{0602B2E7-C9C3-4149-85BF-343B31B1994B}" dt="2024-10-11T14:25:32.567" v="4135" actId="478"/>
          <ac:spMkLst>
            <pc:docMk/>
            <pc:sldMk cId="891371150" sldId="1395"/>
            <ac:spMk id="36" creationId="{C6E18F04-B5D1-459A-3F10-510E23798890}"/>
          </ac:spMkLst>
        </pc:spChg>
        <pc:spChg chg="del mod">
          <ac:chgData name="David Schall" userId="b2c311fc-73ee-406e-b0ae-3522d2f1a5b7" providerId="ADAL" clId="{0602B2E7-C9C3-4149-85BF-343B31B1994B}" dt="2024-10-11T14:25:41.386" v="4136" actId="478"/>
          <ac:spMkLst>
            <pc:docMk/>
            <pc:sldMk cId="891371150" sldId="1395"/>
            <ac:spMk id="39" creationId="{F496C2A2-1F35-B596-7B42-D0529C2FA7F9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41" creationId="{7776D82E-E845-FE87-F1D4-75E22B7CCDAE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44" creationId="{6271435B-82EC-D20F-D90E-1BC9FEFAAA9C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46" creationId="{5F4276EE-3D85-05A3-3FA8-F7719710F3BF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48" creationId="{720D48C1-FC86-8198-81D0-26EA5F4A9524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50" creationId="{76C42EDE-C450-8B9E-4F48-8F142C2DF7E5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51" creationId="{C0CC59DD-F6AF-6425-748B-1B105DC373B7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52" creationId="{EB66D06F-509F-C9F2-7AAA-CD1C0754C79D}"/>
          </ac:spMkLst>
        </pc:spChg>
        <pc:spChg chg="del">
          <ac:chgData name="David Schall" userId="b2c311fc-73ee-406e-b0ae-3522d2f1a5b7" providerId="ADAL" clId="{0602B2E7-C9C3-4149-85BF-343B31B1994B}" dt="2024-10-10T12:44:59.711" v="3287" actId="478"/>
          <ac:spMkLst>
            <pc:docMk/>
            <pc:sldMk cId="891371150" sldId="1395"/>
            <ac:spMk id="53" creationId="{33AC8ED5-B201-5BA6-5586-25F67818456E}"/>
          </ac:spMkLst>
        </pc:spChg>
        <pc:spChg chg="del">
          <ac:chgData name="David Schall" userId="b2c311fc-73ee-406e-b0ae-3522d2f1a5b7" providerId="ADAL" clId="{0602B2E7-C9C3-4149-85BF-343B31B1994B}" dt="2024-10-11T14:25:44.025" v="4137" actId="478"/>
          <ac:spMkLst>
            <pc:docMk/>
            <pc:sldMk cId="891371150" sldId="1395"/>
            <ac:spMk id="54" creationId="{1B1A093D-DEC6-0A07-9805-B575E32564A1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55" creationId="{1298F084-612C-9ECF-4536-CCC79FCDFD44}"/>
          </ac:spMkLst>
        </pc:spChg>
        <pc:spChg chg="mod">
          <ac:chgData name="David Schall" userId="b2c311fc-73ee-406e-b0ae-3522d2f1a5b7" providerId="ADAL" clId="{0602B2E7-C9C3-4149-85BF-343B31B1994B}" dt="2024-10-11T14:41:12.782" v="4385"/>
          <ac:spMkLst>
            <pc:docMk/>
            <pc:sldMk cId="891371150" sldId="1395"/>
            <ac:spMk id="56" creationId="{FE5E7D62-BEFD-BC2B-B144-EA4A2F684F1F}"/>
          </ac:spMkLst>
        </pc:spChg>
        <pc:spChg chg="add mod">
          <ac:chgData name="David Schall" userId="b2c311fc-73ee-406e-b0ae-3522d2f1a5b7" providerId="ADAL" clId="{0602B2E7-C9C3-4149-85BF-343B31B1994B}" dt="2024-10-11T14:41:20.652" v="4386"/>
          <ac:spMkLst>
            <pc:docMk/>
            <pc:sldMk cId="891371150" sldId="1395"/>
            <ac:spMk id="63" creationId="{975BF0C2-3737-4EC9-EF0F-21FF17BB1BBF}"/>
          </ac:spMkLst>
        </pc:spChg>
        <pc:spChg chg="add mod">
          <ac:chgData name="David Schall" userId="b2c311fc-73ee-406e-b0ae-3522d2f1a5b7" providerId="ADAL" clId="{0602B2E7-C9C3-4149-85BF-343B31B1994B}" dt="2024-10-11T14:41:20.652" v="4386"/>
          <ac:spMkLst>
            <pc:docMk/>
            <pc:sldMk cId="891371150" sldId="1395"/>
            <ac:spMk id="64" creationId="{8C200ECD-390C-34B2-3EBB-2A530C992961}"/>
          </ac:spMkLst>
        </pc:spChg>
        <pc:spChg chg="add mod">
          <ac:chgData name="David Schall" userId="b2c311fc-73ee-406e-b0ae-3522d2f1a5b7" providerId="ADAL" clId="{0602B2E7-C9C3-4149-85BF-343B31B1994B}" dt="2024-10-11T14:43:10.092" v="4406" actId="20577"/>
          <ac:spMkLst>
            <pc:docMk/>
            <pc:sldMk cId="891371150" sldId="1395"/>
            <ac:spMk id="65" creationId="{FD3242CB-803B-E000-E103-96E55CA0FAF4}"/>
          </ac:spMkLst>
        </pc:spChg>
        <pc:spChg chg="del mod">
          <ac:chgData name="David Schall" userId="b2c311fc-73ee-406e-b0ae-3522d2f1a5b7" providerId="ADAL" clId="{0602B2E7-C9C3-4149-85BF-343B31B1994B}" dt="2024-10-11T14:25:41.386" v="4136" actId="478"/>
          <ac:spMkLst>
            <pc:docMk/>
            <pc:sldMk cId="891371150" sldId="1395"/>
            <ac:spMk id="70" creationId="{6FDFC807-EC1C-95EF-9B73-B99D6C284166}"/>
          </ac:spMkLst>
        </pc:spChg>
        <pc:spChg chg="del">
          <ac:chgData name="David Schall" userId="b2c311fc-73ee-406e-b0ae-3522d2f1a5b7" providerId="ADAL" clId="{0602B2E7-C9C3-4149-85BF-343B31B1994B}" dt="2024-10-11T14:25:41.386" v="4136" actId="478"/>
          <ac:spMkLst>
            <pc:docMk/>
            <pc:sldMk cId="891371150" sldId="1395"/>
            <ac:spMk id="80" creationId="{F3BD7FCF-EDB9-0CF4-07B5-A52AC92D5629}"/>
          </ac:spMkLst>
        </pc:spChg>
        <pc:spChg chg="del mod">
          <ac:chgData name="David Schall" userId="b2c311fc-73ee-406e-b0ae-3522d2f1a5b7" providerId="ADAL" clId="{0602B2E7-C9C3-4149-85BF-343B31B1994B}" dt="2024-10-11T14:25:32.567" v="4135" actId="478"/>
          <ac:spMkLst>
            <pc:docMk/>
            <pc:sldMk cId="891371150" sldId="1395"/>
            <ac:spMk id="123" creationId="{869370D5-6E1E-FC8E-81A1-AC3DC27CBB26}"/>
          </ac:spMkLst>
        </pc:spChg>
        <pc:spChg chg="del mod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160" creationId="{CB40AFE5-BED0-D148-0102-9F324F424379}"/>
          </ac:spMkLst>
        </pc:spChg>
        <pc:spChg chg="add del">
          <ac:chgData name="David Schall" userId="b2c311fc-73ee-406e-b0ae-3522d2f1a5b7" providerId="ADAL" clId="{0602B2E7-C9C3-4149-85BF-343B31B1994B}" dt="2024-10-10T12:46:11.743" v="3306" actId="21"/>
          <ac:spMkLst>
            <pc:docMk/>
            <pc:sldMk cId="891371150" sldId="1395"/>
            <ac:spMk id="161" creationId="{B1283339-1904-9519-B34E-5032E727234C}"/>
          </ac:spMkLst>
        </pc:spChg>
        <pc:spChg chg="del">
          <ac:chgData name="David Schall" userId="b2c311fc-73ee-406e-b0ae-3522d2f1a5b7" providerId="ADAL" clId="{0602B2E7-C9C3-4149-85BF-343B31B1994B}" dt="2024-10-11T14:41:02.422" v="4383" actId="478"/>
          <ac:spMkLst>
            <pc:docMk/>
            <pc:sldMk cId="891371150" sldId="1395"/>
            <ac:spMk id="191" creationId="{9757F25F-CDFC-42B9-7B8F-72A37144C553}"/>
          </ac:spMkLst>
        </pc:spChg>
        <pc:grpChg chg="add mod">
          <ac:chgData name="David Schall" userId="b2c311fc-73ee-406e-b0ae-3522d2f1a5b7" providerId="ADAL" clId="{0602B2E7-C9C3-4149-85BF-343B31B1994B}" dt="2024-10-11T14:41:12.782" v="4385"/>
          <ac:grpSpMkLst>
            <pc:docMk/>
            <pc:sldMk cId="891371150" sldId="1395"/>
            <ac:grpSpMk id="30" creationId="{923E11A3-BEA8-0F71-68B8-CB3A72670120}"/>
          </ac:grpSpMkLst>
        </pc:grpChg>
        <pc:cxnChg chg="add mod">
          <ac:chgData name="David Schall" userId="b2c311fc-73ee-406e-b0ae-3522d2f1a5b7" providerId="ADAL" clId="{0602B2E7-C9C3-4149-85BF-343B31B1994B}" dt="2024-10-11T14:42:49.464" v="4398" actId="1076"/>
          <ac:cxnSpMkLst>
            <pc:docMk/>
            <pc:sldMk cId="891371150" sldId="1395"/>
            <ac:cxnSpMk id="14" creationId="{73B24A51-32AE-A60B-01A7-B6C1C48A400D}"/>
          </ac:cxnSpMkLst>
        </pc:cxnChg>
        <pc:cxnChg chg="add mod">
          <ac:chgData name="David Schall" userId="b2c311fc-73ee-406e-b0ae-3522d2f1a5b7" providerId="ADAL" clId="{0602B2E7-C9C3-4149-85BF-343B31B1994B}" dt="2024-10-11T14:25:45.182" v="4138"/>
          <ac:cxnSpMkLst>
            <pc:docMk/>
            <pc:sldMk cId="891371150" sldId="1395"/>
            <ac:cxnSpMk id="15" creationId="{E0DF4592-F5C2-6374-F001-55A9C3311A45}"/>
          </ac:cxnSpMkLst>
        </pc:cxnChg>
        <pc:cxnChg chg="add del mod">
          <ac:chgData name="David Schall" userId="b2c311fc-73ee-406e-b0ae-3522d2f1a5b7" providerId="ADAL" clId="{0602B2E7-C9C3-4149-85BF-343B31B1994B}" dt="2024-10-11T14:41:02.422" v="4383" actId="478"/>
          <ac:cxnSpMkLst>
            <pc:docMk/>
            <pc:sldMk cId="891371150" sldId="1395"/>
            <ac:cxnSpMk id="19" creationId="{04F02CE0-EEEB-B10F-0056-2C6A945DA3E6}"/>
          </ac:cxnSpMkLst>
        </pc:cxnChg>
        <pc:cxnChg chg="add del mod">
          <ac:chgData name="David Schall" userId="b2c311fc-73ee-406e-b0ae-3522d2f1a5b7" providerId="ADAL" clId="{0602B2E7-C9C3-4149-85BF-343B31B1994B}" dt="2024-10-11T14:41:02.422" v="4383" actId="478"/>
          <ac:cxnSpMkLst>
            <pc:docMk/>
            <pc:sldMk cId="891371150" sldId="1395"/>
            <ac:cxnSpMk id="20" creationId="{85B3E042-CBED-3DAA-25B2-30DF917FBB8E}"/>
          </ac:cxnSpMkLst>
        </pc:cxnChg>
        <pc:cxnChg chg="add del mod">
          <ac:chgData name="David Schall" userId="b2c311fc-73ee-406e-b0ae-3522d2f1a5b7" providerId="ADAL" clId="{0602B2E7-C9C3-4149-85BF-343B31B1994B}" dt="2024-10-11T14:41:07.826" v="4384" actId="478"/>
          <ac:cxnSpMkLst>
            <pc:docMk/>
            <pc:sldMk cId="891371150" sldId="1395"/>
            <ac:cxnSpMk id="21" creationId="{FC0FF200-14B5-DE5C-6F92-74FA4C90174A}"/>
          </ac:cxnSpMkLst>
        </pc:cxnChg>
        <pc:cxnChg chg="add del mod">
          <ac:chgData name="David Schall" userId="b2c311fc-73ee-406e-b0ae-3522d2f1a5b7" providerId="ADAL" clId="{0602B2E7-C9C3-4149-85BF-343B31B1994B}" dt="2024-10-11T14:41:02.422" v="4383" actId="478"/>
          <ac:cxnSpMkLst>
            <pc:docMk/>
            <pc:sldMk cId="891371150" sldId="1395"/>
            <ac:cxnSpMk id="23" creationId="{17A9CADA-A110-E3E7-21B3-E2DB6E717AF4}"/>
          </ac:cxnSpMkLst>
        </pc:cxnChg>
        <pc:cxnChg chg="add del mod">
          <ac:chgData name="David Schall" userId="b2c311fc-73ee-406e-b0ae-3522d2f1a5b7" providerId="ADAL" clId="{0602B2E7-C9C3-4149-85BF-343B31B1994B}" dt="2024-10-11T14:41:02.422" v="4383" actId="478"/>
          <ac:cxnSpMkLst>
            <pc:docMk/>
            <pc:sldMk cId="891371150" sldId="1395"/>
            <ac:cxnSpMk id="26" creationId="{2277DB21-B3CE-9844-8C84-0FDCA4B542FC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37" creationId="{5A0AFBB5-ACF7-9EDB-8B4D-27B649C86A6A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38" creationId="{7539B8A2-FEEF-C8FD-AC7D-1C465E615AF9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40" creationId="{96F906E2-AB61-4332-E7CF-79668A37A995}"/>
          </ac:cxnSpMkLst>
        </pc:cxnChg>
        <pc:cxnChg chg="del mod">
          <ac:chgData name="David Schall" userId="b2c311fc-73ee-406e-b0ae-3522d2f1a5b7" providerId="ADAL" clId="{0602B2E7-C9C3-4149-85BF-343B31B1994B}" dt="2024-10-11T14:25:41.386" v="4136" actId="478"/>
          <ac:cxnSpMkLst>
            <pc:docMk/>
            <pc:sldMk cId="891371150" sldId="1395"/>
            <ac:cxnSpMk id="42" creationId="{09A3F09D-5592-49BC-63DE-D419DE44CFC6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43" creationId="{69D1E9E2-B6C0-50EB-D8A0-5A83A6A4B4C8}"/>
          </ac:cxnSpMkLst>
        </pc:cxnChg>
        <pc:cxnChg chg="del mod">
          <ac:chgData name="David Schall" userId="b2c311fc-73ee-406e-b0ae-3522d2f1a5b7" providerId="ADAL" clId="{0602B2E7-C9C3-4149-85BF-343B31B1994B}" dt="2024-10-11T14:25:41.386" v="4136" actId="478"/>
          <ac:cxnSpMkLst>
            <pc:docMk/>
            <pc:sldMk cId="891371150" sldId="1395"/>
            <ac:cxnSpMk id="45" creationId="{53075742-AFD3-C1EA-76FD-8C76AA410CFB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47" creationId="{A24B1BCF-7858-C8FA-F64C-1D50AEAE4188}"/>
          </ac:cxnSpMkLst>
        </pc:cxnChg>
        <pc:cxnChg chg="del mod">
          <ac:chgData name="David Schall" userId="b2c311fc-73ee-406e-b0ae-3522d2f1a5b7" providerId="ADAL" clId="{0602B2E7-C9C3-4149-85BF-343B31B1994B}" dt="2024-10-11T14:25:41.386" v="4136" actId="478"/>
          <ac:cxnSpMkLst>
            <pc:docMk/>
            <pc:sldMk cId="891371150" sldId="1395"/>
            <ac:cxnSpMk id="49" creationId="{F8F09250-8F43-FAF3-7740-6953E53963C6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57" creationId="{BD5B6C78-D463-67A0-542E-B21CDAF3457B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58" creationId="{F5F97F2B-F55C-55DC-9F5F-479F462BD889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59" creationId="{2FFE58EB-984F-5C4F-3970-EA1D8F62D89E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60" creationId="{61EE5584-E9E5-DE82-24E8-A24F973317B5}"/>
          </ac:cxnSpMkLst>
        </pc:cxnChg>
        <pc:cxnChg chg="del mod">
          <ac:chgData name="David Schall" userId="b2c311fc-73ee-406e-b0ae-3522d2f1a5b7" providerId="ADAL" clId="{0602B2E7-C9C3-4149-85BF-343B31B1994B}" dt="2024-10-11T14:25:41.386" v="4136" actId="478"/>
          <ac:cxnSpMkLst>
            <pc:docMk/>
            <pc:sldMk cId="891371150" sldId="1395"/>
            <ac:cxnSpMk id="61" creationId="{3C806EB3-9797-8C15-DBAE-B7280D82097C}"/>
          </ac:cxnSpMkLst>
        </pc:cxnChg>
        <pc:cxnChg chg="mod">
          <ac:chgData name="David Schall" userId="b2c311fc-73ee-406e-b0ae-3522d2f1a5b7" providerId="ADAL" clId="{0602B2E7-C9C3-4149-85BF-343B31B1994B}" dt="2024-10-11T14:41:12.782" v="4385"/>
          <ac:cxnSpMkLst>
            <pc:docMk/>
            <pc:sldMk cId="891371150" sldId="1395"/>
            <ac:cxnSpMk id="62" creationId="{D0D01A47-74E1-BAED-3C59-03DC58265834}"/>
          </ac:cxnSpMkLst>
        </pc:cxnChg>
        <pc:cxnChg chg="del mod">
          <ac:chgData name="David Schall" userId="b2c311fc-73ee-406e-b0ae-3522d2f1a5b7" providerId="ADAL" clId="{0602B2E7-C9C3-4149-85BF-343B31B1994B}" dt="2024-10-11T14:25:41.386" v="4136" actId="478"/>
          <ac:cxnSpMkLst>
            <pc:docMk/>
            <pc:sldMk cId="891371150" sldId="1395"/>
            <ac:cxnSpMk id="122" creationId="{49CDC696-348C-459D-0C69-040DCADA375E}"/>
          </ac:cxnSpMkLst>
        </pc:cxnChg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3535923896" sldId="1396"/>
        </pc:sldMkLst>
        <pc:spChg chg="mod">
          <ac:chgData name="David Schall" userId="b2c311fc-73ee-406e-b0ae-3522d2f1a5b7" providerId="ADAL" clId="{0602B2E7-C9C3-4149-85BF-343B31B1994B}" dt="2024-10-10T12:48:46.191" v="3350" actId="20577"/>
          <ac:spMkLst>
            <pc:docMk/>
            <pc:sldMk cId="3535923896" sldId="1396"/>
            <ac:spMk id="3" creationId="{818ABABB-C3B1-7133-AD64-970463B444A3}"/>
          </ac:spMkLst>
        </pc:spChg>
        <pc:spChg chg="mod">
          <ac:chgData name="David Schall" userId="b2c311fc-73ee-406e-b0ae-3522d2f1a5b7" providerId="ADAL" clId="{0602B2E7-C9C3-4149-85BF-343B31B1994B}" dt="2024-10-10T14:28:13.277" v="3587"/>
          <ac:spMkLst>
            <pc:docMk/>
            <pc:sldMk cId="3535923896" sldId="1396"/>
            <ac:spMk id="4" creationId="{198685BC-F499-F31B-AB07-4A4F5BFE68AA}"/>
          </ac:spMkLst>
        </pc:spChg>
        <pc:spChg chg="mod">
          <ac:chgData name="David Schall" userId="b2c311fc-73ee-406e-b0ae-3522d2f1a5b7" providerId="ADAL" clId="{0602B2E7-C9C3-4149-85BF-343B31B1994B}" dt="2024-10-10T12:57:26.788" v="3518" actId="20577"/>
          <ac:spMkLst>
            <pc:docMk/>
            <pc:sldMk cId="3535923896" sldId="1396"/>
            <ac:spMk id="5" creationId="{87F9F5CF-0000-4AED-17FA-82B4434F5941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6" creationId="{03D421FF-66FB-AA4A-A5C0-01FBAB778977}"/>
          </ac:spMkLst>
        </pc:spChg>
        <pc:spChg chg="add mod ord">
          <ac:chgData name="David Schall" userId="b2c311fc-73ee-406e-b0ae-3522d2f1a5b7" providerId="ADAL" clId="{0602B2E7-C9C3-4149-85BF-343B31B1994B}" dt="2024-10-11T14:28:17.870" v="4172" actId="1076"/>
          <ac:spMkLst>
            <pc:docMk/>
            <pc:sldMk cId="3535923896" sldId="1396"/>
            <ac:spMk id="6" creationId="{B13A85E9-787B-DB6B-61BE-D27C3FC8587F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9" creationId="{11D60410-4FD2-2619-C12D-E10A89926712}"/>
          </ac:spMkLst>
        </pc:spChg>
        <pc:spChg chg="add mod">
          <ac:chgData name="David Schall" userId="b2c311fc-73ee-406e-b0ae-3522d2f1a5b7" providerId="ADAL" clId="{0602B2E7-C9C3-4149-85BF-343B31B1994B}" dt="2024-10-11T14:28:10.375" v="4169" actId="14100"/>
          <ac:spMkLst>
            <pc:docMk/>
            <pc:sldMk cId="3535923896" sldId="1396"/>
            <ac:spMk id="9" creationId="{6C1CFD7E-F4FE-B8F4-A006-CB4A802398A8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10" creationId="{07EE583A-7BC5-C0EA-D705-E1A215120260}"/>
          </ac:spMkLst>
        </pc:spChg>
        <pc:spChg chg="add mod">
          <ac:chgData name="David Schall" userId="b2c311fc-73ee-406e-b0ae-3522d2f1a5b7" providerId="ADAL" clId="{0602B2E7-C9C3-4149-85BF-343B31B1994B}" dt="2024-10-11T14:28:01.888" v="4166" actId="14100"/>
          <ac:spMkLst>
            <pc:docMk/>
            <pc:sldMk cId="3535923896" sldId="1396"/>
            <ac:spMk id="10" creationId="{875A441D-8070-D845-CA25-0B0A185C4D43}"/>
          </ac:spMkLst>
        </pc:spChg>
        <pc:spChg chg="add del mod">
          <ac:chgData name="David Schall" userId="b2c311fc-73ee-406e-b0ae-3522d2f1a5b7" providerId="ADAL" clId="{0602B2E7-C9C3-4149-85BF-343B31B1994B}" dt="2024-10-11T14:27:41.887" v="4161" actId="478"/>
          <ac:spMkLst>
            <pc:docMk/>
            <pc:sldMk cId="3535923896" sldId="1396"/>
            <ac:spMk id="11" creationId="{3F6DD847-5D23-7569-2E3A-F03099FDF402}"/>
          </ac:spMkLst>
        </pc:spChg>
        <pc:spChg chg="add mod">
          <ac:chgData name="David Schall" userId="b2c311fc-73ee-406e-b0ae-3522d2f1a5b7" providerId="ADAL" clId="{0602B2E7-C9C3-4149-85BF-343B31B1994B}" dt="2024-10-10T12:54:24.895" v="3482" actId="1076"/>
          <ac:spMkLst>
            <pc:docMk/>
            <pc:sldMk cId="3535923896" sldId="1396"/>
            <ac:spMk id="11" creationId="{B04B98DE-F7F1-94D0-6903-76FE69571382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12" creationId="{1D84A6D3-FE71-37D3-A98A-339A4F1BE7EC}"/>
          </ac:spMkLst>
        </pc:spChg>
        <pc:spChg chg="add mod">
          <ac:chgData name="David Schall" userId="b2c311fc-73ee-406e-b0ae-3522d2f1a5b7" providerId="ADAL" clId="{0602B2E7-C9C3-4149-85BF-343B31B1994B}" dt="2024-10-10T12:48:00.457" v="3329"/>
          <ac:spMkLst>
            <pc:docMk/>
            <pc:sldMk cId="3535923896" sldId="1396"/>
            <ac:spMk id="12" creationId="{E7DAF849-8D06-F3AF-E1C2-F5BC6648D38E}"/>
          </ac:spMkLst>
        </pc:spChg>
        <pc:spChg chg="add mod">
          <ac:chgData name="David Schall" userId="b2c311fc-73ee-406e-b0ae-3522d2f1a5b7" providerId="ADAL" clId="{0602B2E7-C9C3-4149-85BF-343B31B1994B}" dt="2024-10-10T12:53:53.187" v="3474" actId="1076"/>
          <ac:spMkLst>
            <pc:docMk/>
            <pc:sldMk cId="3535923896" sldId="1396"/>
            <ac:spMk id="13" creationId="{F3980933-9BE8-604D-020D-CBEC7AC1C0C7}"/>
          </ac:spMkLst>
        </pc:spChg>
        <pc:spChg chg="add mod">
          <ac:chgData name="David Schall" userId="b2c311fc-73ee-406e-b0ae-3522d2f1a5b7" providerId="ADAL" clId="{0602B2E7-C9C3-4149-85BF-343B31B1994B}" dt="2024-10-10T12:54:28.697" v="3483" actId="1076"/>
          <ac:spMkLst>
            <pc:docMk/>
            <pc:sldMk cId="3535923896" sldId="1396"/>
            <ac:spMk id="14" creationId="{B3FB89F5-E7E3-A4A9-58A1-49C8A5212105}"/>
          </ac:spMkLst>
        </pc:spChg>
        <pc:spChg chg="add mod">
          <ac:chgData name="David Schall" userId="b2c311fc-73ee-406e-b0ae-3522d2f1a5b7" providerId="ADAL" clId="{0602B2E7-C9C3-4149-85BF-343B31B1994B}" dt="2024-10-10T12:48:00.457" v="3329"/>
          <ac:spMkLst>
            <pc:docMk/>
            <pc:sldMk cId="3535923896" sldId="1396"/>
            <ac:spMk id="15" creationId="{F89576A4-B103-8A77-7730-3274821CD32C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16" creationId="{21D8F292-ED8C-679A-67D6-C11EB8F41061}"/>
          </ac:spMkLst>
        </pc:spChg>
        <pc:spChg chg="add mod">
          <ac:chgData name="David Schall" userId="b2c311fc-73ee-406e-b0ae-3522d2f1a5b7" providerId="ADAL" clId="{0602B2E7-C9C3-4149-85BF-343B31B1994B}" dt="2024-10-11T14:42:28.812" v="4395" actId="14100"/>
          <ac:spMkLst>
            <pc:docMk/>
            <pc:sldMk cId="3535923896" sldId="1396"/>
            <ac:spMk id="18" creationId="{B4886FD6-49A2-9A74-3C27-69F6EC61B243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18" creationId="{EF4454C5-1CD4-D38D-905A-CBA585B36257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19" creationId="{AE35AF1F-3211-CC13-021E-8580DF36F93B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19" creationId="{C4F6C11D-F1AC-C36E-FD03-6037692CF287}"/>
          </ac:spMkLst>
        </pc:spChg>
        <pc:spChg chg="add del mod">
          <ac:chgData name="David Schall" userId="b2c311fc-73ee-406e-b0ae-3522d2f1a5b7" providerId="ADAL" clId="{0602B2E7-C9C3-4149-85BF-343B31B1994B}" dt="2024-10-11T14:27:35.919" v="4158" actId="478"/>
          <ac:spMkLst>
            <pc:docMk/>
            <pc:sldMk cId="3535923896" sldId="1396"/>
            <ac:spMk id="21" creationId="{9EC34E37-BC80-3BED-19FD-CC58D9C9BDD9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32" creationId="{BE7AD11A-9FC0-9F15-FF6D-3BC91A8224F9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2" creationId="{F41D3C78-E0A3-FF84-404B-104261DE6CE0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33" creationId="{26211AC7-509A-674A-42B5-B985F2EC9BCD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34" creationId="{8FD7E062-5FA7-2A3B-5E1D-4C49CB57EDBA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4" creationId="{FF2B7D4C-AE2E-6A55-DA54-9C41617C13B5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35" creationId="{8E93B339-92A1-48E0-70AA-79CA23298C48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5" creationId="{FE4E293F-40F6-1E8B-CEF9-D183B400EAD6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36" creationId="{B4B921E9-31FA-3039-000C-3DEF606E9FCF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7" creationId="{F43BEA7C-8798-525B-4970-F68E5B2831EF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8" creationId="{7033D97A-D41C-AF5B-F240-B74559499F33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39" creationId="{4476C66E-021F-B9AD-5388-C827D554E973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39" creationId="{5ECA145E-C372-571F-1771-E653759445D6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40" creationId="{23F964AC-09C0-1F38-A392-A12E6EB08C0D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41" creationId="{2F5796DC-6CA3-85EA-DB95-0EFC0BA02A74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41" creationId="{42FA6E90-387E-431A-58F6-6C522778BCEB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42" creationId="{621587A6-9319-75C6-C87D-9C633D722674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44" creationId="{1CAFE4C9-4D8A-6148-4F60-6487CBB6A61F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46" creationId="{F3170BD3-54CB-A00E-F3D1-E4DCA6418DE4}"/>
          </ac:spMkLst>
        </pc:spChg>
        <pc:spChg chg="add del mod">
          <ac:chgData name="David Schall" userId="b2c311fc-73ee-406e-b0ae-3522d2f1a5b7" providerId="ADAL" clId="{0602B2E7-C9C3-4149-85BF-343B31B1994B}" dt="2024-10-11T14:41:51.100" v="4387" actId="478"/>
          <ac:spMkLst>
            <pc:docMk/>
            <pc:sldMk cId="3535923896" sldId="1396"/>
            <ac:spMk id="48" creationId="{8AF59FA4-1511-CBD0-52F3-D8C7D53124D9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49" creationId="{C9D716A1-1BCA-FCAA-FBD5-57C1FD54AAC3}"/>
          </ac:spMkLst>
        </pc:spChg>
        <pc:spChg chg="add mod">
          <ac:chgData name="David Schall" userId="b2c311fc-73ee-406e-b0ae-3522d2f1a5b7" providerId="ADAL" clId="{0602B2E7-C9C3-4149-85BF-343B31B1994B}" dt="2024-10-11T14:42:43.763" v="4397" actId="1076"/>
          <ac:spMkLst>
            <pc:docMk/>
            <pc:sldMk cId="3535923896" sldId="1396"/>
            <ac:spMk id="51" creationId="{4699EB0B-2D65-CA34-8844-3D20DAE57B81}"/>
          </ac:spMkLst>
        </pc:spChg>
        <pc:spChg chg="mod">
          <ac:chgData name="David Schall" userId="b2c311fc-73ee-406e-b0ae-3522d2f1a5b7" providerId="ADAL" clId="{0602B2E7-C9C3-4149-85BF-343B31B1994B}" dt="2024-10-11T14:41:52.272" v="4388"/>
          <ac:spMkLst>
            <pc:docMk/>
            <pc:sldMk cId="3535923896" sldId="1396"/>
            <ac:spMk id="52" creationId="{1ECF50BD-F12E-69FF-EC19-D59208C1E056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53" creationId="{A6331710-E8BF-EB91-A7E1-79A25A9432FB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54" creationId="{18D86BC4-4F95-6AB2-743E-FE00A505754E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70" creationId="{572B7880-B9FF-B0FD-15E2-84D4D428EB50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80" creationId="{F37B1643-A5F2-675B-ED96-19E7C9E48D1A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123" creationId="{8C5B83D5-5C0B-0C5B-6323-99C4A8365021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160" creationId="{88EB7D55-AB0D-96D7-C088-3317D7B316BF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161" creationId="{6FABFF3B-F8C4-A7BB-813F-ACC054C0A599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162" creationId="{AFC1821B-D129-36C7-0C5A-7121806DB7F2}"/>
          </ac:spMkLst>
        </pc:spChg>
        <pc:spChg chg="del">
          <ac:chgData name="David Schall" userId="b2c311fc-73ee-406e-b0ae-3522d2f1a5b7" providerId="ADAL" clId="{0602B2E7-C9C3-4149-85BF-343B31B1994B}" dt="2024-10-10T12:47:59.316" v="3328" actId="478"/>
          <ac:spMkLst>
            <pc:docMk/>
            <pc:sldMk cId="3535923896" sldId="1396"/>
            <ac:spMk id="191" creationId="{070E7801-0009-13CE-541B-D7DEA5A6C675}"/>
          </ac:spMkLst>
        </pc:spChg>
        <pc:grpChg chg="add mod">
          <ac:chgData name="David Schall" userId="b2c311fc-73ee-406e-b0ae-3522d2f1a5b7" providerId="ADAL" clId="{0602B2E7-C9C3-4149-85BF-343B31B1994B}" dt="2024-10-11T14:41:52.272" v="4388"/>
          <ac:grpSpMkLst>
            <pc:docMk/>
            <pc:sldMk cId="3535923896" sldId="1396"/>
            <ac:grpSpMk id="48" creationId="{718A4B02-FCFC-4F95-979A-F7B48A8B78B9}"/>
          </ac:grpSpMkLst>
        </pc:grpChg>
        <pc:cxnChg chg="add del mod">
          <ac:chgData name="David Schall" userId="b2c311fc-73ee-406e-b0ae-3522d2f1a5b7" providerId="ADAL" clId="{0602B2E7-C9C3-4149-85BF-343B31B1994B}" dt="2024-10-11T14:27:35.919" v="4158" actId="478"/>
          <ac:cxnSpMkLst>
            <pc:docMk/>
            <pc:sldMk cId="3535923896" sldId="1396"/>
            <ac:cxnSpMk id="13" creationId="{B1B51728-0AF1-B915-7489-D717AE13E7D1}"/>
          </ac:cxnSpMkLst>
        </pc:cxnChg>
        <pc:cxnChg chg="add del mod">
          <ac:chgData name="David Schall" userId="b2c311fc-73ee-406e-b0ae-3522d2f1a5b7" providerId="ADAL" clId="{0602B2E7-C9C3-4149-85BF-343B31B1994B}" dt="2024-10-11T14:27:39.191" v="4159" actId="478"/>
          <ac:cxnSpMkLst>
            <pc:docMk/>
            <pc:sldMk cId="3535923896" sldId="1396"/>
            <ac:cxnSpMk id="14" creationId="{98E80F45-52E3-F750-01D1-2D5A4C121B34}"/>
          </ac:cxnSpMkLst>
        </pc:cxnChg>
        <pc:cxnChg chg="add del mod">
          <ac:chgData name="David Schall" userId="b2c311fc-73ee-406e-b0ae-3522d2f1a5b7" providerId="ADAL" clId="{0602B2E7-C9C3-4149-85BF-343B31B1994B}" dt="2024-10-11T14:27:35.919" v="4158" actId="478"/>
          <ac:cxnSpMkLst>
            <pc:docMk/>
            <pc:sldMk cId="3535923896" sldId="1396"/>
            <ac:cxnSpMk id="15" creationId="{DCFEFA5B-4BD7-F867-3241-319511CAD48C}"/>
          </ac:cxnSpMkLst>
        </pc:cxnChg>
        <pc:cxnChg chg="add mod">
          <ac:chgData name="David Schall" userId="b2c311fc-73ee-406e-b0ae-3522d2f1a5b7" providerId="ADAL" clId="{0602B2E7-C9C3-4149-85BF-343B31B1994B}" dt="2024-10-11T14:42:25.361" v="4394" actId="1076"/>
          <ac:cxnSpMkLst>
            <pc:docMk/>
            <pc:sldMk cId="3535923896" sldId="1396"/>
            <ac:cxnSpMk id="16" creationId="{04A305B9-91BA-1622-9615-B5C238D5EEC3}"/>
          </ac:cxnSpMkLst>
        </pc:cxnChg>
        <pc:cxnChg chg="add mod">
          <ac:chgData name="David Schall" userId="b2c311fc-73ee-406e-b0ae-3522d2f1a5b7" providerId="ADAL" clId="{0602B2E7-C9C3-4149-85BF-343B31B1994B}" dt="2024-10-11T14:27:43.620" v="4162"/>
          <ac:cxnSpMkLst>
            <pc:docMk/>
            <pc:sldMk cId="3535923896" sldId="1396"/>
            <ac:cxnSpMk id="17" creationId="{7F2EF211-E64A-80CA-7781-60F3195D43F8}"/>
          </ac:cxnSpMkLst>
        </pc:cxnChg>
        <pc:cxnChg chg="add del mod">
          <ac:chgData name="David Schall" userId="b2c311fc-73ee-406e-b0ae-3522d2f1a5b7" providerId="ADAL" clId="{0602B2E7-C9C3-4149-85BF-343B31B1994B}" dt="2024-10-11T14:27:39.971" v="4160" actId="478"/>
          <ac:cxnSpMkLst>
            <pc:docMk/>
            <pc:sldMk cId="3535923896" sldId="1396"/>
            <ac:cxnSpMk id="17" creationId="{935A786A-0D0D-7051-FCA7-76BEA939EBF0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20" creationId="{392010CC-AF91-6DAF-BAB7-D72E6D4ADCCB}"/>
          </ac:cxnSpMkLst>
        </pc:cxnChg>
        <pc:cxnChg chg="add del mod">
          <ac:chgData name="David Schall" userId="b2c311fc-73ee-406e-b0ae-3522d2f1a5b7" providerId="ADAL" clId="{0602B2E7-C9C3-4149-85BF-343B31B1994B}" dt="2024-10-11T14:27:35.919" v="4158" actId="478"/>
          <ac:cxnSpMkLst>
            <pc:docMk/>
            <pc:sldMk cId="3535923896" sldId="1396"/>
            <ac:cxnSpMk id="20" creationId="{8FC2C5A4-F795-CE49-B5B3-0FB13D617A43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21" creationId="{7F3A46B6-E5AB-E6C3-2803-629D41B593E0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28" creationId="{AAC436BF-1BB1-D42F-07A6-8F4784BDAF5B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33" creationId="{942F9123-1CFC-F1C7-6144-987349749E2A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36" creationId="{22EE73CE-26ED-25A2-701E-55B80D1645F1}"/>
          </ac:cxnSpMkLst>
        </pc:cxnChg>
        <pc:cxnChg chg="add del mod">
          <ac:chgData name="David Schall" userId="b2c311fc-73ee-406e-b0ae-3522d2f1a5b7" providerId="ADAL" clId="{0602B2E7-C9C3-4149-85BF-343B31B1994B}" dt="2024-10-11T14:41:51.100" v="4387" actId="478"/>
          <ac:cxnSpMkLst>
            <pc:docMk/>
            <pc:sldMk cId="3535923896" sldId="1396"/>
            <ac:cxnSpMk id="37" creationId="{67F239D8-1BC1-06FA-F038-9E09225CC6E6}"/>
          </ac:cxnSpMkLst>
        </pc:cxnChg>
        <pc:cxnChg chg="add del mod">
          <ac:chgData name="David Schall" userId="b2c311fc-73ee-406e-b0ae-3522d2f1a5b7" providerId="ADAL" clId="{0602B2E7-C9C3-4149-85BF-343B31B1994B}" dt="2024-10-11T14:41:51.100" v="4387" actId="478"/>
          <ac:cxnSpMkLst>
            <pc:docMk/>
            <pc:sldMk cId="3535923896" sldId="1396"/>
            <ac:cxnSpMk id="38" creationId="{5ADEEC2F-4603-71E7-7E3A-D7A4AA221163}"/>
          </ac:cxnSpMkLst>
        </pc:cxnChg>
        <pc:cxnChg chg="add del mod">
          <ac:chgData name="David Schall" userId="b2c311fc-73ee-406e-b0ae-3522d2f1a5b7" providerId="ADAL" clId="{0602B2E7-C9C3-4149-85BF-343B31B1994B}" dt="2024-10-11T14:41:51.100" v="4387" actId="478"/>
          <ac:cxnSpMkLst>
            <pc:docMk/>
            <pc:sldMk cId="3535923896" sldId="1396"/>
            <ac:cxnSpMk id="40" creationId="{99FE8C5A-B710-B02C-222F-AE22DD2785CB}"/>
          </ac:cxnSpMkLst>
        </pc:cxnChg>
        <pc:cxnChg chg="del mod">
          <ac:chgData name="David Schall" userId="b2c311fc-73ee-406e-b0ae-3522d2f1a5b7" providerId="ADAL" clId="{0602B2E7-C9C3-4149-85BF-343B31B1994B}" dt="2024-10-10T12:47:59.316" v="3328" actId="478"/>
          <ac:cxnSpMkLst>
            <pc:docMk/>
            <pc:sldMk cId="3535923896" sldId="1396"/>
            <ac:cxnSpMk id="42" creationId="{16ED47FC-68E2-D518-68D0-65B8023AC4EC}"/>
          </ac:cxnSpMkLst>
        </pc:cxnChg>
        <pc:cxnChg chg="add del mod">
          <ac:chgData name="David Schall" userId="b2c311fc-73ee-406e-b0ae-3522d2f1a5b7" providerId="ADAL" clId="{0602B2E7-C9C3-4149-85BF-343B31B1994B}" dt="2024-10-11T14:41:51.100" v="4387" actId="478"/>
          <ac:cxnSpMkLst>
            <pc:docMk/>
            <pc:sldMk cId="3535923896" sldId="1396"/>
            <ac:cxnSpMk id="43" creationId="{51DE8F9B-D4F0-8FE6-4CAD-80C36F970085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43" creationId="{B1907AB0-9358-878E-F7A7-D69D174548F0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44" creationId="{0FED6457-A2C4-7EB4-4B89-2F31502EF7DD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45" creationId="{DA6C1D57-17DA-8822-AC5A-A51E6F5F7ADA}"/>
          </ac:cxnSpMkLst>
        </pc:cxnChg>
        <pc:cxnChg chg="del mod">
          <ac:chgData name="David Schall" userId="b2c311fc-73ee-406e-b0ae-3522d2f1a5b7" providerId="ADAL" clId="{0602B2E7-C9C3-4149-85BF-343B31B1994B}" dt="2024-10-10T12:47:59.316" v="3328" actId="478"/>
          <ac:cxnSpMkLst>
            <pc:docMk/>
            <pc:sldMk cId="3535923896" sldId="1396"/>
            <ac:cxnSpMk id="45" creationId="{DD518256-F84C-943A-F5B2-5D33F50F131C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46" creationId="{3D1F516C-8F2B-DC4C-7BBF-03628755B1CE}"/>
          </ac:cxnSpMkLst>
        </pc:cxnChg>
        <pc:cxnChg chg="add del mod">
          <ac:chgData name="David Schall" userId="b2c311fc-73ee-406e-b0ae-3522d2f1a5b7" providerId="ADAL" clId="{0602B2E7-C9C3-4149-85BF-343B31B1994B}" dt="2024-10-11T14:41:51.100" v="4387" actId="478"/>
          <ac:cxnSpMkLst>
            <pc:docMk/>
            <pc:sldMk cId="3535923896" sldId="1396"/>
            <ac:cxnSpMk id="47" creationId="{06CAC1E8-B148-AB80-94FF-108C3FDDC5D1}"/>
          </ac:cxnSpMkLst>
        </pc:cxnChg>
        <pc:cxnChg chg="mod">
          <ac:chgData name="David Schall" userId="b2c311fc-73ee-406e-b0ae-3522d2f1a5b7" providerId="ADAL" clId="{0602B2E7-C9C3-4149-85BF-343B31B1994B}" dt="2024-10-11T14:41:52.272" v="4388"/>
          <ac:cxnSpMkLst>
            <pc:docMk/>
            <pc:sldMk cId="3535923896" sldId="1396"/>
            <ac:cxnSpMk id="47" creationId="{2844EC61-7B85-D0F7-DEE6-974DFD3B4AE1}"/>
          </ac:cxnSpMkLst>
        </pc:cxnChg>
        <pc:cxnChg chg="del mod">
          <ac:chgData name="David Schall" userId="b2c311fc-73ee-406e-b0ae-3522d2f1a5b7" providerId="ADAL" clId="{0602B2E7-C9C3-4149-85BF-343B31B1994B}" dt="2024-10-10T12:47:59.316" v="3328" actId="478"/>
          <ac:cxnSpMkLst>
            <pc:docMk/>
            <pc:sldMk cId="3535923896" sldId="1396"/>
            <ac:cxnSpMk id="49" creationId="{21683488-0A36-E939-21B6-6B987E31630F}"/>
          </ac:cxnSpMkLst>
        </pc:cxnChg>
        <pc:cxnChg chg="del mod">
          <ac:chgData name="David Schall" userId="b2c311fc-73ee-406e-b0ae-3522d2f1a5b7" providerId="ADAL" clId="{0602B2E7-C9C3-4149-85BF-343B31B1994B}" dt="2024-10-10T12:47:59.316" v="3328" actId="478"/>
          <ac:cxnSpMkLst>
            <pc:docMk/>
            <pc:sldMk cId="3535923896" sldId="1396"/>
            <ac:cxnSpMk id="61" creationId="{61A4E25F-EF20-0F8A-2A24-A6109AFB3078}"/>
          </ac:cxnSpMkLst>
        </pc:cxnChg>
        <pc:cxnChg chg="del mod">
          <ac:chgData name="David Schall" userId="b2c311fc-73ee-406e-b0ae-3522d2f1a5b7" providerId="ADAL" clId="{0602B2E7-C9C3-4149-85BF-343B31B1994B}" dt="2024-10-10T12:47:59.316" v="3328" actId="478"/>
          <ac:cxnSpMkLst>
            <pc:docMk/>
            <pc:sldMk cId="3535923896" sldId="1396"/>
            <ac:cxnSpMk id="122" creationId="{20ECCBD7-5F3B-CD9A-6C6D-4E2CEEABAFFC}"/>
          </ac:cxnSpMkLst>
        </pc:cxnChg>
      </pc:sldChg>
      <pc:sldChg chg="add del">
        <pc:chgData name="David Schall" userId="b2c311fc-73ee-406e-b0ae-3522d2f1a5b7" providerId="ADAL" clId="{0602B2E7-C9C3-4149-85BF-343B31B1994B}" dt="2024-10-11T15:48:54.898" v="5130" actId="47"/>
        <pc:sldMkLst>
          <pc:docMk/>
          <pc:sldMk cId="2774270127" sldId="1397"/>
        </pc:sldMkLst>
      </pc:sldChg>
      <pc:sldChg chg="addSp delSp modSp add mod ord modTransition modAnim modShow modNotesTx">
        <pc:chgData name="David Schall" userId="b2c311fc-73ee-406e-b0ae-3522d2f1a5b7" providerId="ADAL" clId="{0602B2E7-C9C3-4149-85BF-343B31B1994B}" dt="2024-11-02T12:19:21.141" v="44604"/>
        <pc:sldMkLst>
          <pc:docMk/>
          <pc:sldMk cId="4165279384" sldId="1397"/>
        </pc:sldMkLst>
        <pc:spChg chg="mod">
          <ac:chgData name="David Schall" userId="b2c311fc-73ee-406e-b0ae-3522d2f1a5b7" providerId="ADAL" clId="{0602B2E7-C9C3-4149-85BF-343B31B1994B}" dt="2024-10-21T12:57:24.891" v="24549" actId="20577"/>
          <ac:spMkLst>
            <pc:docMk/>
            <pc:sldMk cId="4165279384" sldId="1397"/>
            <ac:spMk id="3" creationId="{F17F98FE-342B-A91B-72C4-EA9F2E46B431}"/>
          </ac:spMkLst>
        </pc:spChg>
        <pc:spChg chg="mod">
          <ac:chgData name="David Schall" userId="b2c311fc-73ee-406e-b0ae-3522d2f1a5b7" providerId="ADAL" clId="{0602B2E7-C9C3-4149-85BF-343B31B1994B}" dt="2024-10-21T17:00:43.491" v="25141" actId="20577"/>
          <ac:spMkLst>
            <pc:docMk/>
            <pc:sldMk cId="4165279384" sldId="1397"/>
            <ac:spMk id="5" creationId="{B6FB1C48-7600-084F-184E-18B7FB88695A}"/>
          </ac:spMkLst>
        </pc:spChg>
        <pc:spChg chg="add mod">
          <ac:chgData name="David Schall" userId="b2c311fc-73ee-406e-b0ae-3522d2f1a5b7" providerId="ADAL" clId="{0602B2E7-C9C3-4149-85BF-343B31B1994B}" dt="2024-10-21T16:14:24.311" v="25133" actId="14100"/>
          <ac:spMkLst>
            <pc:docMk/>
            <pc:sldMk cId="4165279384" sldId="1397"/>
            <ac:spMk id="7" creationId="{140E2827-0F92-E79B-2093-FA927C254744}"/>
          </ac:spMkLst>
        </pc:spChg>
        <pc:spChg chg="add mod">
          <ac:chgData name="David Schall" userId="b2c311fc-73ee-406e-b0ae-3522d2f1a5b7" providerId="ADAL" clId="{0602B2E7-C9C3-4149-85BF-343B31B1994B}" dt="2024-10-21T14:54:23.706" v="24996"/>
          <ac:spMkLst>
            <pc:docMk/>
            <pc:sldMk cId="4165279384" sldId="1397"/>
            <ac:spMk id="8" creationId="{0C3A775E-4B92-94F9-7F61-FC74E7AC0649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14" creationId="{8170B5B9-1057-1857-51DF-01A501F33B65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15" creationId="{9B31D955-D20B-F8BC-F3A1-5A0DA575691C}"/>
          </ac:spMkLst>
        </pc:spChg>
        <pc:spChg chg="mod">
          <ac:chgData name="David Schall" userId="b2c311fc-73ee-406e-b0ae-3522d2f1a5b7" providerId="ADAL" clId="{0602B2E7-C9C3-4149-85BF-343B31B1994B}" dt="2024-10-11T16:07:48.667" v="5564" actId="6549"/>
          <ac:spMkLst>
            <pc:docMk/>
            <pc:sldMk cId="4165279384" sldId="1397"/>
            <ac:spMk id="16" creationId="{CC58E3F1-93C4-7CD7-B183-29B78AF2CB14}"/>
          </ac:spMkLst>
        </pc:spChg>
        <pc:spChg chg="mod">
          <ac:chgData name="David Schall" userId="b2c311fc-73ee-406e-b0ae-3522d2f1a5b7" providerId="ADAL" clId="{0602B2E7-C9C3-4149-85BF-343B31B1994B}" dt="2024-10-11T16:06:39.063" v="5561" actId="164"/>
          <ac:spMkLst>
            <pc:docMk/>
            <pc:sldMk cId="4165279384" sldId="1397"/>
            <ac:spMk id="17" creationId="{4E6EB474-4DC4-874A-C5B9-445FFED40C4B}"/>
          </ac:spMkLst>
        </pc:spChg>
        <pc:spChg chg="mod">
          <ac:chgData name="David Schall" userId="b2c311fc-73ee-406e-b0ae-3522d2f1a5b7" providerId="ADAL" clId="{0602B2E7-C9C3-4149-85BF-343B31B1994B}" dt="2024-10-11T16:06:39.063" v="5561" actId="164"/>
          <ac:spMkLst>
            <pc:docMk/>
            <pc:sldMk cId="4165279384" sldId="1397"/>
            <ac:spMk id="18" creationId="{B9514060-0629-238D-9394-E8673B146856}"/>
          </ac:spMkLst>
        </pc:spChg>
        <pc:spChg chg="mod">
          <ac:chgData name="David Schall" userId="b2c311fc-73ee-406e-b0ae-3522d2f1a5b7" providerId="ADAL" clId="{0602B2E7-C9C3-4149-85BF-343B31B1994B}" dt="2024-10-11T16:06:39.063" v="5561" actId="164"/>
          <ac:spMkLst>
            <pc:docMk/>
            <pc:sldMk cId="4165279384" sldId="1397"/>
            <ac:spMk id="19" creationId="{3432A9AD-63D8-F4A3-E3E7-FA4EEEC843F4}"/>
          </ac:spMkLst>
        </pc:spChg>
        <pc:spChg chg="mod">
          <ac:chgData name="David Schall" userId="b2c311fc-73ee-406e-b0ae-3522d2f1a5b7" providerId="ADAL" clId="{0602B2E7-C9C3-4149-85BF-343B31B1994B}" dt="2024-10-11T16:06:39.063" v="5561" actId="164"/>
          <ac:spMkLst>
            <pc:docMk/>
            <pc:sldMk cId="4165279384" sldId="1397"/>
            <ac:spMk id="20" creationId="{26E9DCA1-1C12-E4CB-C726-B96EB4FAC689}"/>
          </ac:spMkLst>
        </pc:spChg>
        <pc:spChg chg="mod">
          <ac:chgData name="David Schall" userId="b2c311fc-73ee-406e-b0ae-3522d2f1a5b7" providerId="ADAL" clId="{0602B2E7-C9C3-4149-85BF-343B31B1994B}" dt="2024-10-11T16:09:04.551" v="5573" actId="14100"/>
          <ac:spMkLst>
            <pc:docMk/>
            <pc:sldMk cId="4165279384" sldId="1397"/>
            <ac:spMk id="21" creationId="{62FAA837-4EF9-2E2B-5474-EF1DBF6E7B1E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22" creationId="{79C43AEA-4687-AED0-4566-76AC74A029C6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27" creationId="{65CCD3A6-C9C1-5634-9E80-2FF205A8D3D7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28" creationId="{B8E2E690-BB24-7217-A468-4F1E72031149}"/>
          </ac:spMkLst>
        </pc:spChg>
        <pc:spChg chg="mod">
          <ac:chgData name="David Schall" userId="b2c311fc-73ee-406e-b0ae-3522d2f1a5b7" providerId="ADAL" clId="{0602B2E7-C9C3-4149-85BF-343B31B1994B}" dt="2024-10-11T16:00:55.572" v="5354" actId="1036"/>
          <ac:spMkLst>
            <pc:docMk/>
            <pc:sldMk cId="4165279384" sldId="1397"/>
            <ac:spMk id="29" creationId="{3734A6FA-A126-48A2-6E94-C2D7C32189C7}"/>
          </ac:spMkLst>
        </pc:spChg>
        <pc:spChg chg="mod">
          <ac:chgData name="David Schall" userId="b2c311fc-73ee-406e-b0ae-3522d2f1a5b7" providerId="ADAL" clId="{0602B2E7-C9C3-4149-85BF-343B31B1994B}" dt="2024-10-11T16:19:00.177" v="5628" actId="1076"/>
          <ac:spMkLst>
            <pc:docMk/>
            <pc:sldMk cId="4165279384" sldId="1397"/>
            <ac:spMk id="49" creationId="{6958A587-1987-9CB9-1DCC-2B0471BB51FF}"/>
          </ac:spMkLst>
        </pc:spChg>
        <pc:spChg chg="mod">
          <ac:chgData name="David Schall" userId="b2c311fc-73ee-406e-b0ae-3522d2f1a5b7" providerId="ADAL" clId="{0602B2E7-C9C3-4149-85BF-343B31B1994B}" dt="2024-10-11T16:09:20.199" v="5575" actId="14100"/>
          <ac:spMkLst>
            <pc:docMk/>
            <pc:sldMk cId="4165279384" sldId="1397"/>
            <ac:spMk id="50" creationId="{5F89EA54-3E7B-70B1-AFBF-1C0C8A0322AC}"/>
          </ac:spMkLst>
        </pc:spChg>
        <pc:spChg chg="del mod">
          <ac:chgData name="David Schall" userId="b2c311fc-73ee-406e-b0ae-3522d2f1a5b7" providerId="ADAL" clId="{0602B2E7-C9C3-4149-85BF-343B31B1994B}" dt="2024-10-21T14:54:22.701" v="24995" actId="478"/>
          <ac:spMkLst>
            <pc:docMk/>
            <pc:sldMk cId="4165279384" sldId="1397"/>
            <ac:spMk id="54" creationId="{47DB6F76-C54F-0572-EACB-0B4272345A28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59" creationId="{7510B795-C37C-39AE-1F21-8886736CF9CC}"/>
          </ac:spMkLst>
        </pc:spChg>
        <pc:spChg chg="mod">
          <ac:chgData name="David Schall" userId="b2c311fc-73ee-406e-b0ae-3522d2f1a5b7" providerId="ADAL" clId="{0602B2E7-C9C3-4149-85BF-343B31B1994B}" dt="2024-10-11T15:59:25.111" v="5297" actId="1038"/>
          <ac:spMkLst>
            <pc:docMk/>
            <pc:sldMk cId="4165279384" sldId="1397"/>
            <ac:spMk id="102" creationId="{20885878-8DF8-48BE-0CFC-9CA2FC96B846}"/>
          </ac:spMkLst>
        </pc:spChg>
        <pc:grpChg chg="add mod ord">
          <ac:chgData name="David Schall" userId="b2c311fc-73ee-406e-b0ae-3522d2f1a5b7" providerId="ADAL" clId="{0602B2E7-C9C3-4149-85BF-343B31B1994B}" dt="2024-10-11T16:16:11.758" v="5615" actId="166"/>
          <ac:grpSpMkLst>
            <pc:docMk/>
            <pc:sldMk cId="4165279384" sldId="1397"/>
            <ac:grpSpMk id="9" creationId="{4B63647E-748A-A2C8-BCCE-9E91CF2CE150}"/>
          </ac:grpSpMkLst>
        </pc:grpChg>
        <pc:picChg chg="mod">
          <ac:chgData name="David Schall" userId="b2c311fc-73ee-406e-b0ae-3522d2f1a5b7" providerId="ADAL" clId="{0602B2E7-C9C3-4149-85BF-343B31B1994B}" dt="2024-10-11T15:59:25.111" v="5297" actId="1038"/>
          <ac:picMkLst>
            <pc:docMk/>
            <pc:sldMk cId="4165279384" sldId="1397"/>
            <ac:picMk id="41" creationId="{A9E348D8-5894-38C6-19D1-89FA2F43F4B4}"/>
          </ac:picMkLst>
        </pc:picChg>
        <pc:picChg chg="mod">
          <ac:chgData name="David Schall" userId="b2c311fc-73ee-406e-b0ae-3522d2f1a5b7" providerId="ADAL" clId="{0602B2E7-C9C3-4149-85BF-343B31B1994B}" dt="2024-10-11T15:59:25.111" v="5297" actId="1038"/>
          <ac:picMkLst>
            <pc:docMk/>
            <pc:sldMk cId="4165279384" sldId="1397"/>
            <ac:picMk id="44" creationId="{6C29E812-9C66-C130-B923-FFC5908B2273}"/>
          </ac:picMkLst>
        </pc:picChg>
        <pc:picChg chg="mod">
          <ac:chgData name="David Schall" userId="b2c311fc-73ee-406e-b0ae-3522d2f1a5b7" providerId="ADAL" clId="{0602B2E7-C9C3-4149-85BF-343B31B1994B}" dt="2024-10-11T15:59:25.111" v="5297" actId="1038"/>
          <ac:picMkLst>
            <pc:docMk/>
            <pc:sldMk cId="4165279384" sldId="1397"/>
            <ac:picMk id="46" creationId="{83F09E3C-6FAF-D095-1D92-FA727565C785}"/>
          </ac:picMkLst>
        </pc:picChg>
        <pc:cxnChg chg="mod">
          <ac:chgData name="David Schall" userId="b2c311fc-73ee-406e-b0ae-3522d2f1a5b7" providerId="ADAL" clId="{0602B2E7-C9C3-4149-85BF-343B31B1994B}" dt="2024-10-11T16:09:04.551" v="5573" actId="14100"/>
          <ac:cxnSpMkLst>
            <pc:docMk/>
            <pc:sldMk cId="4165279384" sldId="1397"/>
            <ac:cxnSpMk id="26" creationId="{B9B3AD29-83FF-1396-FE1F-F60B528B5F99}"/>
          </ac:cxnSpMkLst>
        </pc:cxnChg>
        <pc:cxnChg chg="mod">
          <ac:chgData name="David Schall" userId="b2c311fc-73ee-406e-b0ae-3522d2f1a5b7" providerId="ADAL" clId="{0602B2E7-C9C3-4149-85BF-343B31B1994B}" dt="2024-10-11T16:10:09.328" v="5582" actId="14100"/>
          <ac:cxnSpMkLst>
            <pc:docMk/>
            <pc:sldMk cId="4165279384" sldId="1397"/>
            <ac:cxnSpMk id="30" creationId="{54BC6C6F-DF8F-573F-6584-9D00AF2C8248}"/>
          </ac:cxnSpMkLst>
        </pc:cxnChg>
        <pc:cxnChg chg="mod">
          <ac:chgData name="David Schall" userId="b2c311fc-73ee-406e-b0ae-3522d2f1a5b7" providerId="ADAL" clId="{0602B2E7-C9C3-4149-85BF-343B31B1994B}" dt="2024-10-11T16:09:20.199" v="5575" actId="14100"/>
          <ac:cxnSpMkLst>
            <pc:docMk/>
            <pc:sldMk cId="4165279384" sldId="1397"/>
            <ac:cxnSpMk id="56" creationId="{60C5C4A8-91B0-72AD-13B9-F328B10E46B6}"/>
          </ac:cxnSpMkLst>
        </pc:cxnChg>
        <pc:cxnChg chg="mod">
          <ac:chgData name="David Schall" userId="b2c311fc-73ee-406e-b0ae-3522d2f1a5b7" providerId="ADAL" clId="{0602B2E7-C9C3-4149-85BF-343B31B1994B}" dt="2024-10-11T15:59:25.111" v="5297" actId="1038"/>
          <ac:cxnSpMkLst>
            <pc:docMk/>
            <pc:sldMk cId="4165279384" sldId="1397"/>
            <ac:cxnSpMk id="60" creationId="{4B65769E-8B37-87BF-8C2E-34F9AD57883C}"/>
          </ac:cxnSpMkLst>
        </pc:cxnChg>
        <pc:cxnChg chg="mod">
          <ac:chgData name="David Schall" userId="b2c311fc-73ee-406e-b0ae-3522d2f1a5b7" providerId="ADAL" clId="{0602B2E7-C9C3-4149-85BF-343B31B1994B}" dt="2024-10-11T16:19:00.177" v="5628" actId="1076"/>
          <ac:cxnSpMkLst>
            <pc:docMk/>
            <pc:sldMk cId="4165279384" sldId="1397"/>
            <ac:cxnSpMk id="79" creationId="{7325F70F-733E-6154-5A79-C87743FE6DEA}"/>
          </ac:cxnSpMkLst>
        </pc:cxnChg>
        <pc:cxnChg chg="mod">
          <ac:chgData name="David Schall" userId="b2c311fc-73ee-406e-b0ae-3522d2f1a5b7" providerId="ADAL" clId="{0602B2E7-C9C3-4149-85BF-343B31B1994B}" dt="2024-10-11T15:59:25.111" v="5297" actId="1038"/>
          <ac:cxnSpMkLst>
            <pc:docMk/>
            <pc:sldMk cId="4165279384" sldId="1397"/>
            <ac:cxnSpMk id="89" creationId="{D38EF9F0-8031-D338-BC23-1D60DE78760B}"/>
          </ac:cxnSpMkLst>
        </pc:cxnChg>
      </pc:sldChg>
      <pc:sldChg chg="modSp add del modAnim">
        <pc:chgData name="David Schall" userId="b2c311fc-73ee-406e-b0ae-3522d2f1a5b7" providerId="ADAL" clId="{0602B2E7-C9C3-4149-85BF-343B31B1994B}" dt="2024-10-14T15:02:52.994" v="10074" actId="47"/>
        <pc:sldMkLst>
          <pc:docMk/>
          <pc:sldMk cId="204341168" sldId="1398"/>
        </pc:sldMkLst>
        <pc:spChg chg="mod">
          <ac:chgData name="David Schall" userId="b2c311fc-73ee-406e-b0ae-3522d2f1a5b7" providerId="ADAL" clId="{0602B2E7-C9C3-4149-85BF-343B31B1994B}" dt="2024-10-14T14:58:47.438" v="10041" actId="6549"/>
          <ac:spMkLst>
            <pc:docMk/>
            <pc:sldMk cId="204341168" sldId="1398"/>
            <ac:spMk id="3" creationId="{F6825BC3-41D5-438F-0530-A1C825EC73CD}"/>
          </ac:spMkLst>
        </pc:spChg>
      </pc:sldChg>
      <pc:sldChg chg="addSp modSp add del mod modAnim modShow">
        <pc:chgData name="David Schall" userId="b2c311fc-73ee-406e-b0ae-3522d2f1a5b7" providerId="ADAL" clId="{0602B2E7-C9C3-4149-85BF-343B31B1994B}" dt="2024-10-14T15:51:51.930" v="10428" actId="47"/>
        <pc:sldMkLst>
          <pc:docMk/>
          <pc:sldMk cId="2335509430" sldId="1399"/>
        </pc:sldMkLst>
        <pc:spChg chg="mod">
          <ac:chgData name="David Schall" userId="b2c311fc-73ee-406e-b0ae-3522d2f1a5b7" providerId="ADAL" clId="{0602B2E7-C9C3-4149-85BF-343B31B1994B}" dt="2024-10-14T15:50:53.730" v="10426" actId="20577"/>
          <ac:spMkLst>
            <pc:docMk/>
            <pc:sldMk cId="2335509430" sldId="1399"/>
            <ac:spMk id="3" creationId="{28E1236A-17AE-5AB0-9619-F5AFFE9FEBD4}"/>
          </ac:spMkLst>
        </pc:spChg>
        <pc:picChg chg="add mod">
          <ac:chgData name="David Schall" userId="b2c311fc-73ee-406e-b0ae-3522d2f1a5b7" providerId="ADAL" clId="{0602B2E7-C9C3-4149-85BF-343B31B1994B}" dt="2024-10-14T15:50:59.650" v="10427" actId="1076"/>
          <ac:picMkLst>
            <pc:docMk/>
            <pc:sldMk cId="2335509430" sldId="1399"/>
            <ac:picMk id="6" creationId="{94B2B5B8-C0A2-3353-55E2-7407962176E5}"/>
          </ac:picMkLst>
        </pc:picChg>
      </pc:sldChg>
      <pc:sldChg chg="modSp add del mod modShow">
        <pc:chgData name="David Schall" userId="b2c311fc-73ee-406e-b0ae-3522d2f1a5b7" providerId="ADAL" clId="{0602B2E7-C9C3-4149-85BF-343B31B1994B}" dt="2024-10-16T11:34:34.632" v="13189" actId="47"/>
        <pc:sldMkLst>
          <pc:docMk/>
          <pc:sldMk cId="3493638032" sldId="1400"/>
        </pc:sldMkLst>
        <pc:spChg chg="mod">
          <ac:chgData name="David Schall" userId="b2c311fc-73ee-406e-b0ae-3522d2f1a5b7" providerId="ADAL" clId="{0602B2E7-C9C3-4149-85BF-343B31B1994B}" dt="2024-10-14T15:12:22.040" v="10109" actId="6549"/>
          <ac:spMkLst>
            <pc:docMk/>
            <pc:sldMk cId="3493638032" sldId="1400"/>
            <ac:spMk id="3" creationId="{B5FDCEFE-F683-6AEE-03B2-BE05ECDFEEA9}"/>
          </ac:spMkLst>
        </pc:spChg>
        <pc:spChg chg="mod">
          <ac:chgData name="David Schall" userId="b2c311fc-73ee-406e-b0ae-3522d2f1a5b7" providerId="ADAL" clId="{0602B2E7-C9C3-4149-85BF-343B31B1994B}" dt="2024-10-14T15:30:24.685" v="10310" actId="313"/>
          <ac:spMkLst>
            <pc:docMk/>
            <pc:sldMk cId="3493638032" sldId="1400"/>
            <ac:spMk id="4" creationId="{90C6A9C9-8A91-E5E1-B23D-5E5F5480FED4}"/>
          </ac:spMkLst>
        </pc:spChg>
      </pc:sldChg>
      <pc:sldChg chg="add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1082813817" sldId="1401"/>
        </pc:sldMkLst>
      </pc:sldChg>
      <pc:sldChg chg="addSp delSp modSp add mod ord addAnim delAnim modAnim modNotesTx">
        <pc:chgData name="David Schall" userId="b2c311fc-73ee-406e-b0ae-3522d2f1a5b7" providerId="ADAL" clId="{0602B2E7-C9C3-4149-85BF-343B31B1994B}" dt="2024-11-02T12:17:44.296" v="44592"/>
        <pc:sldMkLst>
          <pc:docMk/>
          <pc:sldMk cId="824175000" sldId="1402"/>
        </pc:sldMkLst>
        <pc:spChg chg="mod">
          <ac:chgData name="David Schall" userId="b2c311fc-73ee-406e-b0ae-3522d2f1a5b7" providerId="ADAL" clId="{0602B2E7-C9C3-4149-85BF-343B31B1994B}" dt="2024-10-29T14:59:28.287" v="30963" actId="20577"/>
          <ac:spMkLst>
            <pc:docMk/>
            <pc:sldMk cId="824175000" sldId="1402"/>
            <ac:spMk id="3" creationId="{9A8A5654-D1E7-D795-8520-9318EA2721B3}"/>
          </ac:spMkLst>
        </pc:spChg>
        <pc:spChg chg="mod">
          <ac:chgData name="David Schall" userId="b2c311fc-73ee-406e-b0ae-3522d2f1a5b7" providerId="ADAL" clId="{0602B2E7-C9C3-4149-85BF-343B31B1994B}" dt="2024-10-16T11:48:37.198" v="13407" actId="313"/>
          <ac:spMkLst>
            <pc:docMk/>
            <pc:sldMk cId="824175000" sldId="1402"/>
            <ac:spMk id="5" creationId="{2A54372A-5C27-8C18-712C-C9CBDBBADC54}"/>
          </ac:spMkLst>
        </pc:spChg>
        <pc:spChg chg="del">
          <ac:chgData name="David Schall" userId="b2c311fc-73ee-406e-b0ae-3522d2f1a5b7" providerId="ADAL" clId="{0602B2E7-C9C3-4149-85BF-343B31B1994B}" dt="2024-10-17T15:00:16.621" v="16692" actId="478"/>
          <ac:spMkLst>
            <pc:docMk/>
            <pc:sldMk cId="824175000" sldId="1402"/>
            <ac:spMk id="8" creationId="{47CCD888-B04A-315F-9E15-A04EBE00CD46}"/>
          </ac:spMkLst>
        </pc:spChg>
        <pc:spChg chg="del">
          <ac:chgData name="David Schall" userId="b2c311fc-73ee-406e-b0ae-3522d2f1a5b7" providerId="ADAL" clId="{0602B2E7-C9C3-4149-85BF-343B31B1994B}" dt="2024-10-17T15:12:45.160" v="16722" actId="478"/>
          <ac:spMkLst>
            <pc:docMk/>
            <pc:sldMk cId="824175000" sldId="1402"/>
            <ac:spMk id="10" creationId="{BFD4D205-7C7A-A767-6FDF-FF6D3137489E}"/>
          </ac:spMkLst>
        </pc:spChg>
        <pc:spChg chg="del">
          <ac:chgData name="David Schall" userId="b2c311fc-73ee-406e-b0ae-3522d2f1a5b7" providerId="ADAL" clId="{0602B2E7-C9C3-4149-85BF-343B31B1994B}" dt="2024-10-17T15:12:39.407" v="16721" actId="478"/>
          <ac:spMkLst>
            <pc:docMk/>
            <pc:sldMk cId="824175000" sldId="1402"/>
            <ac:spMk id="12" creationId="{31430018-82F1-0E99-C9BD-FA3D2BF38F96}"/>
          </ac:spMkLst>
        </pc:spChg>
        <pc:spChg chg="add mod">
          <ac:chgData name="David Schall" userId="b2c311fc-73ee-406e-b0ae-3522d2f1a5b7" providerId="ADAL" clId="{0602B2E7-C9C3-4149-85BF-343B31B1994B}" dt="2024-10-16T11:48:56.992" v="13408" actId="1076"/>
          <ac:spMkLst>
            <pc:docMk/>
            <pc:sldMk cId="824175000" sldId="1402"/>
            <ac:spMk id="14" creationId="{47CCD888-B04A-315F-9E15-A04EBE00CD46}"/>
          </ac:spMkLst>
        </pc:spChg>
        <pc:spChg chg="add mod">
          <ac:chgData name="David Schall" userId="b2c311fc-73ee-406e-b0ae-3522d2f1a5b7" providerId="ADAL" clId="{0602B2E7-C9C3-4149-85BF-343B31B1994B}" dt="2024-10-16T11:48:56.992" v="13408" actId="1076"/>
          <ac:spMkLst>
            <pc:docMk/>
            <pc:sldMk cId="824175000" sldId="1402"/>
            <ac:spMk id="15" creationId="{BFD4D205-7C7A-A767-6FDF-FF6D3137489E}"/>
          </ac:spMkLst>
        </pc:spChg>
        <pc:spChg chg="add mod">
          <ac:chgData name="David Schall" userId="b2c311fc-73ee-406e-b0ae-3522d2f1a5b7" providerId="ADAL" clId="{0602B2E7-C9C3-4149-85BF-343B31B1994B}" dt="2024-10-16T11:48:56.992" v="13408" actId="1076"/>
          <ac:spMkLst>
            <pc:docMk/>
            <pc:sldMk cId="824175000" sldId="1402"/>
            <ac:spMk id="16" creationId="{31430018-82F1-0E99-C9BD-FA3D2BF38F96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17" creationId="{13487939-A81F-7CF6-87AA-0657D7906E06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18" creationId="{D11CB10C-26FB-55D1-D424-F36337119201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19" creationId="{58799050-CAC0-ED7D-5D2B-1721A9028C98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0" creationId="{AE9DF8CA-DE07-8AED-3896-AFE921C62258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1" creationId="{0F11F0CA-B87D-8B14-3412-969F59A0AB08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2" creationId="{1D900348-8FDC-766B-0B4A-8D743C07E3FE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3" creationId="{6E6CAA12-D7CE-F207-0063-B4913CE31259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4" creationId="{85EC4AF1-A85A-F8AD-F65B-00A7814B3E39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5" creationId="{94243EEF-27FC-5849-F38B-B4BD7DDD58FD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6" creationId="{2155F71A-7E20-2191-B7FB-1B13EB7818FA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7" creationId="{9610962E-25E2-BC95-294C-4982ED622EFF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8" creationId="{84696EA9-1822-00FB-AC98-DCC80A5E4593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29" creationId="{447A44CA-9D64-936A-98C2-C8B1958E840F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0" creationId="{CB82B50C-F34E-E1F2-8302-4DC871D0E04D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1" creationId="{6639D8C3-3A85-7CB8-1CB7-7F3A1D99642A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2" creationId="{74687417-73EA-497B-B0D2-E23483687BB2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3" creationId="{49C37DB3-41EC-CB36-B383-A2C40EDF1615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4" creationId="{5E68FCE3-3623-5E3B-30AD-E94699F8C31C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5" creationId="{18A1C3A7-4FCD-10F5-DD37-F8B36802AB18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6" creationId="{98A9AC2E-FCD3-854D-3C95-32DED2C703B7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7" creationId="{64A7F264-B63A-23E6-F5A8-6047B35F5246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8" creationId="{9E4C52B6-A77B-831F-987E-55E5F73436D8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39" creationId="{E0F64479-C607-5768-E337-0AC9AE0CDD27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0" creationId="{9AB6182F-F955-D03B-2274-CF09E3B5DDDA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1" creationId="{BC532437-BB04-C53F-CE84-9D656E23AA24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2" creationId="{C8FB999B-F301-E0EC-253A-BE20CBF44685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3" creationId="{3351731F-4935-8193-0641-FF53C6E95A82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4" creationId="{BCA6D1BE-62B0-E8C9-7F69-D43B669DC884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5" creationId="{C906377D-FFAA-9568-E5A2-98633D711241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6" creationId="{E75048E3-FD03-FF80-BCDD-56EB0ADAB793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7" creationId="{4904F86E-830A-04E6-8CC6-1F8A138C60D7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8" creationId="{7025C0BF-ED3B-A375-28D9-A10DDB0F4512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49" creationId="{C40A67C2-CFCC-7114-B474-BD47177C71C4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0" creationId="{DCCCAC2D-C10C-3D88-FFFD-CC0FDD51DBF6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1" creationId="{7F13BF1F-72CE-D5B9-3C53-E1DF1D88737E}"/>
          </ac:spMkLst>
        </pc:spChg>
        <pc:spChg chg="add 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2" creationId="{E750F8D8-2939-9118-9ED5-AD7DCAF226D6}"/>
          </ac:spMkLst>
        </pc:spChg>
        <pc:spChg chg="mod topLvl">
          <ac:chgData name="David Schall" userId="b2c311fc-73ee-406e-b0ae-3522d2f1a5b7" providerId="ADAL" clId="{0602B2E7-C9C3-4149-85BF-343B31B1994B}" dt="2024-10-17T15:10:41.880" v="16705" actId="165"/>
          <ac:spMkLst>
            <pc:docMk/>
            <pc:sldMk cId="824175000" sldId="1402"/>
            <ac:spMk id="54" creationId="{02B95194-8781-FA71-9741-0F346C182C53}"/>
          </ac:spMkLst>
        </pc:spChg>
        <pc:spChg chg="mod topLvl">
          <ac:chgData name="David Schall" userId="b2c311fc-73ee-406e-b0ae-3522d2f1a5b7" providerId="ADAL" clId="{0602B2E7-C9C3-4149-85BF-343B31B1994B}" dt="2024-10-17T15:10:41.880" v="16705" actId="165"/>
          <ac:spMkLst>
            <pc:docMk/>
            <pc:sldMk cId="824175000" sldId="1402"/>
            <ac:spMk id="55" creationId="{0EE4527E-19D0-055C-F1C9-3346CB8935D1}"/>
          </ac:spMkLst>
        </pc:spChg>
        <pc:spChg chg="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6" creationId="{C02CFB6F-4A61-B2A0-77EB-585CC688395F}"/>
          </ac:spMkLst>
        </pc:spChg>
        <pc:spChg chg="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7" creationId="{14D1598D-1FF1-C474-2E8C-F74B009F7777}"/>
          </ac:spMkLst>
        </pc:spChg>
        <pc:spChg chg="mod topLvl">
          <ac:chgData name="David Schall" userId="b2c311fc-73ee-406e-b0ae-3522d2f1a5b7" providerId="ADAL" clId="{0602B2E7-C9C3-4149-85BF-343B31B1994B}" dt="2024-10-17T15:11:28.781" v="16711" actId="164"/>
          <ac:spMkLst>
            <pc:docMk/>
            <pc:sldMk cId="824175000" sldId="1402"/>
            <ac:spMk id="58" creationId="{5BF10431-5F47-8510-3058-F899C0689E97}"/>
          </ac:spMkLst>
        </pc:spChg>
        <pc:spChg chg="mod topLvl">
          <ac:chgData name="David Schall" userId="b2c311fc-73ee-406e-b0ae-3522d2f1a5b7" providerId="ADAL" clId="{0602B2E7-C9C3-4149-85BF-343B31B1994B}" dt="2024-10-17T15:10:41.880" v="16705" actId="165"/>
          <ac:spMkLst>
            <pc:docMk/>
            <pc:sldMk cId="824175000" sldId="1402"/>
            <ac:spMk id="61" creationId="{CDC7C260-A34F-7E25-70E1-F7ADFBDD5780}"/>
          </ac:spMkLst>
        </pc:spChg>
        <pc:spChg chg="mod">
          <ac:chgData name="David Schall" userId="b2c311fc-73ee-406e-b0ae-3522d2f1a5b7" providerId="ADAL" clId="{0602B2E7-C9C3-4149-85BF-343B31B1994B}" dt="2024-10-17T15:10:41.880" v="16705" actId="165"/>
          <ac:spMkLst>
            <pc:docMk/>
            <pc:sldMk cId="824175000" sldId="1402"/>
            <ac:spMk id="62" creationId="{11AEE08D-C9E0-273B-C994-CA0B5BB31E7F}"/>
          </ac:spMkLst>
        </pc:spChg>
        <pc:spChg chg="mod">
          <ac:chgData name="David Schall" userId="b2c311fc-73ee-406e-b0ae-3522d2f1a5b7" providerId="ADAL" clId="{0602B2E7-C9C3-4149-85BF-343B31B1994B}" dt="2024-10-17T15:10:41.880" v="16705" actId="165"/>
          <ac:spMkLst>
            <pc:docMk/>
            <pc:sldMk cId="824175000" sldId="1402"/>
            <ac:spMk id="66" creationId="{02E082C2-C8DE-88EE-3A4B-334B9D10449A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2" creationId="{73D07030-0090-D400-4705-8D90589EB255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3" creationId="{AA251CF1-3B3D-1575-7DA1-04CDB4843B49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4" creationId="{11FB3CD0-57D6-5D5E-D250-82E2F0592D3B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5" creationId="{696BBAB5-B425-77D0-97D3-E9A8D903A0EB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6" creationId="{A6527D07-5A4B-EA02-0F3D-92A56C00AD7F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7" creationId="{54FF0A0B-AD97-6C0D-1745-0EA7760521EC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8" creationId="{D797A9BA-1C96-B1A6-2E9E-D5D99ED12795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79" creationId="{B9BB30A6-E5F4-BD85-404E-CEFCDB0167AE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0" creationId="{D173B502-C76B-1EA2-AD5F-B0A2C975A91C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1" creationId="{DE9615FC-4344-3F44-1BFA-EFDBB72E75EA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2" creationId="{60453BCD-4979-545E-F53D-6BF06B16FA13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3" creationId="{C4CCC50A-5DD8-A710-CEF1-467AA96AD3A8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4" creationId="{2B935663-E040-61B9-DA10-EC4B597B556E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5" creationId="{238973AB-5FCC-8DC0-2036-E4CC326B1BFB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6" creationId="{589B8563-3528-7BF1-48C5-7D001413591E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7" creationId="{9A3B6E38-F337-9AB2-DC24-F68AE8C30716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8" creationId="{BF7D6DBD-3F2B-8D80-6ABF-C25952160C33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89" creationId="{063EF4F3-7ACB-49CD-2E1D-7D47C8486C25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0" creationId="{0ED22BC2-D4F9-6500-FFB9-48E6469FB36C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1" creationId="{A1C5F263-F3D1-0715-7857-B0BE536073B3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2" creationId="{C904ECF3-9F14-27A3-19DE-76DDB0738853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3" creationId="{79E85972-731F-B1E8-B81E-5DD12E0498DF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4" creationId="{6A2283CA-D436-331D-9E00-E1C24FE79BED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5" creationId="{6862E19D-0962-87DC-3665-6E9898E73D32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6" creationId="{5DE89D29-70FD-1165-8E4B-01E711D21605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7" creationId="{976B9472-59E0-821A-EE55-69A2BBD1E904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8" creationId="{62F4FDF2-AA2B-5491-9FA9-81BF97B96547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99" creationId="{F19ADA71-19FF-EF5E-7E81-6AC763E5CCEF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0" creationId="{A47BB0E4-007E-067D-817E-2143CAA69610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1" creationId="{D28655D7-807F-87AD-ABBA-03C24BEE098E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2" creationId="{C5D4CFB8-1ABD-AA0E-FF81-F46CA01C51F9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3" creationId="{558B4C41-05DA-0F5D-3BC8-82AE7DA19C50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4" creationId="{A3F820FB-72AA-C271-93F7-F8EE104ED2B9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5" creationId="{F72549C0-07C2-7B44-FA2F-C54391D34384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6" creationId="{863AF69F-8B04-AA24-CAB2-4A5517D4C52A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7" creationId="{BC0333AD-D1FF-B6F7-D36A-F611ADD2516B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8" creationId="{AE8A0DA4-5500-ED48-8F42-8E60B28FCD8D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09" creationId="{B23A0B05-000E-B14A-08D7-1BA5F268D829}"/>
          </ac:spMkLst>
        </pc:spChg>
        <pc:spChg chg="mod">
          <ac:chgData name="David Schall" userId="b2c311fc-73ee-406e-b0ae-3522d2f1a5b7" providerId="ADAL" clId="{0602B2E7-C9C3-4149-85BF-343B31B1994B}" dt="2024-10-17T15:11:12.914" v="16707"/>
          <ac:spMkLst>
            <pc:docMk/>
            <pc:sldMk cId="824175000" sldId="1402"/>
            <ac:spMk id="110" creationId="{0B5CCC93-709F-6C5D-2F14-35CF1A4C7CDD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3" creationId="{31BCA962-8C5E-851B-5BB1-B54B889355A7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4" creationId="{A7AE7143-63BF-E002-0741-BDC0DA4175F7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5" creationId="{7D36B70F-38F3-1B5A-274B-9DBD46B14F2D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6" creationId="{21F1C7EB-4693-CB26-47E0-50C5BB7164DC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7" creationId="{2CCF029E-B975-EA86-D8C4-8140CF0ECD7D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8" creationId="{81BD3F44-D0DA-233A-7DF5-4C17E58BF0BB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19" creationId="{67F5FB66-1468-0118-665D-26D9C0662A53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0" creationId="{3F062271-8530-D3A1-4D86-57DF9AD68DB0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1" creationId="{46B487AB-9A19-7B84-6D57-D1817B7D0504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2" creationId="{F4A7BF41-D412-5A22-A9D1-BC79A8994CF6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3" creationId="{038BEAE9-5E3C-3637-7EDF-038E4D2F07E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4" creationId="{63FAEA17-6861-D1AE-8AEF-C5CAF0897A5B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5" creationId="{9EA61120-B038-DED9-2A84-C634810DF0B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6" creationId="{C0F4B210-1FFF-CFA4-D3F9-99AF2E4E4823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7" creationId="{BF0B50DC-24ED-A9A6-06FC-2282B8090AE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8" creationId="{5D35606F-C3A1-E676-9C75-798C5D05351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29" creationId="{EFE5183B-39E0-71F0-B0D8-4E42B6B9D1EE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0" creationId="{27C3CA4C-15BF-6FD4-25DE-0BFA6460B950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1" creationId="{DB6E94E0-CC05-5450-00CF-640B73B66F2D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2" creationId="{671E4446-AA90-5BC9-8331-BBA7D065840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3" creationId="{21AD2E63-8733-69A5-F0CC-644326B61EA2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4" creationId="{4F6FBEE1-2272-7460-610F-F3FBCE65588F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5" creationId="{CEFFBFFD-944E-A50D-36CB-688412698C56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6" creationId="{558A739A-B3EA-9EAD-78C7-5D52C1593D65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7" creationId="{F4B7E0D7-5825-62F7-94D5-D7BA8B3F8869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8" creationId="{2C8F688A-67A2-E96F-6961-56C6BE280681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39" creationId="{A5AF07AF-0020-49AF-EA50-438B0E44B619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0" creationId="{EB943DF6-D067-5D5E-C5A6-5F7ED55369C8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1" creationId="{625F0C75-7250-3FE1-9DF5-78E72BF2BDEC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2" creationId="{5DEBB68E-20F8-F95C-FF0E-DFEADDF9580E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3" creationId="{46117278-0150-843C-9BA8-8EA0F20F75D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4" creationId="{E9155705-8D06-1461-F1DC-A95DAAA8DE11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5" creationId="{ECD4EA6B-E439-26A8-5028-7008B9B98B8E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6" creationId="{278AE04B-93A2-F494-0604-2722F69A1AD6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7" creationId="{46D547EA-5C5E-FED9-7F45-0BCF8A02DA99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8" creationId="{61E94B19-F6FD-C560-E7CC-6617D4864DF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49" creationId="{68FBCF0C-6C86-E86E-7163-A25CF7C4F16E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50" creationId="{25F97A27-1D4B-8488-2351-20D18DF84D1A}"/>
          </ac:spMkLst>
        </pc:spChg>
        <pc:spChg chg="mod">
          <ac:chgData name="David Schall" userId="b2c311fc-73ee-406e-b0ae-3522d2f1a5b7" providerId="ADAL" clId="{0602B2E7-C9C3-4149-85BF-343B31B1994B}" dt="2024-10-17T15:11:36.180" v="16712"/>
          <ac:spMkLst>
            <pc:docMk/>
            <pc:sldMk cId="824175000" sldId="1402"/>
            <ac:spMk id="151" creationId="{95F6CCD0-4634-29CC-3885-423CE3899299}"/>
          </ac:spMkLst>
        </pc:spChg>
        <pc:grpChg chg="add del mod">
          <ac:chgData name="David Schall" userId="b2c311fc-73ee-406e-b0ae-3522d2f1a5b7" providerId="ADAL" clId="{0602B2E7-C9C3-4149-85BF-343B31B1994B}" dt="2024-10-17T15:05:24.145" v="16695" actId="165"/>
          <ac:grpSpMkLst>
            <pc:docMk/>
            <pc:sldMk cId="824175000" sldId="1402"/>
            <ac:grpSpMk id="53" creationId="{189359AE-FF1D-6661-7115-92DA9ADBB6F4}"/>
          </ac:grpSpMkLst>
        </pc:grpChg>
        <pc:grpChg chg="mod topLvl">
          <ac:chgData name="David Schall" userId="b2c311fc-73ee-406e-b0ae-3522d2f1a5b7" providerId="ADAL" clId="{0602B2E7-C9C3-4149-85BF-343B31B1994B}" dt="2024-10-17T15:10:41.880" v="16705" actId="165"/>
          <ac:grpSpMkLst>
            <pc:docMk/>
            <pc:sldMk cId="824175000" sldId="1402"/>
            <ac:grpSpMk id="59" creationId="{E90F71FC-C7F5-F4BA-52D0-FB2467D8FB32}"/>
          </ac:grpSpMkLst>
        </pc:grpChg>
        <pc:grpChg chg="mod topLvl">
          <ac:chgData name="David Schall" userId="b2c311fc-73ee-406e-b0ae-3522d2f1a5b7" providerId="ADAL" clId="{0602B2E7-C9C3-4149-85BF-343B31B1994B}" dt="2024-10-17T15:10:41.880" v="16705" actId="165"/>
          <ac:grpSpMkLst>
            <pc:docMk/>
            <pc:sldMk cId="824175000" sldId="1402"/>
            <ac:grpSpMk id="60" creationId="{8B233EC6-0B33-4C04-6D7F-62550421C9B9}"/>
          </ac:grpSpMkLst>
        </pc:grpChg>
        <pc:grpChg chg="add del mod">
          <ac:chgData name="David Schall" userId="b2c311fc-73ee-406e-b0ae-3522d2f1a5b7" providerId="ADAL" clId="{0602B2E7-C9C3-4149-85BF-343B31B1994B}" dt="2024-10-17T15:10:41.880" v="16705" actId="165"/>
          <ac:grpSpMkLst>
            <pc:docMk/>
            <pc:sldMk cId="824175000" sldId="1402"/>
            <ac:grpSpMk id="69" creationId="{1C8F087E-74FC-951A-BD0F-D33D5906AEAE}"/>
          </ac:grpSpMkLst>
        </pc:grpChg>
        <pc:grpChg chg="add mod">
          <ac:chgData name="David Schall" userId="b2c311fc-73ee-406e-b0ae-3522d2f1a5b7" providerId="ADAL" clId="{0602B2E7-C9C3-4149-85BF-343B31B1994B}" dt="2024-10-17T15:11:21.670" v="16710" actId="164"/>
          <ac:grpSpMkLst>
            <pc:docMk/>
            <pc:sldMk cId="824175000" sldId="1402"/>
            <ac:grpSpMk id="70" creationId="{821CCFC3-FCA4-67D7-F9F0-D2B6C61470CE}"/>
          </ac:grpSpMkLst>
        </pc:grpChg>
        <pc:grpChg chg="add mod">
          <ac:chgData name="David Schall" userId="b2c311fc-73ee-406e-b0ae-3522d2f1a5b7" providerId="ADAL" clId="{0602B2E7-C9C3-4149-85BF-343B31B1994B}" dt="2024-10-17T15:11:12.914" v="16707"/>
          <ac:grpSpMkLst>
            <pc:docMk/>
            <pc:sldMk cId="824175000" sldId="1402"/>
            <ac:grpSpMk id="71" creationId="{1A3568F3-F6B9-D244-3BFA-29F0BFF430CC}"/>
          </ac:grpSpMkLst>
        </pc:grpChg>
        <pc:grpChg chg="add mod">
          <ac:chgData name="David Schall" userId="b2c311fc-73ee-406e-b0ae-3522d2f1a5b7" providerId="ADAL" clId="{0602B2E7-C9C3-4149-85BF-343B31B1994B}" dt="2024-10-17T15:11:28.781" v="16711" actId="164"/>
          <ac:grpSpMkLst>
            <pc:docMk/>
            <pc:sldMk cId="824175000" sldId="1402"/>
            <ac:grpSpMk id="111" creationId="{3180D9EF-C9F6-AE87-8965-C3ED846816ED}"/>
          </ac:grpSpMkLst>
        </pc:grpChg>
        <pc:grpChg chg="add mod ord">
          <ac:chgData name="David Schall" userId="b2c311fc-73ee-406e-b0ae-3522d2f1a5b7" providerId="ADAL" clId="{0602B2E7-C9C3-4149-85BF-343B31B1994B}" dt="2024-10-17T15:12:03.337" v="16715" actId="1076"/>
          <ac:grpSpMkLst>
            <pc:docMk/>
            <pc:sldMk cId="824175000" sldId="1402"/>
            <ac:grpSpMk id="112" creationId="{E6537E56-2813-C6CA-B233-57D0261203FF}"/>
          </ac:grpSpMkLst>
        </pc:grpChg>
        <pc:picChg chg="del mod ord">
          <ac:chgData name="David Schall" userId="b2c311fc-73ee-406e-b0ae-3522d2f1a5b7" providerId="ADAL" clId="{0602B2E7-C9C3-4149-85BF-343B31B1994B}" dt="2024-10-17T15:12:37.320" v="16720" actId="478"/>
          <ac:picMkLst>
            <pc:docMk/>
            <pc:sldMk cId="824175000" sldId="1402"/>
            <ac:picMk id="6" creationId="{94F8A24F-2C1A-2E74-D6B2-B18C0D7992BD}"/>
          </ac:picMkLst>
        </pc:picChg>
        <pc:picChg chg="add del mod">
          <ac:chgData name="David Schall" userId="b2c311fc-73ee-406e-b0ae-3522d2f1a5b7" providerId="ADAL" clId="{0602B2E7-C9C3-4149-85BF-343B31B1994B}" dt="2024-10-16T11:36:39.472" v="13199" actId="478"/>
          <ac:picMkLst>
            <pc:docMk/>
            <pc:sldMk cId="824175000" sldId="1402"/>
            <ac:picMk id="7" creationId="{F74E416F-5E82-3DDC-D4D2-F3B214B6879F}"/>
          </ac:picMkLst>
        </pc:picChg>
        <pc:picChg chg="add mod">
          <ac:chgData name="David Schall" userId="b2c311fc-73ee-406e-b0ae-3522d2f1a5b7" providerId="ADAL" clId="{0602B2E7-C9C3-4149-85BF-343B31B1994B}" dt="2024-10-17T15:12:34.373" v="16719" actId="1076"/>
          <ac:picMkLst>
            <pc:docMk/>
            <pc:sldMk cId="824175000" sldId="1402"/>
            <ac:picMk id="152" creationId="{43893343-EC49-E235-28EF-7451E8A26944}"/>
          </ac:picMkLst>
        </pc:picChg>
        <pc:cxnChg chg="add del mod">
          <ac:chgData name="David Schall" userId="b2c311fc-73ee-406e-b0ae-3522d2f1a5b7" providerId="ADAL" clId="{0602B2E7-C9C3-4149-85BF-343B31B1994B}" dt="2024-10-16T11:43:29.142" v="13339" actId="478"/>
          <ac:cxnSpMkLst>
            <pc:docMk/>
            <pc:sldMk cId="824175000" sldId="1402"/>
            <ac:cxnSpMk id="11" creationId="{4EAE3E5A-0311-355A-6F96-EA9F30AA8042}"/>
          </ac:cxnSpMkLst>
        </pc:cxnChg>
        <pc:cxnChg chg="mod">
          <ac:chgData name="David Schall" userId="b2c311fc-73ee-406e-b0ae-3522d2f1a5b7" providerId="ADAL" clId="{0602B2E7-C9C3-4149-85BF-343B31B1994B}" dt="2024-10-17T15:11:21.010" v="16709" actId="1076"/>
          <ac:cxnSpMkLst>
            <pc:docMk/>
            <pc:sldMk cId="824175000" sldId="1402"/>
            <ac:cxnSpMk id="63" creationId="{9595D82D-8A4E-DF5D-1D8C-D0B162A7ECD5}"/>
          </ac:cxnSpMkLst>
        </pc:cxnChg>
        <pc:cxnChg chg="mod">
          <ac:chgData name="David Schall" userId="b2c311fc-73ee-406e-b0ae-3522d2f1a5b7" providerId="ADAL" clId="{0602B2E7-C9C3-4149-85BF-343B31B1994B}" dt="2024-10-17T15:10:41.880" v="16705" actId="165"/>
          <ac:cxnSpMkLst>
            <pc:docMk/>
            <pc:sldMk cId="824175000" sldId="1402"/>
            <ac:cxnSpMk id="64" creationId="{3B13130D-4328-E05C-F168-BA64DB3065B0}"/>
          </ac:cxnSpMkLst>
        </pc:cxnChg>
        <pc:cxnChg chg="mod">
          <ac:chgData name="David Schall" userId="b2c311fc-73ee-406e-b0ae-3522d2f1a5b7" providerId="ADAL" clId="{0602B2E7-C9C3-4149-85BF-343B31B1994B}" dt="2024-10-17T15:10:41.880" v="16705" actId="165"/>
          <ac:cxnSpMkLst>
            <pc:docMk/>
            <pc:sldMk cId="824175000" sldId="1402"/>
            <ac:cxnSpMk id="65" creationId="{88B3F9DD-6741-7413-3EA7-4E8DA13A51A6}"/>
          </ac:cxnSpMkLst>
        </pc:cxnChg>
        <pc:cxnChg chg="mod">
          <ac:chgData name="David Schall" userId="b2c311fc-73ee-406e-b0ae-3522d2f1a5b7" providerId="ADAL" clId="{0602B2E7-C9C3-4149-85BF-343B31B1994B}" dt="2024-10-17T15:11:21.010" v="16709" actId="1076"/>
          <ac:cxnSpMkLst>
            <pc:docMk/>
            <pc:sldMk cId="824175000" sldId="1402"/>
            <ac:cxnSpMk id="67" creationId="{D331AD67-707C-6E22-AA85-86D4C8271840}"/>
          </ac:cxnSpMkLst>
        </pc:cxnChg>
        <pc:cxnChg chg="mod">
          <ac:chgData name="David Schall" userId="b2c311fc-73ee-406e-b0ae-3522d2f1a5b7" providerId="ADAL" clId="{0602B2E7-C9C3-4149-85BF-343B31B1994B}" dt="2024-10-17T15:11:21.010" v="16709" actId="1076"/>
          <ac:cxnSpMkLst>
            <pc:docMk/>
            <pc:sldMk cId="824175000" sldId="1402"/>
            <ac:cxnSpMk id="68" creationId="{203377CE-E9DB-00A4-98FE-138D33D534DF}"/>
          </ac:cxnSpMkLst>
        </pc:cxnChg>
      </pc:sldChg>
      <pc:sldChg chg="add del mod modShow">
        <pc:chgData name="David Schall" userId="b2c311fc-73ee-406e-b0ae-3522d2f1a5b7" providerId="ADAL" clId="{0602B2E7-C9C3-4149-85BF-343B31B1994B}" dt="2024-10-17T09:36:01.959" v="15676" actId="2696"/>
        <pc:sldMkLst>
          <pc:docMk/>
          <pc:sldMk cId="303228901" sldId="1403"/>
        </pc:sldMkLst>
      </pc:sldChg>
      <pc:sldChg chg="add del">
        <pc:chgData name="David Schall" userId="b2c311fc-73ee-406e-b0ae-3522d2f1a5b7" providerId="ADAL" clId="{0602B2E7-C9C3-4149-85BF-343B31B1994B}" dt="2024-10-21T15:38:33.981" v="25084" actId="47"/>
        <pc:sldMkLst>
          <pc:docMk/>
          <pc:sldMk cId="1783266411" sldId="1403"/>
        </pc:sldMkLst>
      </pc:sldChg>
      <pc:sldChg chg="add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2642129341" sldId="1404"/>
        </pc:sldMkLst>
      </pc:sldChg>
      <pc:sldChg chg="addSp delSp modSp new mod ord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414620573" sldId="1405"/>
        </pc:sldMkLst>
        <pc:spChg chg="mod">
          <ac:chgData name="David Schall" userId="b2c311fc-73ee-406e-b0ae-3522d2f1a5b7" providerId="ADAL" clId="{0602B2E7-C9C3-4149-85BF-343B31B1994B}" dt="2024-11-01T09:34:03.733" v="43728" actId="20577"/>
          <ac:spMkLst>
            <pc:docMk/>
            <pc:sldMk cId="1414620573" sldId="1405"/>
            <ac:spMk id="3" creationId="{BE378BB1-5BC7-0C11-28D6-FD4F5C7010FC}"/>
          </ac:spMkLst>
        </pc:spChg>
        <pc:spChg chg="mod">
          <ac:chgData name="David Schall" userId="b2c311fc-73ee-406e-b0ae-3522d2f1a5b7" providerId="ADAL" clId="{0602B2E7-C9C3-4149-85BF-343B31B1994B}" dt="2024-10-29T09:22:04.713" v="28073" actId="20577"/>
          <ac:spMkLst>
            <pc:docMk/>
            <pc:sldMk cId="1414620573" sldId="1405"/>
            <ac:spMk id="4" creationId="{B4AACEE4-1C26-B092-82C9-920017EA26FE}"/>
          </ac:spMkLst>
        </pc:spChg>
        <pc:spChg chg="add del mod">
          <ac:chgData name="David Schall" userId="b2c311fc-73ee-406e-b0ae-3522d2f1a5b7" providerId="ADAL" clId="{0602B2E7-C9C3-4149-85BF-343B31B1994B}" dt="2024-10-16T16:16:07.157" v="14469" actId="478"/>
          <ac:spMkLst>
            <pc:docMk/>
            <pc:sldMk cId="1414620573" sldId="1405"/>
            <ac:spMk id="7" creationId="{C273F181-36AC-25A9-2C6D-27A087390D6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0" creationId="{9B0E2621-9720-BA1F-E32D-1498F764A8A5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10" creationId="{CDEFEE59-6BAE-4886-29AF-9061AE899433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11" creationId="{965244A3-19CE-B65B-5C96-3374E4A2DE4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1" creationId="{D28AF070-8F43-FC0A-FBD5-A14C0045C5EB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2" creationId="{D5DFC25F-1A5B-0278-5EF2-456B9BE7E584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3" creationId="{92AACD71-602E-700A-CF6C-7E3C6CA8F665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4" creationId="{632725E1-20C1-39D0-0617-BFD01C37E5E9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14" creationId="{9DDCA999-AC49-BAAB-1399-66322ED5356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5" creationId="{0C2797B0-636E-D69D-D128-3A8414860699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15" creationId="{17AC434D-C37D-E97A-FA0E-12F83B45C6BA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6" creationId="{DA05150D-EBC8-DDB0-B893-69B6872F412C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7" creationId="{E4C92C6C-242F-E572-E995-2260640CA3C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8" creationId="{BEC1891C-32FF-A662-965D-3943AB0F41A4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" creationId="{053EF8EE-862E-152D-B336-F8E15F69436A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19" creationId="{9618DE38-B60D-C7C3-3F1F-D1367B2F33DF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0" creationId="{E7E984EF-3D30-FD4D-F2EE-781073876C8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1" creationId="{0C888D1F-A80B-398D-3C71-7615742E3FAA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2" creationId="{77F1C5D2-5316-F51E-750A-015E5B9709A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2" creationId="{D44E8F7C-4FCE-9A04-74CF-A4E165780B4C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3" creationId="{1C77561F-7D8B-9B16-183C-32CF43CD623C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3" creationId="{ACB85FBE-7ECE-AD22-4507-3EB6FB1B8375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4" creationId="{3CC62656-D58B-01EC-5862-D7AADCDF0EDC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4" creationId="{AB66AC60-A15D-AF70-B567-8D71C8AFD24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5" creationId="{7EDE4100-75D5-DE41-473D-CECA03166C55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5" creationId="{CC10A053-C846-CE27-A465-773550C3B5C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6" creationId="{2FA1B284-E18F-77DA-133D-E7226C6AFE52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6" creationId="{44A969C4-C6B5-9C48-B656-7B2290B43BE8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7" creationId="{592F96B6-BF34-70AC-A2A6-527963AD5B2E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7" creationId="{636AF69B-D2AE-C84B-BEF9-FF1CEE91ADF0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8" creationId="{02F96EA5-35DF-DE18-E970-20DDB9682743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8" creationId="{1FBF369D-11E9-A379-94DE-FE0914098145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29" creationId="{73D26555-DA63-D2F0-9FC1-506B07DD5099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29" creationId="{81771B82-66D2-1F57-E40D-36FE73F7F7E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0" creationId="{2C6D5AF3-6774-BA8C-4857-89D0A9C41A06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0" creationId="{587D7FE5-CE15-8532-3296-B31AD8DC2831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1" creationId="{4C6BB478-87F2-64C7-47BB-CEDAD9B686F8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1" creationId="{DFCA9FD3-73BF-0643-B70C-0BE36B4B3DD8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2" creationId="{5DBB34C5-F747-A717-69B7-1BB8842FD60C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2" creationId="{8B5A42F7-EE1D-9B6E-C92B-2D3AC2AECE7A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3" creationId="{1CCF7316-DF05-0429-FF4F-D25B6CBB37CB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3" creationId="{DE8ED041-D256-45F0-F6C7-7EEBF0F65422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4" creationId="{BF14E30F-3CD2-B2F3-E72B-0D3078255F5B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4" creationId="{F7A52F54-B0CA-CA01-4DB8-EFD6C065866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5" creationId="{3AB62B58-0E0C-6CD0-4FCA-2D72133D2604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5" creationId="{96C1B1A8-E528-BC00-0197-CF5F3D5EB57B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6" creationId="{42CBD914-4153-6196-20AE-9C2C8C3EBB4D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6" creationId="{A19C3674-3A85-1F4B-EB6E-FD30F5CE536F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7" creationId="{8BAD4EEE-626D-18D9-EB3A-3A77BE921FB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7" creationId="{9B65481E-F4DB-0B08-D40E-08F1A27514B5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8" creationId="{0F13E5E9-2ADE-2282-25F1-5A942DF64B6B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8" creationId="{EA1CC07D-2F6E-DFCF-78FC-3F0DCD80067D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39" creationId="{4A3C2CE1-5179-DD2E-7921-044A6DDA0C9A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39" creationId="{9B07A862-494B-2E0C-80FC-4C1E9EE41898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0" creationId="{4768C406-37C8-EA28-0824-93C877475210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0" creationId="{FFBA1E45-564A-A853-8B1D-A97CEE38D13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1" creationId="{C70D96F9-9098-0C8B-F2F2-5BAA8A9CF65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1" creationId="{E545C8ED-C1B7-DEEB-8B96-12FBC5CEC03E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2" creationId="{2B3EBE24-955B-F741-A38D-0737196C88B1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2" creationId="{9D1CFD0D-FA53-4766-F9A2-3184F9CAFFB8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3" creationId="{6A168F49-DA18-9651-ED32-2748257BC2F6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3" creationId="{A6207E27-23B4-7067-332C-7507530399A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4" creationId="{A7CE1214-A9C5-EEF9-A6B8-28551E4F08A1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4" creationId="{ACAC0124-168E-F68B-A514-017413637EF7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5" creationId="{2E5EA8A5-E9A5-427D-8134-269EBBBACFC9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5" creationId="{B6C721E1-4FF7-3DA7-F8CA-BA8E6BA2EAA6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6" creationId="{368F1488-CCE5-F41D-DE37-826B81BDDFB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6" creationId="{ABA4A5A3-9E5D-42BA-FBA5-F0C3A1C62E9A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7" creationId="{1636AC20-D0EE-C689-EDA0-2EA9872E17BE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7" creationId="{408366A5-5E2F-1265-6EE4-583863B83D92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8" creationId="{1E14A76C-A9D6-5AAB-8679-51E5F698C87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8" creationId="{F793CD5C-72B7-4D73-B618-518AEE09DDAE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49" creationId="{0728BF1C-999B-C615-84B9-E528D60CDACD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49" creationId="{375CEE80-B027-7F04-8A3F-4798DFC8434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0" creationId="{D4D6B108-BC35-F46F-7048-DF10C9ADA770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0" creationId="{F352938C-368F-2AFE-E30F-B3100CB901CE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1" creationId="{94AB7E0B-F89B-B135-9537-6F723ADBA272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1" creationId="{F378792F-79B7-4718-0946-F58C9D714D1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2" creationId="{38AF76EE-A39D-B23E-6585-E03F4872DE4F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2" creationId="{9706A582-DD3F-853F-C396-5B8E94259FE6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3" creationId="{2414625D-3442-1517-00D2-31D39E6731C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3" creationId="{A0B4BD59-F097-E1B4-E6B4-9A59BD1AD060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4" creationId="{01ACB7FF-3AAB-5B05-EEA3-F14D73DBCCE4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4" creationId="{A37E6D10-23B0-6F92-80E6-95B730CCA9D2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5" creationId="{0FE4C547-41A2-317B-9996-5985D5E96BB3}"/>
          </ac:spMkLst>
        </pc:spChg>
        <pc:spChg chg="add del mod">
          <ac:chgData name="David Schall" userId="b2c311fc-73ee-406e-b0ae-3522d2f1a5b7" providerId="ADAL" clId="{0602B2E7-C9C3-4149-85BF-343B31B1994B}" dt="2024-10-18T14:37:57.255" v="21350" actId="478"/>
          <ac:spMkLst>
            <pc:docMk/>
            <pc:sldMk cId="1414620573" sldId="1405"/>
            <ac:spMk id="55" creationId="{FA6D33DD-431C-5A5D-7937-B69D07A86C77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6" creationId="{A6032885-2B7F-FD13-50B0-497CF09A2F5D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7" creationId="{24424129-8800-45D7-8B8C-522EBD7D4B5B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7" creationId="{54A17BC8-92B8-0113-C992-BD9DCE58B83B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8" creationId="{E4F144B8-2320-1FBE-C2DE-768E98CD897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8" creationId="{EA1AE7A9-49BC-0427-4ED9-C1D93A9D962B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59" creationId="{26E170FD-83BA-EA19-422E-5C1021837DC9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59" creationId="{4A959D0E-B59D-7BC5-66CA-5ED7207409F8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0" creationId="{4D91ECFB-9F29-1F32-590B-CA69C1AF310D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60" creationId="{D3845AA0-39D8-17DF-0FC4-D22D6A3D37CF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61" creationId="{3A5A5998-FFB5-A1FF-F6F8-87473E826F73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1" creationId="{967C7D0D-ACE0-23ED-EB19-092A33D1F97F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62" creationId="{4D40E866-DDF4-803C-39E7-8F4B79FBF607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2" creationId="{5F0524C2-6D61-B9A5-0A5D-CD371E828F90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63" creationId="{A2E7AF8F-7BE1-6BBA-1A30-F4F19F6F5B4E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3" creationId="{E7A5F497-7334-C41D-F000-273263CBD321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4" creationId="{FDFA08C6-13D2-CB51-2567-5F1AF6B4FD0A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5" creationId="{17FF04F6-DD22-CF71-BFEA-A005ED77525D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6" creationId="{A1FDCC1C-3E51-526E-D0B5-6CCD74A6FF30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7" creationId="{9E06F1BF-6AA9-BE7F-7845-16D76BA12B7C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69" creationId="{B0D25F71-525A-6F60-1285-241D296A2B48}"/>
          </ac:spMkLst>
        </pc:spChg>
        <pc:spChg chg="mod">
          <ac:chgData name="David Schall" userId="b2c311fc-73ee-406e-b0ae-3522d2f1a5b7" providerId="ADAL" clId="{0602B2E7-C9C3-4149-85BF-343B31B1994B}" dt="2024-10-18T14:31:32.886" v="21211"/>
          <ac:spMkLst>
            <pc:docMk/>
            <pc:sldMk cId="1414620573" sldId="1405"/>
            <ac:spMk id="70" creationId="{CC6E2453-4D9A-258C-0E3F-C7D28CBA7490}"/>
          </ac:spMkLst>
        </pc:spChg>
        <pc:spChg chg="add del mod">
          <ac:chgData name="David Schall" userId="b2c311fc-73ee-406e-b0ae-3522d2f1a5b7" providerId="ADAL" clId="{0602B2E7-C9C3-4149-85BF-343B31B1994B}" dt="2024-10-18T14:41:54.493" v="21413" actId="478"/>
          <ac:spMkLst>
            <pc:docMk/>
            <pc:sldMk cId="1414620573" sldId="1405"/>
            <ac:spMk id="71" creationId="{7BC936B1-037C-571A-34C9-2B368BE61375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75" creationId="{D97AC29B-D2EA-72FE-ABA6-2B6DCFF88C5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76" creationId="{2251F14A-8F98-1F7F-E1EC-3D1FFF1FD46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79" creationId="{F43049E1-CAC8-2860-C44B-CBF2A2C8BCA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80" creationId="{AFA80CF0-6017-DAD8-10CA-BE2A1719AE2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84" creationId="{16C882ED-2DE5-915E-EA90-EDA241E3A162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87" creationId="{F99AA3E8-EA88-4FBB-BD15-F4F1E4E47D7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88" creationId="{5E593EFE-903A-9F2C-2654-5EDAC5D6D80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89" creationId="{7C54D061-5889-A260-3430-4C1B07EB394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0" creationId="{CC2CE9C7-FD98-BA38-71C4-8CF3B542A0F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1" creationId="{7EE13DFB-7E45-C6A2-DB0C-41C141F027C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2" creationId="{179EB6A4-594B-DDB5-8CC5-120D7DCEAA8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3" creationId="{B9A5756A-C93D-2434-8D5E-2DB11ED770B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4" creationId="{596AC3B2-F380-ED81-DBD3-B4C19252689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5" creationId="{CF5D3CB0-E1E3-F9F0-4634-1C2E337CAEE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6" creationId="{1139BC14-AF63-DC64-15F6-F0EC01CDE40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7" creationId="{90EE5CD1-43E9-D8AC-6176-A5D5E837B35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8" creationId="{90794A14-EDD1-C226-40A5-3EF701773BB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99" creationId="{34E16376-11AE-0288-E1D3-EDDA245CB89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0" creationId="{4A263C95-A57D-59E9-D751-EA9928FBF15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1" creationId="{3D1FD465-C5E5-D429-E75C-31680B73C76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2" creationId="{51227CE2-9877-DD24-E2DC-89FEC036B2F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3" creationId="{C33B0C4B-2B14-8545-51E1-F433DC6F5FB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4" creationId="{7DF17E2E-574A-0C7E-B001-B8C5DA718AA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5" creationId="{BF922A77-D2F4-DF5F-9175-AF233659D27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6" creationId="{59644179-97B4-24F6-5F84-C810BCAE03C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7" creationId="{EA5FA882-7120-6B2B-AB15-BBC787736FB4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8" creationId="{E9C98113-A1DC-5700-51D1-EBCCCAF1830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09" creationId="{5B926583-08FF-CB50-D6AB-388B97E64B6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0" creationId="{B9FE856D-B5AB-72B9-E403-A69F756B4F6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1" creationId="{B140EB01-27EC-99FD-EB60-A22C6C4CCD6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2" creationId="{F6C10502-003A-F516-1265-8D734AE706D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3" creationId="{8E8E5EB8-6E29-255D-4685-DF5FB0FECCA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4" creationId="{EB99577E-4EB2-8C8D-8A73-F49335A1CBE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5" creationId="{30EEF1BA-0E2C-4BAE-9417-E7AF72C093C5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6" creationId="{0EC7A1F1-4CD1-415D-331F-FDA8D65869B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7" creationId="{26F5D1F3-829B-63FB-13F3-9AFB55DDA5A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8" creationId="{B113F72C-A6E3-1239-190D-386C30D1F91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19" creationId="{1A1BC1C6-2126-1E9A-74CB-9EFA19A78BB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1" creationId="{8361A86D-06F6-D959-3C51-DA0BEC0A632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2" creationId="{CE86117F-C9E8-2116-9E6B-B1FB54488BC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3" creationId="{7B8CA6FE-359F-D3A9-F50D-7954BFD6BD5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4" creationId="{A5B8CA3F-0F5E-B02A-8055-C567BB87F1BD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5" creationId="{748492D4-5AA1-9D0A-221D-4C76EE4F02D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6" creationId="{7735E537-205F-8136-4C1D-970FDF85B93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7" creationId="{01A4F2DE-1E09-516A-669D-950930ADF2E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8" creationId="{1333C770-EA5B-D132-8BF6-790530CAAC74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29" creationId="{20E1E29A-A42E-7F43-7844-59DE862BD272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0" creationId="{79C80A9A-7F76-DD4C-0EC8-B6560B68216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1" creationId="{B0279C79-6FFC-36D6-2BF2-F5C1E87B4CC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2" creationId="{52B1E639-56ED-90D8-0F90-FD78D65C59B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3" creationId="{37B6AE11-4DD0-4885-AF5F-4C002B3A3CF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4" creationId="{85CD03F6-8733-A1EC-CA8F-A689C1D919D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5" creationId="{3981F627-EB38-EA41-1F3C-4CB7A043F2D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6" creationId="{AC57D6E7-0EA4-E7E7-A337-07BC0B4B4B4B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7" creationId="{9F40DF90-A985-3230-E3A5-E37DDDB55964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8" creationId="{497D9723-8573-6AB2-6B44-5219966BD244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39" creationId="{5C889554-019C-F2CB-637E-AE26A3DFA63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0" creationId="{327D8C8B-B7F1-1018-6CD7-0E9488CD99C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1" creationId="{C11BD5F1-0435-6EB9-AA38-3E9806017BF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2" creationId="{5BDDDE1F-ABB2-0DBA-8131-AF4C8EFF3F0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3" creationId="{D418AED0-92E0-291A-03D1-B7C2D278AAD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4" creationId="{5C623A6D-3A9F-0308-0586-FEB0E4ED419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5" creationId="{73000A88-EC43-2CF4-DAF2-C1D02CCE4CB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6" creationId="{D6508DD3-23A8-C93E-054A-EEA2B55F79A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7" creationId="{D20F1627-BE4E-FD42-0E1B-E10C81B2E9B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8" creationId="{A891A81F-E761-6EBA-BB49-5F926A4C1BF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49" creationId="{F784EDDF-4039-74DC-E8BE-0DF1BFD566A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0" creationId="{E0BC4CE6-4F3A-A5CB-B918-D9A9459B81C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2" creationId="{46CBD967-30CD-D67A-9875-D99F10B6CAA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3" creationId="{9D7B9F28-817E-7AAB-86BC-3B8BC2C009E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4" creationId="{EA0F1F98-2932-E23E-302A-98B758B4001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5" creationId="{245D9D22-04E4-2E18-0158-8C64ED9E2EF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6" creationId="{FB93F15F-91D6-614D-AC90-189BA284EBB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7" creationId="{D1E79639-1E92-07AE-EBEC-FC5D87A09A6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8" creationId="{22E7A39B-0269-0ACD-E169-C05BDF4F10F4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59" creationId="{BCFB8DE6-408A-CF9C-97B9-37206BC1F35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0" creationId="{680098E3-E756-23F7-01BA-72CA5251DAC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1" creationId="{ED4201E0-3E85-9D8A-6BEC-AD2B7AEB667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2" creationId="{4FDAB679-1A4B-D996-936E-4186151DC00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3" creationId="{4CF8A0E3-B728-5855-D977-4F4B6DA8B8C3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4" creationId="{A06D903F-4A05-D2A0-5C25-A59171AD8A10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5" creationId="{A4662FD3-D44C-55DB-B5A2-0A39AC5750B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6" creationId="{8FECC1D9-5DB7-2309-846A-492E74AF426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7" creationId="{C878410C-8CF0-8AE7-7C7A-C1731AE4903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8" creationId="{B851B0DB-00C8-4588-472D-E723DB1FD7E2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69" creationId="{D7CE8B9F-F596-886C-C1AE-CE1C41EC50FB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0" creationId="{FDF8A0C8-467E-8FBA-CDD0-86974691E21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1" creationId="{8659E150-1A0D-031B-54C8-E2F626E694A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2" creationId="{941A7394-87E0-FA5F-4B1D-BE6D102EE5B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3" creationId="{0344ED7A-6365-5C23-C98A-D9E6AFC5669D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4" creationId="{13EF017F-8895-7066-FF82-E1CD0EDF4285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5" creationId="{711E0E50-1D71-1C4D-4284-E70E5B703EE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6" creationId="{064C6DC7-AC89-EE21-1FDE-5D7F198367B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7" creationId="{DE56B931-B189-7B0A-81B9-3274A37EF59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8" creationId="{B62D2C5E-052C-23AF-4A1F-0A64C14E6B9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79" creationId="{15B905C4-49CA-1A1C-4D3E-A25D1F5D9B6A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0" creationId="{3A330A22-5298-CE8C-874F-3F9A94869B39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1" creationId="{6DF1FFC9-E757-31CA-4473-66E1DD90FF27}"/>
          </ac:spMkLst>
        </pc:spChg>
        <pc:spChg chg="add del mod">
          <ac:chgData name="David Schall" userId="b2c311fc-73ee-406e-b0ae-3522d2f1a5b7" providerId="ADAL" clId="{0602B2E7-C9C3-4149-85BF-343B31B1994B}" dt="2024-10-18T14:41:54.493" v="21413" actId="478"/>
          <ac:spMkLst>
            <pc:docMk/>
            <pc:sldMk cId="1414620573" sldId="1405"/>
            <ac:spMk id="182" creationId="{CBC806FC-3D25-5921-8584-A96CC7A42358}"/>
          </ac:spMkLst>
        </pc:spChg>
        <pc:spChg chg="add del mod">
          <ac:chgData name="David Schall" userId="b2c311fc-73ee-406e-b0ae-3522d2f1a5b7" providerId="ADAL" clId="{0602B2E7-C9C3-4149-85BF-343B31B1994B}" dt="2024-10-18T14:41:54.493" v="21413" actId="478"/>
          <ac:spMkLst>
            <pc:docMk/>
            <pc:sldMk cId="1414620573" sldId="1405"/>
            <ac:spMk id="183" creationId="{A603D21D-5BA1-E3B6-AF09-D7CEED9AF47C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5" creationId="{0FD70D1A-D527-D79D-93B3-DD99D3A3225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6" creationId="{83B97A51-CFEA-483E-95F7-7B3BA43A590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7" creationId="{F1E59A0D-7BA0-6084-0BB0-76D6820BAEA6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8" creationId="{9BAA50CB-7691-8A33-9570-39737BF9DF65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89" creationId="{5388A567-F3AB-B6A8-1BA5-D089BA152618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0" creationId="{87334356-981F-1351-8CA3-567DC1271001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1" creationId="{5350030F-F1AD-64BC-B561-C96C9B6346F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2" creationId="{077E9F02-204A-4559-81EA-4BCA4C2137CF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2" creationId="{F73EF58B-1089-7640-C125-618C3E3F9CDC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3" creationId="{2874659D-0762-6178-FE06-03561C494FEF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3" creationId="{4076CD6F-FEE1-006F-725E-2DF00DC7BF92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4" creationId="{1A820F63-C28D-26D8-7962-3E1497557AEB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4" creationId="{CDB03DC8-1845-E5EC-191C-F5A35144508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5" creationId="{0AB36129-076B-9926-4D4E-AF582BA4C9CE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5" creationId="{99AC1FDF-984F-601F-71BD-0E2BF7EE5025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6" creationId="{BEBD277D-60D2-6432-E64F-D5B9BFCAA9C3}"/>
          </ac:spMkLst>
        </pc:spChg>
        <pc:spChg chg="mod">
          <ac:chgData name="David Schall" userId="b2c311fc-73ee-406e-b0ae-3522d2f1a5b7" providerId="ADAL" clId="{0602B2E7-C9C3-4149-85BF-343B31B1994B}" dt="2024-10-18T21:42:08.546" v="22066"/>
          <ac:spMkLst>
            <pc:docMk/>
            <pc:sldMk cId="1414620573" sldId="1405"/>
            <ac:spMk id="197" creationId="{BF955562-2268-AA99-BA6A-BD928B9DE9F5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8" creationId="{0CDA6BAC-ED26-317A-849D-C97F4D3018E7}"/>
          </ac:spMkLst>
        </pc:spChg>
        <pc:spChg chg="mod">
          <ac:chgData name="David Schall" userId="b2c311fc-73ee-406e-b0ae-3522d2f1a5b7" providerId="ADAL" clId="{0602B2E7-C9C3-4149-85BF-343B31B1994B}" dt="2024-10-18T14:37:58.787" v="21351"/>
          <ac:spMkLst>
            <pc:docMk/>
            <pc:sldMk cId="1414620573" sldId="1405"/>
            <ac:spMk id="199" creationId="{318EE05C-CC79-2D38-D369-4FBFC17558B0}"/>
          </ac:spMkLst>
        </pc:spChg>
        <pc:spChg chg="add mod">
          <ac:chgData name="David Schall" userId="b2c311fc-73ee-406e-b0ae-3522d2f1a5b7" providerId="ADAL" clId="{0602B2E7-C9C3-4149-85BF-343B31B1994B}" dt="2024-10-18T21:51:13.203" v="22132" actId="1035"/>
          <ac:spMkLst>
            <pc:docMk/>
            <pc:sldMk cId="1414620573" sldId="1405"/>
            <ac:spMk id="200" creationId="{6D2BA8CA-361E-5580-7B8A-6A08FEB2EAA2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04" creationId="{2E2BA019-BB8B-3B69-F020-F056B37EB01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05" creationId="{10EBA3C8-07A0-DC87-7F4B-E4B5A4B9D074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08" creationId="{C7C915AB-D325-D49F-6EA3-EC6F6D3EB02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09" creationId="{7D348E6C-88EB-AFBF-386C-EA9831CD2489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13" creationId="{6CA3C024-06ED-B204-8711-EAEF72960D4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16" creationId="{07DA5450-3BEA-4E21-A3E6-FB27BCD1342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17" creationId="{FD6733E0-1D94-E6E1-ADEC-99427C1DEFA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18" creationId="{2D4BA1EE-29B8-77DA-092A-18B2B73564B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19" creationId="{93AE4149-2439-F2B3-5C93-B16FCEB5350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0" creationId="{41CF387C-D140-B598-2D5C-48B440FC679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1" creationId="{B2D17456-6100-0351-2A4F-3FBD1F365B2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2" creationId="{7D6687E0-1DCE-4D90-A6D8-D8CFC4B0F1CD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3" creationId="{0A6B9F7C-EDB7-FDBA-01B7-56108EEB992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4" creationId="{021C7744-7514-3F37-304A-63C014C5AFD4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5" creationId="{259C84FD-5617-2A19-613A-46CAA5F00E3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6" creationId="{01907B2C-4DD2-C202-84B6-68EBF1023927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7" creationId="{F63AE9E3-6599-5F69-2D61-9233C722C447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8" creationId="{7D49D961-ED46-CAA9-C92B-511BC91D7BE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29" creationId="{DC17D681-2C61-A1B9-60B1-AB4EB9050EC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0" creationId="{F0425667-4235-50AD-CA4C-68517C36A88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1" creationId="{EE740FF6-E2BA-D714-DBA4-F58714028F5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2" creationId="{8375A3F0-546D-2923-7D2D-030DA9CBBC57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3" creationId="{C7092FA7-AE6C-EDC9-7438-3AD5EDF2655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4" creationId="{71545345-F89E-35D5-0AFC-7E80FB9D2B9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5" creationId="{4DD14E8F-413B-B684-8540-C8A569A38F74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6" creationId="{7D4306F9-27BC-7529-F0D1-7025C4090167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7" creationId="{776BCC59-82E5-86C5-1AA4-D2D1FB3D089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8" creationId="{A3DD3C02-1D5F-1B34-900E-E7B08E5CEE7F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39" creationId="{FEDF9553-9D60-6C62-B8CD-68EE533B479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0" creationId="{E711A889-D128-EED3-41E8-3503C638E0B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1" creationId="{6A1C2677-4CA9-147A-BE54-90DFDCB1CF5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2" creationId="{2A1077B0-4658-B583-8FCE-4316BAF21A26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3" creationId="{0BDF25CD-ACE6-207F-169B-4B04762A646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4" creationId="{F3E42CBC-EBCA-02B0-7B1D-D5F585C7F6B4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5" creationId="{1FD1D4A9-D364-8C34-BBB8-544A52C9496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6" creationId="{8273B24F-98F2-568D-07A4-B5F50F35F16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7" creationId="{DE9942A6-05E3-0D68-ABFC-59686FA6395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48" creationId="{65FD6185-9FEA-161A-8E7E-702E67E8082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0" creationId="{3F476554-7436-B47E-1CB4-26F789446F9D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1" creationId="{28D24E72-3CEC-EABF-5098-D47E9E2E927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2" creationId="{BDDFF6E7-536D-2D4B-29B3-26E09F47538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3" creationId="{08E7A7F2-214B-C2C1-739C-AEE1CC535CE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4" creationId="{D6F79976-B1D8-A466-8B85-80D7FA8D156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5" creationId="{7FC01072-56A8-49D9-1148-F925028C7FC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6" creationId="{5412D8AD-8FEF-3780-111B-8EA2E9A37D2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7" creationId="{FC933191-CEF3-D62E-5CD8-18DAE897C34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8" creationId="{08560DB5-E32A-F384-F0EF-21B9743BEA4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59" creationId="{E8FFE34D-FFA4-BC5E-9F11-2AAF80C6EA6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0" creationId="{05F788E5-918A-8181-F1EA-528351B5D25F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1" creationId="{9C9446E3-411B-5FB0-2042-A30864D4BA7F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2" creationId="{171881BC-0617-03F4-C40C-5DB90C195179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3" creationId="{3E55A3D2-D3F9-83A5-F6C5-B1F88F104D2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4" creationId="{272D4BF9-08D5-A139-8792-35C7BABA4C0D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5" creationId="{5E02447A-D9D5-E8E3-FD7B-CD1F83198142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6" creationId="{1B5527B6-0557-2EB3-9645-800751850D6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7" creationId="{0A86DE2B-7C75-DFD7-1902-45BD62D0B7B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8" creationId="{D255768E-9F2F-E067-94CB-397532EF6F76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69" creationId="{5EE45E2F-F211-D15D-A5B5-B4AEDE2D31C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0" creationId="{C2851952-4F32-BC5E-D73F-0474F9ADD32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1" creationId="{C22C9671-EF48-8A42-A1B9-2DD4B40C593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2" creationId="{96AC14F3-6834-CA17-E7FF-0FE579C6989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3" creationId="{7C974CF5-7C2D-3B8B-2A75-FAB8E148290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4" creationId="{73A6FF07-0B75-D5EA-6993-85391FF14F1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5" creationId="{7749D0F0-3D1C-E62F-60B6-BAE88E3DAD6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6" creationId="{0E0CF58E-D1C3-B8C2-E302-CD3D7C30E6F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7" creationId="{9DC916AE-ADD5-0572-CF46-DCD9C0C6C6B6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8" creationId="{6412AADE-F650-D90E-D539-9046A29D6191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79" creationId="{6032B0C6-5AFF-91AB-3945-5A4F04F727A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1" creationId="{84D74134-CA74-5B97-2EDD-8616B3A01609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2" creationId="{CD712934-E4F8-E787-3FD8-10B398604270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3" creationId="{6F2B9BCE-120B-2426-27CA-3A19434954E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4" creationId="{B3F4F78B-E391-A51A-98B8-C1C96700ED1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5" creationId="{1701447F-C06F-9B98-5670-165FD5600F0D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6" creationId="{0813E62C-B56A-1C7B-877E-EC355810327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7" creationId="{7FF19189-D4BD-6C71-6078-7820AD5302FC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8" creationId="{5B7A6CC5-ED6C-A969-B3AE-7769463B368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89" creationId="{D5AA4EB0-4EBC-690F-697B-7E78F4663366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0" creationId="{D42525CC-3326-548F-6CB7-96F35DD7657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1" creationId="{56CDD58B-1A2F-0226-205D-3A90CCA558D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2" creationId="{9CE62947-01EE-499C-6018-D00DF96F81E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3" creationId="{C392A8CB-DAE9-D9FE-8489-D3405B9AC71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4" creationId="{725852EA-5E3A-681E-C8C6-E5282A8C75E9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5" creationId="{8F55FBA5-2BB5-60B2-C51B-A92A61663D0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6" creationId="{2DA3EB72-6024-E7AA-8101-77A931F12923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7" creationId="{8C65AB0C-7FDA-EE60-B781-9A48C5F0095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8" creationId="{6DBA9A5E-0C3E-E068-1668-1747FB3D3B5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299" creationId="{DB2FDFA2-09C6-2355-715E-0F40094434CB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0" creationId="{4948AF16-DB26-0D07-D039-A8F2BA2D6409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1" creationId="{5A32BB89-0926-04DE-793B-A1D835A4908E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2" creationId="{F8207B97-A55C-3D7F-095F-0CA993CD6E45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3" creationId="{8731FB00-0B99-C4A9-CBCC-9B560D42002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4" creationId="{ECF6FDBB-4519-256E-6C3C-A7FE41E9676D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5" creationId="{3BA63244-E170-800C-2359-CB729A8C1F62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6" creationId="{8CE719E4-3398-A874-AD5F-CE2D0887A0C6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7" creationId="{656670C9-3CA2-7003-EDAC-1A928E8D438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8" creationId="{FD8B6334-14FB-010D-448D-CB6D432E1A1A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09" creationId="{2042A61F-8ED2-6F9D-EC83-ECB2DDB292C8}"/>
          </ac:spMkLst>
        </pc:spChg>
        <pc:spChg chg="mod">
          <ac:chgData name="David Schall" userId="b2c311fc-73ee-406e-b0ae-3522d2f1a5b7" providerId="ADAL" clId="{0602B2E7-C9C3-4149-85BF-343B31B1994B}" dt="2024-10-18T14:41:55.817" v="21414"/>
          <ac:spMkLst>
            <pc:docMk/>
            <pc:sldMk cId="1414620573" sldId="1405"/>
            <ac:spMk id="310" creationId="{E6603C93-67D0-AB19-4228-AB65F356FC82}"/>
          </ac:spMkLst>
        </pc:spChg>
        <pc:spChg chg="add del mod">
          <ac:chgData name="David Schall" userId="b2c311fc-73ee-406e-b0ae-3522d2f1a5b7" providerId="ADAL" clId="{0602B2E7-C9C3-4149-85BF-343B31B1994B}" dt="2024-10-18T21:45:30.749" v="22090" actId="478"/>
          <ac:spMkLst>
            <pc:docMk/>
            <pc:sldMk cId="1414620573" sldId="1405"/>
            <ac:spMk id="311" creationId="{69A5DFA2-5FC7-0AE9-DC60-837AA19A9AE4}"/>
          </ac:spMkLst>
        </pc:spChg>
        <pc:spChg chg="add mod ord">
          <ac:chgData name="David Schall" userId="b2c311fc-73ee-406e-b0ae-3522d2f1a5b7" providerId="ADAL" clId="{0602B2E7-C9C3-4149-85BF-343B31B1994B}" dt="2024-10-18T21:59:17.096" v="22148" actId="166"/>
          <ac:spMkLst>
            <pc:docMk/>
            <pc:sldMk cId="1414620573" sldId="1405"/>
            <ac:spMk id="312" creationId="{77D45152-BA6F-6301-CA9E-D843A4C47E2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13" creationId="{CE9D72AF-C088-BE7C-F277-21F62ECE2EBD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14" creationId="{0EE021BB-9E6C-E57A-C114-99C9677F9C33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15" creationId="{5C0CC331-C457-2855-9D34-28E21B650A5C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16" creationId="{051C7E6F-BF80-E765-AF1B-0DC21ECF5489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17" creationId="{FC61B418-7783-BDFC-CDFC-DFD772001B7F}"/>
          </ac:spMkLst>
        </pc:spChg>
        <pc:spChg chg="mod topLvl">
          <ac:chgData name="David Schall" userId="b2c311fc-73ee-406e-b0ae-3522d2f1a5b7" providerId="ADAL" clId="{0602B2E7-C9C3-4149-85BF-343B31B1994B}" dt="2024-10-18T21:48:49.580" v="22124" actId="1036"/>
          <ac:spMkLst>
            <pc:docMk/>
            <pc:sldMk cId="1414620573" sldId="1405"/>
            <ac:spMk id="318" creationId="{EB92F563-A506-E7A6-B867-3DC177035EAE}"/>
          </ac:spMkLst>
        </pc:spChg>
        <pc:spChg chg="mod topLvl">
          <ac:chgData name="David Schall" userId="b2c311fc-73ee-406e-b0ae-3522d2f1a5b7" providerId="ADAL" clId="{0602B2E7-C9C3-4149-85BF-343B31B1994B}" dt="2024-10-18T21:48:53.723" v="22126" actId="1035"/>
          <ac:spMkLst>
            <pc:docMk/>
            <pc:sldMk cId="1414620573" sldId="1405"/>
            <ac:spMk id="319" creationId="{03E660F4-0940-71DF-B2FE-CA6219DA26FE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20" creationId="{8871305E-CB5F-FAA5-D5CD-B6402E5C5DDF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21" creationId="{DBA7E021-6ADF-52F3-1280-2DA5B57227AA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22" creationId="{A8F7AA9C-2471-164B-1417-CA646898A21B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23" creationId="{97F9C1F2-0864-223F-5E31-C5892D16C953}"/>
          </ac:spMkLst>
        </pc:spChg>
        <pc:spChg chg="mod topLvl">
          <ac:chgData name="David Schall" userId="b2c311fc-73ee-406e-b0ae-3522d2f1a5b7" providerId="ADAL" clId="{0602B2E7-C9C3-4149-85BF-343B31B1994B}" dt="2024-10-18T14:44:12.311" v="21426" actId="164"/>
          <ac:spMkLst>
            <pc:docMk/>
            <pc:sldMk cId="1414620573" sldId="1405"/>
            <ac:spMk id="324" creationId="{8AA11028-2F3B-A319-4F91-D4BA916995F7}"/>
          </ac:spMkLst>
        </pc:spChg>
        <pc:spChg chg="del mod topLvl">
          <ac:chgData name="David Schall" userId="b2c311fc-73ee-406e-b0ae-3522d2f1a5b7" providerId="ADAL" clId="{0602B2E7-C9C3-4149-85BF-343B31B1994B}" dt="2024-10-18T14:42:05.169" v="21416" actId="478"/>
          <ac:spMkLst>
            <pc:docMk/>
            <pc:sldMk cId="1414620573" sldId="1405"/>
            <ac:spMk id="327" creationId="{86B7D534-BE1C-1924-EAAA-01089FD13750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27" creationId="{D702A1AB-1802-E594-FF55-32309D37D081}"/>
          </ac:spMkLst>
        </pc:spChg>
        <pc:spChg chg="del mod topLvl">
          <ac:chgData name="David Schall" userId="b2c311fc-73ee-406e-b0ae-3522d2f1a5b7" providerId="ADAL" clId="{0602B2E7-C9C3-4149-85BF-343B31B1994B}" dt="2024-10-18T14:42:07.564" v="21417" actId="478"/>
          <ac:spMkLst>
            <pc:docMk/>
            <pc:sldMk cId="1414620573" sldId="1405"/>
            <ac:spMk id="328" creationId="{342D532D-E059-FC8D-0699-32F31AAEB103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28" creationId="{942D2849-9CA2-DC1A-E5F4-67B5D4B5B926}"/>
          </ac:spMkLst>
        </pc:spChg>
        <pc:spChg chg="add mod">
          <ac:chgData name="David Schall" userId="b2c311fc-73ee-406e-b0ae-3522d2f1a5b7" providerId="ADAL" clId="{0602B2E7-C9C3-4149-85BF-343B31B1994B}" dt="2024-10-18T15:59:59.779" v="21874" actId="1076"/>
          <ac:spMkLst>
            <pc:docMk/>
            <pc:sldMk cId="1414620573" sldId="1405"/>
            <ac:spMk id="330" creationId="{E4CB4FC8-B79F-D51E-0A74-C553BE3DDA3F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1" creationId="{7153420A-4EAB-0967-1C80-C8DE942FB234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2" creationId="{7BA02B71-1C35-BEE3-4FCA-534D3BA7043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3" creationId="{250BF30D-22F0-9998-A9B2-14AA4E3E4A77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4" creationId="{0CEF37E8-12F0-0F13-25C0-7428C1A56304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5" creationId="{9E86F199-FA91-44F1-1E62-FE1DF4076D9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6" creationId="{71D9EF34-953E-3875-EBB6-B4BCA070FA3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7" creationId="{2F0C490B-51E8-AAD7-55A3-3CC8C174067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8" creationId="{D338CBD1-A0BE-0967-C2BB-3AED54A27432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39" creationId="{D5EF2FB7-A720-893C-F7FB-9C5ACBC620B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0" creationId="{1A9C67A5-6A29-4503-A254-2428272DA498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1" creationId="{A60EBF51-8631-4A7A-7088-769A350A57A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2" creationId="{026270B5-A673-8338-D430-15755AB3DE3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3" creationId="{34377F82-EB5F-83E2-959E-3AF20C0F84E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4" creationId="{2D2D6C67-18E9-5FB5-0DC7-1A218F8C2FE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5" creationId="{502BCCCF-7DD5-4429-BB37-5752F833279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6" creationId="{666DBFB5-5E60-6917-DAA9-6E17046EA0D2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7" creationId="{8B1F64E8-583C-35E9-698C-DAD88F190310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8" creationId="{B92ECAD9-9352-FD8C-6376-E1343643F15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49" creationId="{90CC6A1D-D5F4-66C3-EFE7-803F5462716F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0" creationId="{1B5EF70A-8641-BF25-9A3A-B93CEA45AF58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1" creationId="{7E336AE8-5F3B-0EA2-066E-773CAE545EC4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2" creationId="{D2919031-0378-411D-B78B-4D1A92EFF89E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3" creationId="{2B35C243-C6AC-DDA0-BBD7-F1A3675AF2CF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4" creationId="{84A6C6CC-3786-5460-E303-5D121ECA3424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5" creationId="{C0E0C94E-1914-9D19-85EA-71B79B9C554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6" creationId="{0758A859-4365-2867-5FE5-D8352BABEA9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7" creationId="{44126363-0E69-E731-D9B1-7FA5B0B66A16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8" creationId="{B049A5E8-5F29-5522-0687-682663B50B18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59" creationId="{7B71DA3F-FD9A-9B77-E1B6-4AF35C9CBEC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0" creationId="{AF4B84A3-D0CC-845C-E1EC-D3996ED3440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1" creationId="{029907BA-44EB-C6BE-8F32-28547ABF59AD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2" creationId="{F4088F42-AB64-D53E-E378-18F7C5C9AEF8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3" creationId="{34D49188-E231-4441-61F8-FE8E4BB59C16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4" creationId="{735A563B-1A7E-0FF8-F27A-0686E2B95DFB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5" creationId="{D02075B4-C72F-0BF3-6E6E-D3EA55A66ED6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6" creationId="{E6F55758-2968-173E-1FD8-60352A50ACE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7" creationId="{B2C959C5-480D-DEE9-07A3-B1B8E3FB63D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8" creationId="{98043A3E-990E-837E-7297-5D49356D56F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69" creationId="{21B3A875-3B91-388F-0D1D-E681195E3D41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0" creationId="{6033CCFD-5503-5EE3-ADB8-99C7340FEF30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1" creationId="{272C3DD5-143C-6489-FB78-4A3185467EA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2" creationId="{A3F7C42F-316D-C2E4-F78A-561B78A2550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3" creationId="{4B5F375F-2A89-FE9A-4684-0004F7D7964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4" creationId="{4DF78577-B2A8-DE16-B2AF-B0B1E9DDFF5A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5" creationId="{88E39386-93F8-39AF-A3D7-C9C70E809522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6" creationId="{79A15236-FE57-C124-9FFD-8625B7B37618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7" creationId="{72A4ADFB-8206-7451-C1DD-B5125FC2A3E1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8" creationId="{87F18FB4-BF6D-2F8A-BC93-80C392BC5DAB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79" creationId="{C79AE3EA-9B77-0483-6610-4D7E1D764181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0" creationId="{A162888B-0F27-B4F6-3C29-9A2D9C314666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1" creationId="{F043887A-1F76-E59F-3534-98E722153676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2" creationId="{FA5749B8-F283-4ED5-846E-A5384B2D2E9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3" creationId="{665B42B7-D8CE-2A97-9BE9-2F2889F6E2DC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4" creationId="{47921D7A-75C3-772E-885B-CC00352EA5F9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5" creationId="{10E3F5B3-35CE-1113-B24A-2F5C88782714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6" creationId="{92256D60-8657-3AFC-07D0-7FA681E0AD9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7" creationId="{719C0938-F5A1-413A-91B8-B26E08504995}"/>
          </ac:spMkLst>
        </pc:spChg>
        <pc:spChg chg="mod">
          <ac:chgData name="David Schall" userId="b2c311fc-73ee-406e-b0ae-3522d2f1a5b7" providerId="ADAL" clId="{0602B2E7-C9C3-4149-85BF-343B31B1994B}" dt="2024-10-18T21:45:34.825" v="22092"/>
          <ac:spMkLst>
            <pc:docMk/>
            <pc:sldMk cId="1414620573" sldId="1405"/>
            <ac:spMk id="388" creationId="{79C63E03-723E-7E5A-E82B-EB31F5124A1F}"/>
          </ac:spMkLst>
        </pc:spChg>
        <pc:grpChg chg="add del mod">
          <ac:chgData name="David Schall" userId="b2c311fc-73ee-406e-b0ae-3522d2f1a5b7" providerId="ADAL" clId="{0602B2E7-C9C3-4149-85BF-343B31B1994B}" dt="2024-10-18T14:37:57.255" v="21350" actId="478"/>
          <ac:grpSpMkLst>
            <pc:docMk/>
            <pc:sldMk cId="1414620573" sldId="1405"/>
            <ac:grpSpMk id="7" creationId="{D412B8F2-FC67-4C8D-3C22-9FAC28A42687}"/>
          </ac:grpSpMkLst>
        </pc:grpChg>
        <pc:grpChg chg="add del mod">
          <ac:chgData name="David Schall" userId="b2c311fc-73ee-406e-b0ae-3522d2f1a5b7" providerId="ADAL" clId="{0602B2E7-C9C3-4149-85BF-343B31B1994B}" dt="2024-10-18T21:45:33.770" v="22091" actId="478"/>
          <ac:grpSpMkLst>
            <pc:docMk/>
            <pc:sldMk cId="1414620573" sldId="1405"/>
            <ac:grpSpMk id="7" creationId="{F931B9B2-90BB-A7BC-A8C0-5BB7BDF29D2D}"/>
          </ac:grpSpMkLst>
        </pc:grpChg>
        <pc:grpChg chg="mod">
          <ac:chgData name="David Schall" userId="b2c311fc-73ee-406e-b0ae-3522d2f1a5b7" providerId="ADAL" clId="{0602B2E7-C9C3-4149-85BF-343B31B1994B}" dt="2024-10-18T21:42:08.546" v="22066"/>
          <ac:grpSpMkLst>
            <pc:docMk/>
            <pc:sldMk cId="1414620573" sldId="1405"/>
            <ac:grpSpMk id="8" creationId="{10CF7349-0C8A-D206-0716-EE8F4221AF35}"/>
          </ac:grpSpMkLst>
        </pc:grpChg>
        <pc:grpChg chg="mod">
          <ac:chgData name="David Schall" userId="b2c311fc-73ee-406e-b0ae-3522d2f1a5b7" providerId="ADAL" clId="{0602B2E7-C9C3-4149-85BF-343B31B1994B}" dt="2024-10-18T14:31:32.886" v="21211"/>
          <ac:grpSpMkLst>
            <pc:docMk/>
            <pc:sldMk cId="1414620573" sldId="1405"/>
            <ac:grpSpMk id="8" creationId="{5A783ABD-0EA7-8A0E-9B02-8CAFC59ED356}"/>
          </ac:grpSpMkLst>
        </pc:grpChg>
        <pc:grpChg chg="mod">
          <ac:chgData name="David Schall" userId="b2c311fc-73ee-406e-b0ae-3522d2f1a5b7" providerId="ADAL" clId="{0602B2E7-C9C3-4149-85BF-343B31B1994B}" dt="2024-10-18T21:42:08.546" v="22066"/>
          <ac:grpSpMkLst>
            <pc:docMk/>
            <pc:sldMk cId="1414620573" sldId="1405"/>
            <ac:grpSpMk id="9" creationId="{7D1FE16E-FF4A-712C-95D1-6EBB88265468}"/>
          </ac:grpSpMkLst>
        </pc:grpChg>
        <pc:grpChg chg="mod">
          <ac:chgData name="David Schall" userId="b2c311fc-73ee-406e-b0ae-3522d2f1a5b7" providerId="ADAL" clId="{0602B2E7-C9C3-4149-85BF-343B31B1994B}" dt="2024-10-18T14:31:32.886" v="21211"/>
          <ac:grpSpMkLst>
            <pc:docMk/>
            <pc:sldMk cId="1414620573" sldId="1405"/>
            <ac:grpSpMk id="9" creationId="{D1D298F5-7D35-915F-FD69-56962B155D3E}"/>
          </ac:grpSpMkLst>
        </pc:grpChg>
        <pc:grpChg chg="mod">
          <ac:chgData name="David Schall" userId="b2c311fc-73ee-406e-b0ae-3522d2f1a5b7" providerId="ADAL" clId="{0602B2E7-C9C3-4149-85BF-343B31B1994B}" dt="2024-10-18T14:31:32.886" v="21211"/>
          <ac:grpSpMkLst>
            <pc:docMk/>
            <pc:sldMk cId="1414620573" sldId="1405"/>
            <ac:grpSpMk id="12" creationId="{1A94DF28-099B-01E7-160E-447D89DCDA51}"/>
          </ac:grpSpMkLst>
        </pc:grpChg>
        <pc:grpChg chg="mod">
          <ac:chgData name="David Schall" userId="b2c311fc-73ee-406e-b0ae-3522d2f1a5b7" providerId="ADAL" clId="{0602B2E7-C9C3-4149-85BF-343B31B1994B}" dt="2024-10-18T14:31:32.886" v="21211"/>
          <ac:grpSpMkLst>
            <pc:docMk/>
            <pc:sldMk cId="1414620573" sldId="1405"/>
            <ac:grpSpMk id="13" creationId="{5F8A27DB-2070-A581-A692-29F51C7F7972}"/>
          </ac:grpSpMkLst>
        </pc:grpChg>
        <pc:grpChg chg="add del mod">
          <ac:chgData name="David Schall" userId="b2c311fc-73ee-406e-b0ae-3522d2f1a5b7" providerId="ADAL" clId="{0602B2E7-C9C3-4149-85BF-343B31B1994B}" dt="2024-10-18T14:37:57.255" v="21350" actId="478"/>
          <ac:grpSpMkLst>
            <pc:docMk/>
            <pc:sldMk cId="1414620573" sldId="1405"/>
            <ac:grpSpMk id="56" creationId="{258FE40F-81DE-6218-0599-C765E1DA4B2F}"/>
          </ac:grpSpMkLst>
        </pc:grpChg>
        <pc:grpChg chg="add del mod">
          <ac:chgData name="David Schall" userId="b2c311fc-73ee-406e-b0ae-3522d2f1a5b7" providerId="ADAL" clId="{0602B2E7-C9C3-4149-85BF-343B31B1994B}" dt="2024-10-18T14:37:57.255" v="21350" actId="478"/>
          <ac:grpSpMkLst>
            <pc:docMk/>
            <pc:sldMk cId="1414620573" sldId="1405"/>
            <ac:grpSpMk id="68" creationId="{BCC0F7DD-01C3-F513-61A0-00F602047A60}"/>
          </ac:grpSpMkLst>
        </pc:grpChg>
        <pc:grpChg chg="add del mod">
          <ac:chgData name="David Schall" userId="b2c311fc-73ee-406e-b0ae-3522d2f1a5b7" providerId="ADAL" clId="{0602B2E7-C9C3-4149-85BF-343B31B1994B}" dt="2024-10-18T14:41:54.493" v="21413" actId="478"/>
          <ac:grpSpMkLst>
            <pc:docMk/>
            <pc:sldMk cId="1414620573" sldId="1405"/>
            <ac:grpSpMk id="72" creationId="{93FEEADA-361C-F3DE-15B7-C0F6E61C292E}"/>
          </ac:grpSpMkLst>
        </pc:grpChg>
        <pc:grpChg chg="mod">
          <ac:chgData name="David Schall" userId="b2c311fc-73ee-406e-b0ae-3522d2f1a5b7" providerId="ADAL" clId="{0602B2E7-C9C3-4149-85BF-343B31B1994B}" dt="2024-10-18T14:37:58.787" v="21351"/>
          <ac:grpSpMkLst>
            <pc:docMk/>
            <pc:sldMk cId="1414620573" sldId="1405"/>
            <ac:grpSpMk id="73" creationId="{A648ABD5-B9EF-8C1C-D702-BB04E7A724FB}"/>
          </ac:grpSpMkLst>
        </pc:grpChg>
        <pc:grpChg chg="mod">
          <ac:chgData name="David Schall" userId="b2c311fc-73ee-406e-b0ae-3522d2f1a5b7" providerId="ADAL" clId="{0602B2E7-C9C3-4149-85BF-343B31B1994B}" dt="2024-10-18T14:37:58.787" v="21351"/>
          <ac:grpSpMkLst>
            <pc:docMk/>
            <pc:sldMk cId="1414620573" sldId="1405"/>
            <ac:grpSpMk id="74" creationId="{70423937-1884-4E0B-4ABE-21B157D8D9F3}"/>
          </ac:grpSpMkLst>
        </pc:grpChg>
        <pc:grpChg chg="mod">
          <ac:chgData name="David Schall" userId="b2c311fc-73ee-406e-b0ae-3522d2f1a5b7" providerId="ADAL" clId="{0602B2E7-C9C3-4149-85BF-343B31B1994B}" dt="2024-10-18T14:37:58.787" v="21351"/>
          <ac:grpSpMkLst>
            <pc:docMk/>
            <pc:sldMk cId="1414620573" sldId="1405"/>
            <ac:grpSpMk id="77" creationId="{7F0BE410-38F2-A911-2A6E-CF18E43DB8EC}"/>
          </ac:grpSpMkLst>
        </pc:grpChg>
        <pc:grpChg chg="mod">
          <ac:chgData name="David Schall" userId="b2c311fc-73ee-406e-b0ae-3522d2f1a5b7" providerId="ADAL" clId="{0602B2E7-C9C3-4149-85BF-343B31B1994B}" dt="2024-10-18T14:37:58.787" v="21351"/>
          <ac:grpSpMkLst>
            <pc:docMk/>
            <pc:sldMk cId="1414620573" sldId="1405"/>
            <ac:grpSpMk id="78" creationId="{60885715-4C2B-B0A4-EC5E-0D8EFDEEB1B1}"/>
          </ac:grpSpMkLst>
        </pc:grpChg>
        <pc:grpChg chg="add del mod">
          <ac:chgData name="David Schall" userId="b2c311fc-73ee-406e-b0ae-3522d2f1a5b7" providerId="ADAL" clId="{0602B2E7-C9C3-4149-85BF-343B31B1994B}" dt="2024-10-18T14:41:54.493" v="21413" actId="478"/>
          <ac:grpSpMkLst>
            <pc:docMk/>
            <pc:sldMk cId="1414620573" sldId="1405"/>
            <ac:grpSpMk id="120" creationId="{25A81288-6337-BC6B-982A-B0582DF7E6D5}"/>
          </ac:grpSpMkLst>
        </pc:grpChg>
        <pc:grpChg chg="add del mod">
          <ac:chgData name="David Schall" userId="b2c311fc-73ee-406e-b0ae-3522d2f1a5b7" providerId="ADAL" clId="{0602B2E7-C9C3-4149-85BF-343B31B1994B}" dt="2024-10-18T14:41:54.493" v="21413" actId="478"/>
          <ac:grpSpMkLst>
            <pc:docMk/>
            <pc:sldMk cId="1414620573" sldId="1405"/>
            <ac:grpSpMk id="151" creationId="{E927D726-17CC-F6DC-7EE5-67142A9AC179}"/>
          </ac:grpSpMkLst>
        </pc:grpChg>
        <pc:grpChg chg="add del mod">
          <ac:chgData name="David Schall" userId="b2c311fc-73ee-406e-b0ae-3522d2f1a5b7" providerId="ADAL" clId="{0602B2E7-C9C3-4149-85BF-343B31B1994B}" dt="2024-10-18T14:41:54.493" v="21413" actId="478"/>
          <ac:grpSpMkLst>
            <pc:docMk/>
            <pc:sldMk cId="1414620573" sldId="1405"/>
            <ac:grpSpMk id="184" creationId="{AD98BDB0-CDAF-CCA9-A49A-DE43708666C5}"/>
          </ac:grpSpMkLst>
        </pc:grpChg>
        <pc:grpChg chg="add del mod">
          <ac:chgData name="David Schall" userId="b2c311fc-73ee-406e-b0ae-3522d2f1a5b7" providerId="ADAL" clId="{0602B2E7-C9C3-4149-85BF-343B31B1994B}" dt="2024-10-18T14:41:54.493" v="21413" actId="478"/>
          <ac:grpSpMkLst>
            <pc:docMk/>
            <pc:sldMk cId="1414620573" sldId="1405"/>
            <ac:grpSpMk id="197" creationId="{3EAA6359-7BA3-FA4E-09C2-8E9C6BDF953A}"/>
          </ac:grpSpMkLst>
        </pc:grpChg>
        <pc:grpChg chg="add mod">
          <ac:chgData name="David Schall" userId="b2c311fc-73ee-406e-b0ae-3522d2f1a5b7" providerId="ADAL" clId="{0602B2E7-C9C3-4149-85BF-343B31B1994B}" dt="2024-10-18T21:45:34.825" v="22092"/>
          <ac:grpSpMkLst>
            <pc:docMk/>
            <pc:sldMk cId="1414620573" sldId="1405"/>
            <ac:grpSpMk id="198" creationId="{C115C585-3693-7C8A-9858-D82EF7AFE10C}"/>
          </ac:grpSpMkLst>
        </pc:grpChg>
        <pc:grpChg chg="mod">
          <ac:chgData name="David Schall" userId="b2c311fc-73ee-406e-b0ae-3522d2f1a5b7" providerId="ADAL" clId="{0602B2E7-C9C3-4149-85BF-343B31B1994B}" dt="2024-10-18T21:45:34.825" v="22092"/>
          <ac:grpSpMkLst>
            <pc:docMk/>
            <pc:sldMk cId="1414620573" sldId="1405"/>
            <ac:grpSpMk id="199" creationId="{020C8C32-36FD-55D5-FE5F-DD972D33F7E5}"/>
          </ac:grpSpMkLst>
        </pc:grpChg>
        <pc:grpChg chg="add mod">
          <ac:chgData name="David Schall" userId="b2c311fc-73ee-406e-b0ae-3522d2f1a5b7" providerId="ADAL" clId="{0602B2E7-C9C3-4149-85BF-343B31B1994B}" dt="2024-10-18T21:48:18.871" v="22112" actId="14100"/>
          <ac:grpSpMkLst>
            <pc:docMk/>
            <pc:sldMk cId="1414620573" sldId="1405"/>
            <ac:grpSpMk id="201" creationId="{9E23F892-6832-0AF4-CC53-3F919F2E201B}"/>
          </ac:grpSpMkLst>
        </pc:grpChg>
        <pc:grpChg chg="mod">
          <ac:chgData name="David Schall" userId="b2c311fc-73ee-406e-b0ae-3522d2f1a5b7" providerId="ADAL" clId="{0602B2E7-C9C3-4149-85BF-343B31B1994B}" dt="2024-10-18T14:41:55.817" v="21414"/>
          <ac:grpSpMkLst>
            <pc:docMk/>
            <pc:sldMk cId="1414620573" sldId="1405"/>
            <ac:grpSpMk id="202" creationId="{A03E12E4-F8E8-AFD1-ACF3-7D80C6E18977}"/>
          </ac:grpSpMkLst>
        </pc:grpChg>
        <pc:grpChg chg="mod">
          <ac:chgData name="David Schall" userId="b2c311fc-73ee-406e-b0ae-3522d2f1a5b7" providerId="ADAL" clId="{0602B2E7-C9C3-4149-85BF-343B31B1994B}" dt="2024-10-18T14:41:55.817" v="21414"/>
          <ac:grpSpMkLst>
            <pc:docMk/>
            <pc:sldMk cId="1414620573" sldId="1405"/>
            <ac:grpSpMk id="203" creationId="{A86AA55E-7E10-87E7-77C5-77EB6491FDD6}"/>
          </ac:grpSpMkLst>
        </pc:grpChg>
        <pc:grpChg chg="mod">
          <ac:chgData name="David Schall" userId="b2c311fc-73ee-406e-b0ae-3522d2f1a5b7" providerId="ADAL" clId="{0602B2E7-C9C3-4149-85BF-343B31B1994B}" dt="2024-10-18T14:41:55.817" v="21414"/>
          <ac:grpSpMkLst>
            <pc:docMk/>
            <pc:sldMk cId="1414620573" sldId="1405"/>
            <ac:grpSpMk id="206" creationId="{45EE988F-9E7C-C98E-88F1-B6DB2CF3D833}"/>
          </ac:grpSpMkLst>
        </pc:grpChg>
        <pc:grpChg chg="mod">
          <ac:chgData name="David Schall" userId="b2c311fc-73ee-406e-b0ae-3522d2f1a5b7" providerId="ADAL" clId="{0602B2E7-C9C3-4149-85BF-343B31B1994B}" dt="2024-10-18T14:41:55.817" v="21414"/>
          <ac:grpSpMkLst>
            <pc:docMk/>
            <pc:sldMk cId="1414620573" sldId="1405"/>
            <ac:grpSpMk id="207" creationId="{02F0B45F-3B45-1896-AEF3-D702D61A020E}"/>
          </ac:grpSpMkLst>
        </pc:grpChg>
        <pc:grpChg chg="add del mod">
          <ac:chgData name="David Schall" userId="b2c311fc-73ee-406e-b0ae-3522d2f1a5b7" providerId="ADAL" clId="{0602B2E7-C9C3-4149-85BF-343B31B1994B}" dt="2024-10-18T21:42:03.915" v="22064" actId="478"/>
          <ac:grpSpMkLst>
            <pc:docMk/>
            <pc:sldMk cId="1414620573" sldId="1405"/>
            <ac:grpSpMk id="249" creationId="{FA842007-2F2F-D8C0-2A09-5B4EBA12E1DE}"/>
          </ac:grpSpMkLst>
        </pc:grpChg>
        <pc:grpChg chg="add del mod">
          <ac:chgData name="David Schall" userId="b2c311fc-73ee-406e-b0ae-3522d2f1a5b7" providerId="ADAL" clId="{0602B2E7-C9C3-4149-85BF-343B31B1994B}" dt="2024-10-18T21:42:07.496" v="22065" actId="478"/>
          <ac:grpSpMkLst>
            <pc:docMk/>
            <pc:sldMk cId="1414620573" sldId="1405"/>
            <ac:grpSpMk id="280" creationId="{032A399D-2AF7-375D-2673-5D57ED55ACD4}"/>
          </ac:grpSpMkLst>
        </pc:grpChg>
        <pc:grpChg chg="add del mod">
          <ac:chgData name="David Schall" userId="b2c311fc-73ee-406e-b0ae-3522d2f1a5b7" providerId="ADAL" clId="{0602B2E7-C9C3-4149-85BF-343B31B1994B}" dt="2024-10-18T14:43:50.424" v="21425" actId="165"/>
          <ac:grpSpMkLst>
            <pc:docMk/>
            <pc:sldMk cId="1414620573" sldId="1405"/>
            <ac:grpSpMk id="313" creationId="{1BC021A7-8ADC-0058-9B93-F35154A90B25}"/>
          </ac:grpSpMkLst>
        </pc:grpChg>
        <pc:grpChg chg="mod">
          <ac:chgData name="David Schall" userId="b2c311fc-73ee-406e-b0ae-3522d2f1a5b7" providerId="ADAL" clId="{0602B2E7-C9C3-4149-85BF-343B31B1994B}" dt="2024-10-18T21:45:34.825" v="22092"/>
          <ac:grpSpMkLst>
            <pc:docMk/>
            <pc:sldMk cId="1414620573" sldId="1405"/>
            <ac:grpSpMk id="325" creationId="{590C9489-F0B1-B47C-4390-F061A6FA443D}"/>
          </ac:grpSpMkLst>
        </pc:grpChg>
        <pc:grpChg chg="mod">
          <ac:chgData name="David Schall" userId="b2c311fc-73ee-406e-b0ae-3522d2f1a5b7" providerId="ADAL" clId="{0602B2E7-C9C3-4149-85BF-343B31B1994B}" dt="2024-10-18T21:45:34.825" v="22092"/>
          <ac:grpSpMkLst>
            <pc:docMk/>
            <pc:sldMk cId="1414620573" sldId="1405"/>
            <ac:grpSpMk id="326" creationId="{44C4FF9B-1487-9373-8529-5573E2E624C2}"/>
          </ac:grpSpMkLst>
        </pc:grpChg>
        <pc:grpChg chg="add del mod">
          <ac:chgData name="David Schall" userId="b2c311fc-73ee-406e-b0ae-3522d2f1a5b7" providerId="ADAL" clId="{0602B2E7-C9C3-4149-85BF-343B31B1994B}" dt="2024-10-18T14:42:05.169" v="21416" actId="478"/>
          <ac:grpSpMkLst>
            <pc:docMk/>
            <pc:sldMk cId="1414620573" sldId="1405"/>
            <ac:grpSpMk id="326" creationId="{6EE18ECB-45B2-7245-B377-5D3EB2FDA8C1}"/>
          </ac:grpSpMkLst>
        </pc:grpChg>
        <pc:grpChg chg="add mod">
          <ac:chgData name="David Schall" userId="b2c311fc-73ee-406e-b0ae-3522d2f1a5b7" providerId="ADAL" clId="{0602B2E7-C9C3-4149-85BF-343B31B1994B}" dt="2024-10-18T21:48:24.211" v="22113" actId="14100"/>
          <ac:grpSpMkLst>
            <pc:docMk/>
            <pc:sldMk cId="1414620573" sldId="1405"/>
            <ac:grpSpMk id="329" creationId="{96E72095-31A7-93DC-8EFB-B2E549AE25B5}"/>
          </ac:grpSpMkLst>
        </pc:grpChg>
        <pc:picChg chg="add del mod">
          <ac:chgData name="David Schall" userId="b2c311fc-73ee-406e-b0ae-3522d2f1a5b7" providerId="ADAL" clId="{0602B2E7-C9C3-4149-85BF-343B31B1994B}" dt="2024-10-18T14:41:54.493" v="21413" actId="478"/>
          <ac:picMkLst>
            <pc:docMk/>
            <pc:sldMk cId="1414620573" sldId="1405"/>
            <ac:picMk id="196" creationId="{6A5E92F0-70A9-C0D3-570A-F4014D212210}"/>
          </ac:picMkLst>
        </pc:picChg>
        <pc:picChg chg="add del mod">
          <ac:chgData name="David Schall" userId="b2c311fc-73ee-406e-b0ae-3522d2f1a5b7" providerId="ADAL" clId="{0602B2E7-C9C3-4149-85BF-343B31B1994B}" dt="2024-10-18T14:42:10.310" v="21418" actId="478"/>
          <ac:picMkLst>
            <pc:docMk/>
            <pc:sldMk cId="1414620573" sldId="1405"/>
            <ac:picMk id="325" creationId="{F2367B08-264E-D1BF-7F2C-0856D181DB2C}"/>
          </ac:picMkLst>
        </pc:picChg>
        <pc:cxnChg chg="mod">
          <ac:chgData name="David Schall" userId="b2c311fc-73ee-406e-b0ae-3522d2f1a5b7" providerId="ADAL" clId="{0602B2E7-C9C3-4149-85BF-343B31B1994B}" dt="2024-10-18T14:37:57.255" v="21350" actId="478"/>
          <ac:cxnSpMkLst>
            <pc:docMk/>
            <pc:sldMk cId="1414620573" sldId="1405"/>
            <ac:cxnSpMk id="16" creationId="{F25B35C4-942B-7FE0-4C70-0B8FA306843C}"/>
          </ac:cxnSpMkLst>
        </pc:cxnChg>
        <pc:cxnChg chg="mod">
          <ac:chgData name="David Schall" userId="b2c311fc-73ee-406e-b0ae-3522d2f1a5b7" providerId="ADAL" clId="{0602B2E7-C9C3-4149-85BF-343B31B1994B}" dt="2024-10-18T14:37:57.255" v="21350" actId="478"/>
          <ac:cxnSpMkLst>
            <pc:docMk/>
            <pc:sldMk cId="1414620573" sldId="1405"/>
            <ac:cxnSpMk id="17" creationId="{5511C56D-9405-BCBD-4FE4-1ED48C367CB0}"/>
          </ac:cxnSpMkLst>
        </pc:cxnChg>
        <pc:cxnChg chg="mod">
          <ac:chgData name="David Schall" userId="b2c311fc-73ee-406e-b0ae-3522d2f1a5b7" providerId="ADAL" clId="{0602B2E7-C9C3-4149-85BF-343B31B1994B}" dt="2024-10-18T14:37:57.255" v="21350" actId="478"/>
          <ac:cxnSpMkLst>
            <pc:docMk/>
            <pc:sldMk cId="1414620573" sldId="1405"/>
            <ac:cxnSpMk id="18" creationId="{98760949-A407-9405-7F5F-4234B21E8FA4}"/>
          </ac:cxnSpMkLst>
        </pc:cxnChg>
        <pc:cxnChg chg="mod">
          <ac:chgData name="David Schall" userId="b2c311fc-73ee-406e-b0ae-3522d2f1a5b7" providerId="ADAL" clId="{0602B2E7-C9C3-4149-85BF-343B31B1994B}" dt="2024-10-18T14:37:57.255" v="21350" actId="478"/>
          <ac:cxnSpMkLst>
            <pc:docMk/>
            <pc:sldMk cId="1414620573" sldId="1405"/>
            <ac:cxnSpMk id="20" creationId="{B12611A8-6CDF-97AD-1937-6D1EF0EB953A}"/>
          </ac:cxnSpMkLst>
        </pc:cxnChg>
        <pc:cxnChg chg="mod">
          <ac:chgData name="David Schall" userId="b2c311fc-73ee-406e-b0ae-3522d2f1a5b7" providerId="ADAL" clId="{0602B2E7-C9C3-4149-85BF-343B31B1994B}" dt="2024-10-18T14:37:57.255" v="21350" actId="478"/>
          <ac:cxnSpMkLst>
            <pc:docMk/>
            <pc:sldMk cId="1414620573" sldId="1405"/>
            <ac:cxnSpMk id="21" creationId="{7BCF92E6-E1D8-85D8-DE98-2FFDD6C873B0}"/>
          </ac:cxnSpMkLst>
        </pc:cxnChg>
        <pc:cxnChg chg="mod">
          <ac:chgData name="David Schall" userId="b2c311fc-73ee-406e-b0ae-3522d2f1a5b7" providerId="ADAL" clId="{0602B2E7-C9C3-4149-85BF-343B31B1994B}" dt="2024-10-18T14:41:54.493" v="21413" actId="478"/>
          <ac:cxnSpMkLst>
            <pc:docMk/>
            <pc:sldMk cId="1414620573" sldId="1405"/>
            <ac:cxnSpMk id="81" creationId="{40D25853-99AE-02C3-8860-BB43555E9568}"/>
          </ac:cxnSpMkLst>
        </pc:cxnChg>
        <pc:cxnChg chg="mod">
          <ac:chgData name="David Schall" userId="b2c311fc-73ee-406e-b0ae-3522d2f1a5b7" providerId="ADAL" clId="{0602B2E7-C9C3-4149-85BF-343B31B1994B}" dt="2024-10-18T14:41:54.493" v="21413" actId="478"/>
          <ac:cxnSpMkLst>
            <pc:docMk/>
            <pc:sldMk cId="1414620573" sldId="1405"/>
            <ac:cxnSpMk id="82" creationId="{97435636-F11B-573A-3802-BE37567DF401}"/>
          </ac:cxnSpMkLst>
        </pc:cxnChg>
        <pc:cxnChg chg="mod">
          <ac:chgData name="David Schall" userId="b2c311fc-73ee-406e-b0ae-3522d2f1a5b7" providerId="ADAL" clId="{0602B2E7-C9C3-4149-85BF-343B31B1994B}" dt="2024-10-18T14:41:54.493" v="21413" actId="478"/>
          <ac:cxnSpMkLst>
            <pc:docMk/>
            <pc:sldMk cId="1414620573" sldId="1405"/>
            <ac:cxnSpMk id="83" creationId="{F0392315-E5DA-D459-0CFE-14CB2C5161CD}"/>
          </ac:cxnSpMkLst>
        </pc:cxnChg>
        <pc:cxnChg chg="mod">
          <ac:chgData name="David Schall" userId="b2c311fc-73ee-406e-b0ae-3522d2f1a5b7" providerId="ADAL" clId="{0602B2E7-C9C3-4149-85BF-343B31B1994B}" dt="2024-10-18T14:41:54.493" v="21413" actId="478"/>
          <ac:cxnSpMkLst>
            <pc:docMk/>
            <pc:sldMk cId="1414620573" sldId="1405"/>
            <ac:cxnSpMk id="85" creationId="{CC519D4A-E5C3-1A42-CACF-11E5395D164B}"/>
          </ac:cxnSpMkLst>
        </pc:cxnChg>
        <pc:cxnChg chg="mod">
          <ac:chgData name="David Schall" userId="b2c311fc-73ee-406e-b0ae-3522d2f1a5b7" providerId="ADAL" clId="{0602B2E7-C9C3-4149-85BF-343B31B1994B}" dt="2024-10-18T14:41:54.493" v="21413" actId="478"/>
          <ac:cxnSpMkLst>
            <pc:docMk/>
            <pc:sldMk cId="1414620573" sldId="1405"/>
            <ac:cxnSpMk id="86" creationId="{E284A4A3-F7AA-E058-AB74-990C875D5CCB}"/>
          </ac:cxnSpMkLst>
        </pc:cxnChg>
        <pc:cxnChg chg="mod">
          <ac:chgData name="David Schall" userId="b2c311fc-73ee-406e-b0ae-3522d2f1a5b7" providerId="ADAL" clId="{0602B2E7-C9C3-4149-85BF-343B31B1994B}" dt="2024-10-18T14:41:55.817" v="21414"/>
          <ac:cxnSpMkLst>
            <pc:docMk/>
            <pc:sldMk cId="1414620573" sldId="1405"/>
            <ac:cxnSpMk id="210" creationId="{BD1DE8B6-C210-B4E0-65A3-5F68EEAE2E5A}"/>
          </ac:cxnSpMkLst>
        </pc:cxnChg>
        <pc:cxnChg chg="mod">
          <ac:chgData name="David Schall" userId="b2c311fc-73ee-406e-b0ae-3522d2f1a5b7" providerId="ADAL" clId="{0602B2E7-C9C3-4149-85BF-343B31B1994B}" dt="2024-10-18T14:41:55.817" v="21414"/>
          <ac:cxnSpMkLst>
            <pc:docMk/>
            <pc:sldMk cId="1414620573" sldId="1405"/>
            <ac:cxnSpMk id="211" creationId="{80329950-3AD9-52A3-3932-CA9E65AC7408}"/>
          </ac:cxnSpMkLst>
        </pc:cxnChg>
        <pc:cxnChg chg="mod">
          <ac:chgData name="David Schall" userId="b2c311fc-73ee-406e-b0ae-3522d2f1a5b7" providerId="ADAL" clId="{0602B2E7-C9C3-4149-85BF-343B31B1994B}" dt="2024-10-18T14:41:55.817" v="21414"/>
          <ac:cxnSpMkLst>
            <pc:docMk/>
            <pc:sldMk cId="1414620573" sldId="1405"/>
            <ac:cxnSpMk id="212" creationId="{6297831B-BA47-6CA5-E857-0FFFD60E5432}"/>
          </ac:cxnSpMkLst>
        </pc:cxnChg>
        <pc:cxnChg chg="mod">
          <ac:chgData name="David Schall" userId="b2c311fc-73ee-406e-b0ae-3522d2f1a5b7" providerId="ADAL" clId="{0602B2E7-C9C3-4149-85BF-343B31B1994B}" dt="2024-10-18T14:41:55.817" v="21414"/>
          <ac:cxnSpMkLst>
            <pc:docMk/>
            <pc:sldMk cId="1414620573" sldId="1405"/>
            <ac:cxnSpMk id="214" creationId="{3BF45B81-973F-8B49-3E3B-04D37A134A99}"/>
          </ac:cxnSpMkLst>
        </pc:cxnChg>
        <pc:cxnChg chg="mod">
          <ac:chgData name="David Schall" userId="b2c311fc-73ee-406e-b0ae-3522d2f1a5b7" providerId="ADAL" clId="{0602B2E7-C9C3-4149-85BF-343B31B1994B}" dt="2024-10-18T14:41:55.817" v="21414"/>
          <ac:cxnSpMkLst>
            <pc:docMk/>
            <pc:sldMk cId="1414620573" sldId="1405"/>
            <ac:cxnSpMk id="215" creationId="{2B9CBD1A-0798-78ED-F9EC-9474F1776B87}"/>
          </ac:cxnSpMkLst>
        </pc:cxnChg>
      </pc:sldChg>
      <pc:sldChg chg="add del mod modShow">
        <pc:chgData name="David Schall" userId="b2c311fc-73ee-406e-b0ae-3522d2f1a5b7" providerId="ADAL" clId="{0602B2E7-C9C3-4149-85BF-343B31B1994B}" dt="2024-10-16T11:34:54.797" v="13190" actId="47"/>
        <pc:sldMkLst>
          <pc:docMk/>
          <pc:sldMk cId="1409318693" sldId="1406"/>
        </pc:sldMkLst>
      </pc:sldChg>
      <pc:sldChg chg="add mod modShow">
        <pc:chgData name="David Schall" userId="b2c311fc-73ee-406e-b0ae-3522d2f1a5b7" providerId="ADAL" clId="{0602B2E7-C9C3-4149-85BF-343B31B1994B}" dt="2024-10-16T11:34:24.044" v="13188" actId="729"/>
        <pc:sldMkLst>
          <pc:docMk/>
          <pc:sldMk cId="2063819314" sldId="1407"/>
        </pc:sldMkLst>
      </pc:sldChg>
      <pc:sldChg chg="add mod modShow">
        <pc:chgData name="David Schall" userId="b2c311fc-73ee-406e-b0ae-3522d2f1a5b7" providerId="ADAL" clId="{0602B2E7-C9C3-4149-85BF-343B31B1994B}" dt="2024-10-16T11:34:24.044" v="13188" actId="729"/>
        <pc:sldMkLst>
          <pc:docMk/>
          <pc:sldMk cId="1559055883" sldId="1408"/>
        </pc:sldMkLst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35548091" sldId="1409"/>
        </pc:sldMkLst>
        <pc:spChg chg="mod">
          <ac:chgData name="David Schall" userId="b2c311fc-73ee-406e-b0ae-3522d2f1a5b7" providerId="ADAL" clId="{0602B2E7-C9C3-4149-85BF-343B31B1994B}" dt="2024-10-17T15:17:23.272" v="16770" actId="14100"/>
          <ac:spMkLst>
            <pc:docMk/>
            <pc:sldMk cId="35548091" sldId="1409"/>
            <ac:spMk id="3" creationId="{69ED5A9A-4AAA-F556-6803-263FCA5223D2}"/>
          </ac:spMkLst>
        </pc:spChg>
        <pc:spChg chg="del">
          <ac:chgData name="David Schall" userId="b2c311fc-73ee-406e-b0ae-3522d2f1a5b7" providerId="ADAL" clId="{0602B2E7-C9C3-4149-85BF-343B31B1994B}" dt="2024-10-16T12:23:43.276" v="13894" actId="478"/>
          <ac:spMkLst>
            <pc:docMk/>
            <pc:sldMk cId="35548091" sldId="1409"/>
            <ac:spMk id="5" creationId="{717E8D64-38AB-6347-F551-157C46012265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" creationId="{75FF431B-311C-02F6-D6F3-EAA52F889A0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" creationId="{4C5387F4-AA42-5F1E-9F61-08C0B0483E23}"/>
          </ac:spMkLst>
        </pc:spChg>
        <pc:spChg chg="del mod">
          <ac:chgData name="David Schall" userId="b2c311fc-73ee-406e-b0ae-3522d2f1a5b7" providerId="ADAL" clId="{0602B2E7-C9C3-4149-85BF-343B31B1994B}" dt="2024-10-17T15:17:30.957" v="16771" actId="478"/>
          <ac:spMkLst>
            <pc:docMk/>
            <pc:sldMk cId="35548091" sldId="1409"/>
            <ac:spMk id="8" creationId="{5FAA5C99-2A21-9192-C15F-2C55685F3FF1}"/>
          </ac:spMkLst>
        </pc:spChg>
        <pc:spChg chg="del mod">
          <ac:chgData name="David Schall" userId="b2c311fc-73ee-406e-b0ae-3522d2f1a5b7" providerId="ADAL" clId="{0602B2E7-C9C3-4149-85BF-343B31B1994B}" dt="2024-10-17T15:17:30.957" v="16771" actId="478"/>
          <ac:spMkLst>
            <pc:docMk/>
            <pc:sldMk cId="35548091" sldId="1409"/>
            <ac:spMk id="10" creationId="{5FA49D60-FAC4-196B-F92B-C1579DC1A00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2" creationId="{140735E0-0E7E-0B7B-2D5D-8855CA8E8E96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3" creationId="{7BE147DE-169B-6C0E-EB50-F8CA4C9ACEC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4" creationId="{A7CBD1FA-5256-2F5A-19B8-7C7E4408F50D}"/>
          </ac:spMkLst>
        </pc:spChg>
        <pc:spChg chg="add del mod">
          <ac:chgData name="David Schall" userId="b2c311fc-73ee-406e-b0ae-3522d2f1a5b7" providerId="ADAL" clId="{0602B2E7-C9C3-4149-85BF-343B31B1994B}" dt="2024-10-17T15:17:30.957" v="16771" actId="478"/>
          <ac:spMkLst>
            <pc:docMk/>
            <pc:sldMk cId="35548091" sldId="1409"/>
            <ac:spMk id="15" creationId="{931D5B2D-8499-24EE-FFA0-7B83C8D0363A}"/>
          </ac:spMkLst>
        </pc:spChg>
        <pc:spChg chg="add del mod">
          <ac:chgData name="David Schall" userId="b2c311fc-73ee-406e-b0ae-3522d2f1a5b7" providerId="ADAL" clId="{0602B2E7-C9C3-4149-85BF-343B31B1994B}" dt="2024-10-17T15:17:30.957" v="16771" actId="478"/>
          <ac:spMkLst>
            <pc:docMk/>
            <pc:sldMk cId="35548091" sldId="1409"/>
            <ac:spMk id="16" creationId="{4C76652E-7526-5B77-E640-5C79BE08E2F1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7" creationId="{D52479E9-5C01-E5E3-630E-1CDE9EE794E1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8" creationId="{CE62C35F-ABA7-7BD7-35E9-D8B9914E306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9" creationId="{F45C9265-5194-9C99-1B30-86B627FB757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0" creationId="{5FA18B95-DD58-AA55-A799-C42A892B950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1" creationId="{2BC5378A-BD1F-D071-6D40-61A711504A9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2" creationId="{10368680-281A-D18E-F1DF-127D66B2AD32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3" creationId="{6D1753FF-DF94-B7E1-4B19-91146925147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4" creationId="{35021B01-96BE-DADD-93D3-8BA8E77CDCDB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5" creationId="{C800ABD0-6D57-29C2-2815-6F62F83D3846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6" creationId="{8FC88CF9-8F8A-0870-1AA8-907FDC0B7AE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7" creationId="{0B59AA4A-BD5E-A521-CFA2-850DF7ECE031}"/>
          </ac:spMkLst>
        </pc:spChg>
        <pc:spChg chg="add mod">
          <ac:chgData name="David Schall" userId="b2c311fc-73ee-406e-b0ae-3522d2f1a5b7" providerId="ADAL" clId="{0602B2E7-C9C3-4149-85BF-343B31B1994B}" dt="2024-10-16T15:09:49.827" v="14352" actId="20577"/>
          <ac:spMkLst>
            <pc:docMk/>
            <pc:sldMk cId="35548091" sldId="1409"/>
            <ac:spMk id="28" creationId="{CCF665B7-6423-B61A-CEDF-3B8A39F3AFC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29" creationId="{5DE4017B-FD92-187C-60AA-83CD8890ABF9}"/>
          </ac:spMkLst>
        </pc:spChg>
        <pc:spChg chg="add mod">
          <ac:chgData name="David Schall" userId="b2c311fc-73ee-406e-b0ae-3522d2f1a5b7" providerId="ADAL" clId="{0602B2E7-C9C3-4149-85BF-343B31B1994B}" dt="2024-10-16T15:05:56.017" v="14239" actId="164"/>
          <ac:spMkLst>
            <pc:docMk/>
            <pc:sldMk cId="35548091" sldId="1409"/>
            <ac:spMk id="32" creationId="{E8B72B8B-09F2-59B3-7487-52ED7693D693}"/>
          </ac:spMkLst>
        </pc:spChg>
        <pc:spChg chg="add mod">
          <ac:chgData name="David Schall" userId="b2c311fc-73ee-406e-b0ae-3522d2f1a5b7" providerId="ADAL" clId="{0602B2E7-C9C3-4149-85BF-343B31B1994B}" dt="2024-10-16T15:05:59.765" v="14240" actId="164"/>
          <ac:spMkLst>
            <pc:docMk/>
            <pc:sldMk cId="35548091" sldId="1409"/>
            <ac:spMk id="33" creationId="{A131205F-D449-BCE4-15F6-E06694A285F1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34" creationId="{32931E2D-51E4-F06D-7CD6-EAB8087AFA2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35" creationId="{A3DA358C-A7F4-B191-1E8D-0EF2FE52CE3E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36" creationId="{78D72643-8E25-4E21-ADD0-18B89FCA4CE2}"/>
          </ac:spMkLst>
        </pc:spChg>
        <pc:spChg chg="add mod">
          <ac:chgData name="David Schall" userId="b2c311fc-73ee-406e-b0ae-3522d2f1a5b7" providerId="ADAL" clId="{0602B2E7-C9C3-4149-85BF-343B31B1994B}" dt="2024-10-16T15:05:56.017" v="14239" actId="164"/>
          <ac:spMkLst>
            <pc:docMk/>
            <pc:sldMk cId="35548091" sldId="1409"/>
            <ac:spMk id="37" creationId="{F5AE9326-9EA9-D6AF-5592-A42A0048B969}"/>
          </ac:spMkLst>
        </pc:spChg>
        <pc:spChg chg="add mod">
          <ac:chgData name="David Schall" userId="b2c311fc-73ee-406e-b0ae-3522d2f1a5b7" providerId="ADAL" clId="{0602B2E7-C9C3-4149-85BF-343B31B1994B}" dt="2024-10-16T15:05:59.765" v="14240" actId="164"/>
          <ac:spMkLst>
            <pc:docMk/>
            <pc:sldMk cId="35548091" sldId="1409"/>
            <ac:spMk id="38" creationId="{10B454ED-394A-C794-F8C3-F13230110A9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1" creationId="{613D4E93-1ED9-3E4B-11F9-6648FDCEFA4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2" creationId="{723EDAE6-613F-9007-2750-9D5064FFB3E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3" creationId="{54451724-3565-55D1-77E8-31E2DE24FE05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4" creationId="{135CA260-B04C-2190-A09C-5265B9563EC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5" creationId="{48BC83F6-6A4A-59D1-4AB1-51946111F220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6" creationId="{662BAB7D-3A15-57CC-5457-54C32F599CF7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7" creationId="{39D3CFEB-8DBD-6B0F-BA22-91596467FE8E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8" creationId="{B3F1549C-5DA4-A8D2-4ED9-3C5FBDA5DE09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49" creationId="{2B496A1D-BBB7-E297-6C3B-8B0507A77751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0" creationId="{A09A1C68-0A61-C992-7498-5E4A5710D3D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1" creationId="{93B3938F-84C3-FCB0-9DED-C17126F952D0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2" creationId="{409A5D24-094C-67FD-3462-B00BD45EA05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3" creationId="{912FC31F-571E-315A-E89B-7AE573E3180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4" creationId="{AA4DC640-208A-E57D-CE8D-0084CD5EAE3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5" creationId="{3E550594-C3DF-485A-1520-7073AE3D6C12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6" creationId="{A19AEF37-69CF-7C0B-00F2-154C7540F289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7" creationId="{686E3857-ECA0-AA99-035F-058487F786BF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8" creationId="{B0A2015A-7978-B51C-9C3E-5EBFEF469FC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59" creationId="{93B847F4-7C26-7241-98C0-07D84983E372}"/>
          </ac:spMkLst>
        </pc:spChg>
        <pc:spChg chg="add 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0" creationId="{0E3655FC-A76E-3F11-5130-C240ACF105E0}"/>
          </ac:spMkLst>
        </pc:spChg>
        <pc:spChg chg="add 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1" creationId="{D585FE59-ECAE-127D-E250-738CD857F47E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3" creationId="{FB07FE21-1009-B3BC-B9A3-C25C0AAB839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4" creationId="{04D5FCC7-698C-1FF0-BD9E-F61FE3390850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5" creationId="{2417BA25-9327-BF68-0037-C3B38EAA9E6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6" creationId="{4E77F988-DB25-FD57-B7B6-ECA13E8A203E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7" creationId="{DBF9D9C3-FADC-7129-3FA5-69E685A68DB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8" creationId="{B78EAAE1-7A1E-9FB1-5219-48774A993192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69" creationId="{B2E4479B-BD61-061C-B2A5-72171D1AC01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0" creationId="{E3A82025-662D-0CB9-D5BE-E4F9A98582A0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1" creationId="{F82DA77A-5FA6-B446-CBC5-1E990614E97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2" creationId="{7CB57E22-DA69-C0DD-CF23-458452417E89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3" creationId="{14B182FD-94D5-76C7-A49F-489102BD96C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4" creationId="{22F55C17-9F37-B433-14EE-253B6CE65EC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5" creationId="{8D507B80-34FC-64AE-85EA-830680EE1637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6" creationId="{4FE2F7F4-82A9-1550-48D8-E62116A6229E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7" creationId="{C14E5AD2-1DDB-B5D2-933A-78DE27C7A597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8" creationId="{B7F16E8B-1676-6182-F867-F1506E74B97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79" creationId="{6229867A-3886-F388-A924-0A51923A05A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0" creationId="{A67DB62E-EA27-218D-5482-254036523422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1" creationId="{1666F301-8658-43F2-CDB5-B3DDF9FE674F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2" creationId="{7C1E6FDF-CC8C-7A93-1ADC-4A2B0604AD5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3" creationId="{6614C63D-1FB8-F939-4A95-BD945AF304E9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4" creationId="{6C7806C4-0EB5-96A6-848B-E8A751AE7B39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5" creationId="{E6D3FB4B-E480-7CD9-8810-762D3A51E44F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6" creationId="{BFE26B92-75CA-AD7D-1B12-3E3F5ADDBC86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7" creationId="{E5DC8009-281A-4425-6BFB-36A154BEA223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8" creationId="{ABE8C469-F1F9-8031-6D3F-7F8A4D57137B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89" creationId="{39DC9989-24CC-1290-ADB1-F75575EFBAF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0" creationId="{7CB56866-D610-C8B9-6499-D4399A9E1B2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1" creationId="{74A04B27-DEF0-5ABA-052E-127B66BAFEF5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2" creationId="{73BE1650-987A-E5D4-4D47-ADC64E6AF29B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3" creationId="{9A8CD067-6ECE-0591-35F0-01573E3B3E50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4" creationId="{BD264F6D-1C6E-4110-95CB-888BD47B9CDC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5" creationId="{FDDC97B1-913B-4428-49C0-7D47E8BC198A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6" creationId="{1F74BB9C-DC05-EEBE-D292-3D61D988D378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7" creationId="{DBEDDA95-A78A-4CD6-1583-5D827F1D202F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8" creationId="{8F21C46E-AB8A-6732-A32E-3EC28180F10D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99" creationId="{26508E6B-0AD5-8401-DEAE-46750F55B381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00" creationId="{EBAFF43B-0F8F-981E-D00D-E37DACEE0496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01" creationId="{EBDF58F9-0FE9-78B3-CBE3-A8E0B6861056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03" creationId="{FD4ACDFC-BB88-09E6-B9BB-B10891CD3354}"/>
          </ac:spMkLst>
        </pc:spChg>
        <pc:spChg chg="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07" creationId="{9895CDB2-6C99-79B2-DA05-8363BB3BA8D1}"/>
          </ac:spMkLst>
        </pc:spChg>
        <pc:spChg chg="add mod">
          <ac:chgData name="David Schall" userId="b2c311fc-73ee-406e-b0ae-3522d2f1a5b7" providerId="ADAL" clId="{0602B2E7-C9C3-4149-85BF-343B31B1994B}" dt="2024-10-17T15:17:55.150" v="16772"/>
          <ac:spMkLst>
            <pc:docMk/>
            <pc:sldMk cId="35548091" sldId="1409"/>
            <ac:spMk id="111" creationId="{62D04D27-C0B5-48A5-7D9C-35180A3F4647}"/>
          </ac:spMkLst>
        </pc:spChg>
        <pc:grpChg chg="add mod">
          <ac:chgData name="David Schall" userId="b2c311fc-73ee-406e-b0ae-3522d2f1a5b7" providerId="ADAL" clId="{0602B2E7-C9C3-4149-85BF-343B31B1994B}" dt="2024-10-17T15:17:55.150" v="16772"/>
          <ac:grpSpMkLst>
            <pc:docMk/>
            <pc:sldMk cId="35548091" sldId="1409"/>
            <ac:grpSpMk id="5" creationId="{4A69EB4D-5498-342C-E379-ED7294BA6D15}"/>
          </ac:grpSpMkLst>
        </pc:grpChg>
        <pc:grpChg chg="add del mod">
          <ac:chgData name="David Schall" userId="b2c311fc-73ee-406e-b0ae-3522d2f1a5b7" providerId="ADAL" clId="{0602B2E7-C9C3-4149-85BF-343B31B1994B}" dt="2024-10-17T15:17:30.957" v="16771" actId="478"/>
          <ac:grpSpMkLst>
            <pc:docMk/>
            <pc:sldMk cId="35548091" sldId="1409"/>
            <ac:grpSpMk id="39" creationId="{58DC0C9E-04F4-FD1E-15B0-4C870BB63AA7}"/>
          </ac:grpSpMkLst>
        </pc:grpChg>
        <pc:grpChg chg="add del mod">
          <ac:chgData name="David Schall" userId="b2c311fc-73ee-406e-b0ae-3522d2f1a5b7" providerId="ADAL" clId="{0602B2E7-C9C3-4149-85BF-343B31B1994B}" dt="2024-10-17T15:17:30.957" v="16771" actId="478"/>
          <ac:grpSpMkLst>
            <pc:docMk/>
            <pc:sldMk cId="35548091" sldId="1409"/>
            <ac:grpSpMk id="40" creationId="{9DBC0AA4-3D70-4A4F-C161-72B204428841}"/>
          </ac:grpSpMkLst>
        </pc:grpChg>
        <pc:grpChg chg="add mod">
          <ac:chgData name="David Schall" userId="b2c311fc-73ee-406e-b0ae-3522d2f1a5b7" providerId="ADAL" clId="{0602B2E7-C9C3-4149-85BF-343B31B1994B}" dt="2024-10-17T15:17:55.150" v="16772"/>
          <ac:grpSpMkLst>
            <pc:docMk/>
            <pc:sldMk cId="35548091" sldId="1409"/>
            <ac:grpSpMk id="62" creationId="{829364E0-731C-2FF5-1395-11448D888622}"/>
          </ac:grpSpMkLst>
        </pc:grpChg>
        <pc:grpChg chg="add mod">
          <ac:chgData name="David Schall" userId="b2c311fc-73ee-406e-b0ae-3522d2f1a5b7" providerId="ADAL" clId="{0602B2E7-C9C3-4149-85BF-343B31B1994B}" dt="2024-10-17T15:17:55.150" v="16772"/>
          <ac:grpSpMkLst>
            <pc:docMk/>
            <pc:sldMk cId="35548091" sldId="1409"/>
            <ac:grpSpMk id="102" creationId="{948886E5-A4CE-9D07-F4F7-F55E15163D13}"/>
          </ac:grpSpMkLst>
        </pc:grpChg>
        <pc:grpChg chg="add mod">
          <ac:chgData name="David Schall" userId="b2c311fc-73ee-406e-b0ae-3522d2f1a5b7" providerId="ADAL" clId="{0602B2E7-C9C3-4149-85BF-343B31B1994B}" dt="2024-10-17T15:17:55.150" v="16772"/>
          <ac:grpSpMkLst>
            <pc:docMk/>
            <pc:sldMk cId="35548091" sldId="1409"/>
            <ac:grpSpMk id="106" creationId="{4616C252-28CC-1B62-475B-7F2163441C81}"/>
          </ac:grpSpMkLst>
        </pc:grpChg>
        <pc:picChg chg="del">
          <ac:chgData name="David Schall" userId="b2c311fc-73ee-406e-b0ae-3522d2f1a5b7" providerId="ADAL" clId="{0602B2E7-C9C3-4149-85BF-343B31B1994B}" dt="2024-10-16T11:50:55.729" v="13455" actId="478"/>
          <ac:picMkLst>
            <pc:docMk/>
            <pc:sldMk cId="35548091" sldId="1409"/>
            <ac:picMk id="6" creationId="{259EF523-2FE8-5475-F537-8527F36E1638}"/>
          </ac:picMkLst>
        </pc:picChg>
        <pc:picChg chg="del mod">
          <ac:chgData name="David Schall" userId="b2c311fc-73ee-406e-b0ae-3522d2f1a5b7" providerId="ADAL" clId="{0602B2E7-C9C3-4149-85BF-343B31B1994B}" dt="2024-10-16T12:23:48.936" v="13895" actId="478"/>
          <ac:picMkLst>
            <pc:docMk/>
            <pc:sldMk cId="35548091" sldId="1409"/>
            <ac:picMk id="7" creationId="{1A29F189-BE9C-EBCC-ECE8-35A0112D3BC3}"/>
          </ac:picMkLst>
        </pc:picChg>
        <pc:picChg chg="add mod">
          <ac:chgData name="David Schall" userId="b2c311fc-73ee-406e-b0ae-3522d2f1a5b7" providerId="ADAL" clId="{0602B2E7-C9C3-4149-85BF-343B31B1994B}" dt="2024-10-16T12:35:38.259" v="13934" actId="1076"/>
          <ac:picMkLst>
            <pc:docMk/>
            <pc:sldMk cId="35548091" sldId="1409"/>
            <ac:picMk id="30" creationId="{43ACC24C-7B07-F70E-2EA5-1A6056D38D79}"/>
          </ac:picMkLst>
        </pc:picChg>
        <pc:picChg chg="add mod">
          <ac:chgData name="David Schall" userId="b2c311fc-73ee-406e-b0ae-3522d2f1a5b7" providerId="ADAL" clId="{0602B2E7-C9C3-4149-85BF-343B31B1994B}" dt="2024-10-16T12:35:45.112" v="13936" actId="1076"/>
          <ac:picMkLst>
            <pc:docMk/>
            <pc:sldMk cId="35548091" sldId="1409"/>
            <ac:picMk id="31" creationId="{18996EBE-1DC0-3636-1262-9ADA8AFD15DA}"/>
          </ac:picMkLst>
        </pc:picChg>
        <pc:cxnChg chg="del mod">
          <ac:chgData name="David Schall" userId="b2c311fc-73ee-406e-b0ae-3522d2f1a5b7" providerId="ADAL" clId="{0602B2E7-C9C3-4149-85BF-343B31B1994B}" dt="2024-10-17T15:17:30.957" v="16771" actId="478"/>
          <ac:cxnSpMkLst>
            <pc:docMk/>
            <pc:sldMk cId="35548091" sldId="1409"/>
            <ac:cxnSpMk id="11" creationId="{202FF012-03FD-F372-6937-CA09BF128577}"/>
          </ac:cxnSpMkLst>
        </pc:cxnChg>
        <pc:cxnChg chg="mod">
          <ac:chgData name="David Schall" userId="b2c311fc-73ee-406e-b0ae-3522d2f1a5b7" providerId="ADAL" clId="{0602B2E7-C9C3-4149-85BF-343B31B1994B}" dt="2024-10-17T15:17:55.150" v="16772"/>
          <ac:cxnSpMkLst>
            <pc:docMk/>
            <pc:sldMk cId="35548091" sldId="1409"/>
            <ac:cxnSpMk id="104" creationId="{5F595B13-9DC3-269D-6495-999CDFCA01BD}"/>
          </ac:cxnSpMkLst>
        </pc:cxnChg>
        <pc:cxnChg chg="mod">
          <ac:chgData name="David Schall" userId="b2c311fc-73ee-406e-b0ae-3522d2f1a5b7" providerId="ADAL" clId="{0602B2E7-C9C3-4149-85BF-343B31B1994B}" dt="2024-10-17T15:17:55.150" v="16772"/>
          <ac:cxnSpMkLst>
            <pc:docMk/>
            <pc:sldMk cId="35548091" sldId="1409"/>
            <ac:cxnSpMk id="105" creationId="{2AF06B59-C2D3-A67F-20FE-65D8FE4B565F}"/>
          </ac:cxnSpMkLst>
        </pc:cxnChg>
        <pc:cxnChg chg="mod">
          <ac:chgData name="David Schall" userId="b2c311fc-73ee-406e-b0ae-3522d2f1a5b7" providerId="ADAL" clId="{0602B2E7-C9C3-4149-85BF-343B31B1994B}" dt="2024-10-17T15:17:55.150" v="16772"/>
          <ac:cxnSpMkLst>
            <pc:docMk/>
            <pc:sldMk cId="35548091" sldId="1409"/>
            <ac:cxnSpMk id="108" creationId="{C222EC66-7331-8F5E-43EF-1DE21B03D5D8}"/>
          </ac:cxnSpMkLst>
        </pc:cxnChg>
        <pc:cxnChg chg="mod">
          <ac:chgData name="David Schall" userId="b2c311fc-73ee-406e-b0ae-3522d2f1a5b7" providerId="ADAL" clId="{0602B2E7-C9C3-4149-85BF-343B31B1994B}" dt="2024-10-17T15:17:55.150" v="16772"/>
          <ac:cxnSpMkLst>
            <pc:docMk/>
            <pc:sldMk cId="35548091" sldId="1409"/>
            <ac:cxnSpMk id="109" creationId="{B855C212-BE48-9B8D-F508-D4583A06C64A}"/>
          </ac:cxnSpMkLst>
        </pc:cxnChg>
        <pc:cxnChg chg="mod">
          <ac:chgData name="David Schall" userId="b2c311fc-73ee-406e-b0ae-3522d2f1a5b7" providerId="ADAL" clId="{0602B2E7-C9C3-4149-85BF-343B31B1994B}" dt="2024-10-17T15:17:55.150" v="16772"/>
          <ac:cxnSpMkLst>
            <pc:docMk/>
            <pc:sldMk cId="35548091" sldId="1409"/>
            <ac:cxnSpMk id="110" creationId="{D34B0517-B333-B971-CDDF-0B62DD0863C8}"/>
          </ac:cxnSpMkLst>
        </pc:cxnChg>
      </pc:sldChg>
      <pc:sldChg chg="addSp delSp modSp add mod ord addAnim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4060835046" sldId="1410"/>
        </pc:sldMkLst>
        <pc:spChg chg="mod">
          <ac:chgData name="David Schall" userId="b2c311fc-73ee-406e-b0ae-3522d2f1a5b7" providerId="ADAL" clId="{0602B2E7-C9C3-4149-85BF-343B31B1994B}" dt="2024-10-18T14:00:10.551" v="18625" actId="20577"/>
          <ac:spMkLst>
            <pc:docMk/>
            <pc:sldMk cId="4060835046" sldId="1410"/>
            <ac:spMk id="3" creationId="{B9586B35-90BE-AEEE-B79F-FCF26C7799C5}"/>
          </ac:spMkLst>
        </pc:spChg>
        <pc:spChg chg="mod">
          <ac:chgData name="David Schall" userId="b2c311fc-73ee-406e-b0ae-3522d2f1a5b7" providerId="ADAL" clId="{0602B2E7-C9C3-4149-85BF-343B31B1994B}" dt="2024-10-18T13:32:59.059" v="18432" actId="20577"/>
          <ac:spMkLst>
            <pc:docMk/>
            <pc:sldMk cId="4060835046" sldId="1410"/>
            <ac:spMk id="5" creationId="{BDDDFCED-5CE6-51C2-D76A-E4BE9761AE1E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7" creationId="{A81EF207-69BC-07D7-FFB8-E17191F02500}"/>
          </ac:spMkLst>
        </pc:spChg>
        <pc:spChg chg="del mod">
          <ac:chgData name="David Schall" userId="b2c311fc-73ee-406e-b0ae-3522d2f1a5b7" providerId="ADAL" clId="{0602B2E7-C9C3-4149-85BF-343B31B1994B}" dt="2024-10-17T15:21:56.309" v="16799" actId="478"/>
          <ac:spMkLst>
            <pc:docMk/>
            <pc:sldMk cId="4060835046" sldId="1410"/>
            <ac:spMk id="8" creationId="{7AFDDF06-94F4-0C5D-8549-0750B590F83F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10" creationId="{11FAB3AF-EB6E-FB57-763D-64FE47782A40}"/>
          </ac:spMkLst>
        </pc:spChg>
        <pc:spChg chg="del">
          <ac:chgData name="David Schall" userId="b2c311fc-73ee-406e-b0ae-3522d2f1a5b7" providerId="ADAL" clId="{0602B2E7-C9C3-4149-85BF-343B31B1994B}" dt="2024-10-16T15:17:10.422" v="14418" actId="478"/>
          <ac:spMkLst>
            <pc:docMk/>
            <pc:sldMk cId="4060835046" sldId="1410"/>
            <ac:spMk id="10" creationId="{33373B9C-ED76-9F99-1B86-E1F088958C42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11" creationId="{288E6D5E-3F96-0061-92C9-3022FCDF4423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12" creationId="{D8B42828-562F-43E3-30E0-550BDEE70FE9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13" creationId="{F848B3F5-BD79-F8E0-F14E-2F0591E0B34A}"/>
          </ac:spMkLst>
        </pc:spChg>
        <pc:spChg chg="del">
          <ac:chgData name="David Schall" userId="b2c311fc-73ee-406e-b0ae-3522d2f1a5b7" providerId="ADAL" clId="{0602B2E7-C9C3-4149-85BF-343B31B1994B}" dt="2024-10-17T15:21:56.309" v="16799" actId="478"/>
          <ac:spMkLst>
            <pc:docMk/>
            <pc:sldMk cId="4060835046" sldId="1410"/>
            <ac:spMk id="15" creationId="{3C7C1072-3C17-C041-A9A7-0D3EE86D93B1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16" creationId="{AF7DBA8F-454C-66F2-BC14-E2C7ECA9734A}"/>
          </ac:spMkLst>
        </pc:spChg>
        <pc:spChg chg="del">
          <ac:chgData name="David Schall" userId="b2c311fc-73ee-406e-b0ae-3522d2f1a5b7" providerId="ADAL" clId="{0602B2E7-C9C3-4149-85BF-343B31B1994B}" dt="2024-10-16T15:17:10.422" v="14418" actId="478"/>
          <ac:spMkLst>
            <pc:docMk/>
            <pc:sldMk cId="4060835046" sldId="1410"/>
            <ac:spMk id="16" creationId="{C9F63B57-93FD-187F-AA72-DA809397BBA6}"/>
          </ac:spMkLst>
        </pc:spChg>
        <pc:spChg chg="mod">
          <ac:chgData name="David Schall" userId="b2c311fc-73ee-406e-b0ae-3522d2f1a5b7" providerId="ADAL" clId="{0602B2E7-C9C3-4149-85BF-343B31B1994B}" dt="2024-10-16T15:12:19.872" v="14397" actId="14100"/>
          <ac:spMkLst>
            <pc:docMk/>
            <pc:sldMk cId="4060835046" sldId="1410"/>
            <ac:spMk id="17" creationId="{A30A2A5B-E7D7-81BF-37C8-45910630DEED}"/>
          </ac:spMkLst>
        </pc:spChg>
        <pc:spChg chg="mod">
          <ac:chgData name="David Schall" userId="b2c311fc-73ee-406e-b0ae-3522d2f1a5b7" providerId="ADAL" clId="{0602B2E7-C9C3-4149-85BF-343B31B1994B}" dt="2024-10-16T15:10:48.915" v="14382"/>
          <ac:spMkLst>
            <pc:docMk/>
            <pc:sldMk cId="4060835046" sldId="1410"/>
            <ac:spMk id="18" creationId="{B81E47DF-40AB-7ABA-E0DD-63D635E96D88}"/>
          </ac:spMkLst>
        </pc:spChg>
        <pc:spChg chg="mod">
          <ac:chgData name="David Schall" userId="b2c311fc-73ee-406e-b0ae-3522d2f1a5b7" providerId="ADAL" clId="{0602B2E7-C9C3-4149-85BF-343B31B1994B}" dt="2024-10-16T15:12:08.498" v="14393" actId="14100"/>
          <ac:spMkLst>
            <pc:docMk/>
            <pc:sldMk cId="4060835046" sldId="1410"/>
            <ac:spMk id="20" creationId="{7DECC005-082F-65FC-03CC-E2B52459994B}"/>
          </ac:spMkLst>
        </pc:spChg>
        <pc:spChg chg="mod">
          <ac:chgData name="David Schall" userId="b2c311fc-73ee-406e-b0ae-3522d2f1a5b7" providerId="ADAL" clId="{0602B2E7-C9C3-4149-85BF-343B31B1994B}" dt="2024-10-16T15:12:35.055" v="14401" actId="20577"/>
          <ac:spMkLst>
            <pc:docMk/>
            <pc:sldMk cId="4060835046" sldId="1410"/>
            <ac:spMk id="21" creationId="{94B8EE72-883B-E792-ACA4-57E2D9260256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22" creationId="{06A87F04-45D8-28B1-011E-F4E01435DF4A}"/>
          </ac:spMkLst>
        </pc:spChg>
        <pc:spChg chg="mod">
          <ac:chgData name="David Schall" userId="b2c311fc-73ee-406e-b0ae-3522d2f1a5b7" providerId="ADAL" clId="{0602B2E7-C9C3-4149-85BF-343B31B1994B}" dt="2024-10-16T15:11:21.830" v="14385"/>
          <ac:spMkLst>
            <pc:docMk/>
            <pc:sldMk cId="4060835046" sldId="1410"/>
            <ac:spMk id="23" creationId="{473B018B-08B8-9A7B-84E8-586F6E694A18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23" creationId="{DEB7B9F1-37B7-D0CD-5243-3B9EF46C8875}"/>
          </ac:spMkLst>
        </pc:spChg>
        <pc:spChg chg="mod">
          <ac:chgData name="David Schall" userId="b2c311fc-73ee-406e-b0ae-3522d2f1a5b7" providerId="ADAL" clId="{0602B2E7-C9C3-4149-85BF-343B31B1994B}" dt="2024-10-16T15:11:21.830" v="14385"/>
          <ac:spMkLst>
            <pc:docMk/>
            <pc:sldMk cId="4060835046" sldId="1410"/>
            <ac:spMk id="24" creationId="{67646F49-C5C8-0F1B-BC58-0FC88D87C942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24" creationId="{93C97579-57C4-8544-F0D5-1D883640C894}"/>
          </ac:spMkLst>
        </pc:spChg>
        <pc:spChg chg="mod">
          <ac:chgData name="David Schall" userId="b2c311fc-73ee-406e-b0ae-3522d2f1a5b7" providerId="ADAL" clId="{0602B2E7-C9C3-4149-85BF-343B31B1994B}" dt="2024-10-16T15:11:57.037" v="14390" actId="14100"/>
          <ac:spMkLst>
            <pc:docMk/>
            <pc:sldMk cId="4060835046" sldId="1410"/>
            <ac:spMk id="26" creationId="{53857C29-9F95-8F89-9DD3-EBA907CE2CFB}"/>
          </ac:spMkLst>
        </pc:spChg>
        <pc:spChg chg="mod">
          <ac:chgData name="David Schall" userId="b2c311fc-73ee-406e-b0ae-3522d2f1a5b7" providerId="ADAL" clId="{0602B2E7-C9C3-4149-85BF-343B31B1994B}" dt="2024-10-16T15:12:30.067" v="14399" actId="20577"/>
          <ac:spMkLst>
            <pc:docMk/>
            <pc:sldMk cId="4060835046" sldId="1410"/>
            <ac:spMk id="27" creationId="{41680727-7005-B639-732C-631C72B27995}"/>
          </ac:spMkLst>
        </pc:spChg>
        <pc:spChg chg="add del mod">
          <ac:chgData name="David Schall" userId="b2c311fc-73ee-406e-b0ae-3522d2f1a5b7" providerId="ADAL" clId="{0602B2E7-C9C3-4149-85BF-343B31B1994B}" dt="2024-10-17T15:21:56.309" v="16799" actId="478"/>
          <ac:spMkLst>
            <pc:docMk/>
            <pc:sldMk cId="4060835046" sldId="1410"/>
            <ac:spMk id="28" creationId="{6635758C-16F1-9B3F-D58A-B85FDC9CDDA6}"/>
          </ac:spMkLst>
        </pc:spChg>
        <pc:spChg chg="add del mod">
          <ac:chgData name="David Schall" userId="b2c311fc-73ee-406e-b0ae-3522d2f1a5b7" providerId="ADAL" clId="{0602B2E7-C9C3-4149-85BF-343B31B1994B}" dt="2024-10-17T15:21:56.309" v="16799" actId="478"/>
          <ac:spMkLst>
            <pc:docMk/>
            <pc:sldMk cId="4060835046" sldId="1410"/>
            <ac:spMk id="30" creationId="{70AB4F7E-AAEA-8F95-3492-2AA7DA1FCAC2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2" creationId="{078EE6F9-B87D-596E-1D08-46DB6915D269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3" creationId="{BF33D416-2F4A-3A96-4FB6-4473D8E418D8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4" creationId="{AC4176F2-A971-9879-99E7-A7BE548E2817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5" creationId="{89E24C64-D3E7-13BD-8C28-0E82B64CAD9D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6" creationId="{86E48ED7-92EC-8F5E-D3A2-1857E74B4BF4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7" creationId="{4B6F8E38-E24F-070E-4646-513399967EC4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8" creationId="{754643F8-86A2-4DB5-FB76-DEC867925FA5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39" creationId="{F4C4BDB2-1425-A958-78C3-2DEF3B1B26A8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0" creationId="{8A1F4B9A-A807-A99A-10B8-620465EB2EE6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1" creationId="{F3DA1F23-E24E-0C8A-55F4-22C7993C4CF2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2" creationId="{3C38499A-09EA-476D-7229-B6046F9F0E57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3" creationId="{3F0E6C66-1C1F-7DCE-E560-4A4378CA6C7C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4" creationId="{A0277894-F846-A551-A364-5C8AD4A10D5F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5" creationId="{213EFEC7-5881-132A-BC33-40A7A6B9758D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6" creationId="{6FFE5AA7-CCD9-06CE-94B1-F1359CCFCF0A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7" creationId="{6A63B624-2C91-9E34-A91B-7351B7177A40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8" creationId="{63A1CE73-CBA4-4CCE-2735-239B8D889A1F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49" creationId="{7A2CF015-60A0-F6D8-A14C-8ACA9475D156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0" creationId="{8D8CF134-A9E8-9C86-FB0B-86016A8708AD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1" creationId="{E3267758-7C16-0CBF-E891-D2440EA2B790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2" creationId="{74EBBC94-13C1-5081-BD52-0827E6A8DC53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3" creationId="{F9765D67-EE5B-3FFF-8F79-E0AEEFEF5154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4" creationId="{24C0E8FB-1F28-BD43-F7B9-8AFD99FD310A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5" creationId="{E79E954D-0733-6914-52CB-4115A7E0B9C8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6" creationId="{1EF27E88-7EB0-1FE0-FB9B-CE5D7971288F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7" creationId="{4E66E308-C592-B081-E65C-B6A307443E5A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8" creationId="{DA54F095-34FD-85F7-5A41-A4E7868D947A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59" creationId="{73C4F4BD-D34E-DEB0-C006-884A4B42F2CB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60" creationId="{7217747B-331A-98C2-7533-355CEE93504D}"/>
          </ac:spMkLst>
        </pc:spChg>
        <pc:spChg chg="mod">
          <ac:chgData name="David Schall" userId="b2c311fc-73ee-406e-b0ae-3522d2f1a5b7" providerId="ADAL" clId="{0602B2E7-C9C3-4149-85BF-343B31B1994B}" dt="2024-10-17T15:21:57.613" v="16800"/>
          <ac:spMkLst>
            <pc:docMk/>
            <pc:sldMk cId="4060835046" sldId="1410"/>
            <ac:spMk id="61" creationId="{0AB8C820-BCD5-0071-CEA1-C143464FFD98}"/>
          </ac:spMkLst>
        </pc:spChg>
        <pc:spChg chg="add 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2" creationId="{832640AA-E93D-D163-BEA2-18A8828C23FC}"/>
          </ac:spMkLst>
        </pc:spChg>
        <pc:spChg chg="add 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3" creationId="{B9BB49FB-DA19-5146-D480-D12AB0BE5E81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65" creationId="{8700EF74-4A76-35FC-63FA-344C27D0B3C3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6" creationId="{D62D1EC9-C0F5-764B-EB9C-57E40A93F9FD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7" creationId="{79403F5C-54D0-ED7E-B940-E098CDB6FC1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8" creationId="{24DF6B69-6B95-02DD-451C-BCAAECC1F4B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69" creationId="{666FDE29-7B25-D598-3880-748244F38853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0" creationId="{409E6B28-8100-60E4-B132-1F5A2CB09D76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1" creationId="{A830C7A6-293C-51B3-458B-2034AD351C19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2" creationId="{42CD7676-CDCC-8148-059F-138695C392ED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3" creationId="{EEC0F0DA-C997-5854-FF81-0490180E6363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4" creationId="{E013D87D-6CEB-4255-F5EB-0B1E703AC705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5" creationId="{4FFC86D5-FE9C-C903-978B-3FD3D6474E3B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76" creationId="{7812C765-55F6-3B83-6DBE-AFA4CACEFE86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77" creationId="{5DEB6322-7CFC-842C-9DAF-7F17CE72A732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8" creationId="{68F35C37-AD42-B065-EFBD-E0C68AEC9B4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79" creationId="{FC8700B4-B82D-5C6A-0F67-53EB533CA11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0" creationId="{6A2DB0FC-5D6C-B6B6-FA1C-72E929A1BFA6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1" creationId="{DDCA4B8E-E8BC-1732-A7FA-D23820391A03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2" creationId="{E6D5D20A-413B-239D-35DA-8E7FC3609B5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3" creationId="{76A976DC-1EC2-FB2D-FE71-192CDDD8687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4" creationId="{93BF423E-5C1B-1000-B8A0-856B1B735292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5" creationId="{8A6DA266-6484-910A-E450-CBEEAEE36CCA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86" creationId="{1DA005A1-2FE5-5AC1-2F80-99862C7FE347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87" creationId="{EE26BB48-D317-518B-22A9-51084685FEA7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8" creationId="{97740A38-B641-D223-971B-4558748A2BD4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89" creationId="{C085D073-73B3-A44F-D9A4-C51568FB26E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0" creationId="{B32B54C0-92E0-7B10-4575-EBF6324026F8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1" creationId="{803B1BB1-4343-6432-6DAF-B4FF4905F740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2" creationId="{86E61A53-E5F9-7223-68F9-359858CA2E76}"/>
          </ac:spMkLst>
        </pc:spChg>
        <pc:spChg chg="del mod topLvl">
          <ac:chgData name="David Schall" userId="b2c311fc-73ee-406e-b0ae-3522d2f1a5b7" providerId="ADAL" clId="{0602B2E7-C9C3-4149-85BF-343B31B1994B}" dt="2024-10-17T15:31:08.354" v="16909" actId="478"/>
          <ac:spMkLst>
            <pc:docMk/>
            <pc:sldMk cId="4060835046" sldId="1410"/>
            <ac:spMk id="93" creationId="{FBF25547-3A49-C01E-A806-C185BD7AC117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4" creationId="{43F8E989-9244-59BC-466D-3C4BEB5F09EE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5" creationId="{7909068C-28AE-1034-C073-3B6F737F63FC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6" creationId="{FA5C988E-E6C6-6AFF-923B-89E752149BCA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7" creationId="{33290DCD-9F99-ADCF-20CE-F98B6BA21BC7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8" creationId="{BA5BB776-E13F-226F-58E6-392180513C55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99" creationId="{60B1261E-855C-BB69-60CC-9320B9530858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0" creationId="{9E08B33A-CB83-74CC-8298-C9F20D007D18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1" creationId="{90AB812E-3B91-1AC3-D543-8A7C372731F4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2" creationId="{FB5872CD-388C-766C-6376-39FE7E47447D}"/>
          </ac:spMkLst>
        </pc:spChg>
        <pc:spChg chg="mod topLvl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3" creationId="{42496586-458D-EDB6-8F12-5DAF62A39427}"/>
          </ac:spMkLst>
        </pc:spChg>
        <pc:spChg chg="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5" creationId="{9A173891-CD0D-6B35-DAAA-BFB838A76C1C}"/>
          </ac:spMkLst>
        </pc:spChg>
        <pc:spChg chg="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09" creationId="{54007DBE-9170-7A2B-069D-223F3963C21D}"/>
          </ac:spMkLst>
        </pc:spChg>
        <pc:spChg chg="add 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13" creationId="{BFA457FD-BBC8-D1E7-12EB-E77A5140C61B}"/>
          </ac:spMkLst>
        </pc:spChg>
        <pc:spChg chg="add mod ord">
          <ac:chgData name="David Schall" userId="b2c311fc-73ee-406e-b0ae-3522d2f1a5b7" providerId="ADAL" clId="{0602B2E7-C9C3-4149-85BF-343B31B1994B}" dt="2024-10-18T13:57:35.167" v="18615" actId="1076"/>
          <ac:spMkLst>
            <pc:docMk/>
            <pc:sldMk cId="4060835046" sldId="1410"/>
            <ac:spMk id="124" creationId="{4482D062-F535-553E-7334-A11377D01FB5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25" creationId="{C992545F-AB74-DD8C-28DB-39DC6AEA8BCD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26" creationId="{D3D5203E-FB41-FF3B-8BA9-CEDACF68A332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27" creationId="{75305B8E-E1DA-B83B-5DC6-814E60CCD8EF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28" creationId="{BDAF5E94-1333-79F8-9518-89B2D2F88575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29" creationId="{B4C9E27B-FF73-8561-A05C-BC57CE2BD2C1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0" creationId="{03020EE7-BDCF-A1A9-9882-0A79317E59E5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1" creationId="{17178E64-153B-8447-9EB7-39876716585E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2" creationId="{D9BAA5BC-0528-49AE-1D3A-B73333429FB9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3" creationId="{D701F7B8-0E78-074E-59A9-A5140C097034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4" creationId="{58AFDDB3-4D20-4654-1A70-8294C11A40CD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5" creationId="{A701E357-64B6-794F-F4A9-033419657AE7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6" creationId="{10C71157-7BF0-77D0-E829-1FFFF25C7088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7" creationId="{B83E8DC3-D155-3B9B-E8F7-C385DBD63944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8" creationId="{623F56C2-5E3D-0145-3F4E-8D36A5689123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39" creationId="{2A019552-DFC2-0521-5A45-9D062B867A57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0" creationId="{42223A90-E66A-EE04-DB7E-9C624C7EBADD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1" creationId="{F3B49BB2-DDEF-55F2-1E5A-59F3C0017101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2" creationId="{7A3BF642-D6A4-DE7F-E644-958B34B0A565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3" creationId="{AE8EFDAB-BB97-9BE2-CFCC-F17FACB120E1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4" creationId="{451B3CDB-3AD7-DA62-08B9-EA7B0A8B4C08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5" creationId="{5564C385-8E3C-2AFD-D305-A34EBFC0CBF2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6" creationId="{DBECB701-7DA6-F2B0-914C-92F7217FEA9B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7" creationId="{A027198B-5EAF-06EA-E468-718B8C1CF130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8" creationId="{B2FD2A33-4DD8-3D44-97B0-54BACEE46610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49" creationId="{8BA3F56E-7FEF-689A-1BF4-BEB1613E6D2E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50" creationId="{E16DECB8-6E92-01EE-2021-678D7742F6A2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51" creationId="{A9864112-3C55-9E50-E55C-62512E346FB8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52" creationId="{EA77C026-43D6-DBDB-7153-CAD02196D40A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53" creationId="{CA6AF97C-5C97-9BAD-E3F7-6FCD65083BC3}"/>
          </ac:spMkLst>
        </pc:spChg>
        <pc:spChg chg="add mod">
          <ac:chgData name="David Schall" userId="b2c311fc-73ee-406e-b0ae-3522d2f1a5b7" providerId="ADAL" clId="{0602B2E7-C9C3-4149-85BF-343B31B1994B}" dt="2024-10-17T15:37:32.996" v="16946" actId="164"/>
          <ac:spMkLst>
            <pc:docMk/>
            <pc:sldMk cId="4060835046" sldId="1410"/>
            <ac:spMk id="154" creationId="{2566D9AF-C402-EC67-0794-AE3D579A4CB4}"/>
          </ac:spMkLst>
        </pc:spChg>
        <pc:spChg chg="add del mod">
          <ac:chgData name="David Schall" userId="b2c311fc-73ee-406e-b0ae-3522d2f1a5b7" providerId="ADAL" clId="{0602B2E7-C9C3-4149-85BF-343B31B1994B}" dt="2024-10-18T13:57:53.833" v="18617" actId="478"/>
          <ac:spMkLst>
            <pc:docMk/>
            <pc:sldMk cId="4060835046" sldId="1410"/>
            <ac:spMk id="155" creationId="{6B41FD31-F9DF-6918-09D4-3AF8F808B225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58" creationId="{825D029E-56F0-D5EA-03CF-CBC6E20F3579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59" creationId="{580EC0D9-5021-99F1-B395-01F31DFE52E8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0" creationId="{587C4682-52BD-D1EE-A129-F105351C637D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1" creationId="{1CC24269-D3CB-C512-AEC1-F7287B75E6CC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2" creationId="{620F2559-96DA-BB60-5DB8-18027ABD9915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3" creationId="{6C4EDEEA-0959-D0A3-679E-AD326578EEFA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4" creationId="{282705B0-D88F-8331-976E-676995EB6F93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5" creationId="{6A6A4797-D99D-29E7-F698-01A06785B61B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6" creationId="{F62B1940-3B8F-7D42-F23D-25978832C9ED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7" creationId="{268FF18C-0FD1-DAE0-B9E8-3056A5AEE154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8" creationId="{355B97F4-A6E8-5E08-0F60-5F979A5900AD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69" creationId="{9EDA5234-8C9D-E0E4-1FF4-183B18886DAD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0" creationId="{31E0DB31-72D2-1C51-AB4D-2A275A61D73E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1" creationId="{D4737660-8B2D-DFDD-9A0E-E87D089A022E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2" creationId="{E4E16D47-5CE5-4D69-CA40-24D83BB81315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3" creationId="{BB0A86D7-F454-DCE8-E036-DB793A6E7636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4" creationId="{1BC839D4-B0B6-7FDE-D92C-23759B3E6307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5" creationId="{F11BB02B-C95D-A91D-BCBB-6E85BC0D1F42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6" creationId="{BE4959B6-1770-21AC-A23E-29952F4F393D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7" creationId="{E4398453-9993-5BFD-1F74-526ED86A177B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8" creationId="{401E1000-2796-A528-6EAF-EA059CD65086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79" creationId="{E14DC256-CB6B-19F5-8B9D-77C74AE0AF3F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0" creationId="{30C88A03-CE10-DA19-A6D3-345AE1F42BA5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1" creationId="{2F0E069C-000B-C2E4-B2F3-BAB72B13C7FC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2" creationId="{B1338968-92EE-A29B-D150-3BFCB4E21980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3" creationId="{712646F1-B4A4-677A-2B15-A03F9C22E4F7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4" creationId="{73B9B58A-C116-FDED-B37F-2575410C4248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5" creationId="{B71FFA23-C3C1-9612-BBDC-30D9013B1560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6" creationId="{64CFD35D-7B91-75C0-9A55-B965297FFCC5}"/>
          </ac:spMkLst>
        </pc:spChg>
        <pc:spChg chg="mod">
          <ac:chgData name="David Schall" userId="b2c311fc-73ee-406e-b0ae-3522d2f1a5b7" providerId="ADAL" clId="{0602B2E7-C9C3-4149-85BF-343B31B1994B}" dt="2024-10-17T15:37:46.614" v="16949"/>
          <ac:spMkLst>
            <pc:docMk/>
            <pc:sldMk cId="4060835046" sldId="1410"/>
            <ac:spMk id="187" creationId="{6B7E364C-8DE0-9985-682F-0D536F245C21}"/>
          </ac:spMkLst>
        </pc:spChg>
        <pc:spChg chg="add mod">
          <ac:chgData name="David Schall" userId="b2c311fc-73ee-406e-b0ae-3522d2f1a5b7" providerId="ADAL" clId="{0602B2E7-C9C3-4149-85BF-343B31B1994B}" dt="2024-10-17T15:38:34.224" v="16962"/>
          <ac:spMkLst>
            <pc:docMk/>
            <pc:sldMk cId="4060835046" sldId="1410"/>
            <ac:spMk id="188" creationId="{BA23E74D-EDD5-D6F7-5894-CFDF52ED34B8}"/>
          </ac:spMkLst>
        </pc:spChg>
        <pc:spChg chg="add del mod">
          <ac:chgData name="David Schall" userId="b2c311fc-73ee-406e-b0ae-3522d2f1a5b7" providerId="ADAL" clId="{0602B2E7-C9C3-4149-85BF-343B31B1994B}" dt="2024-10-18T14:03:54.693" v="18653" actId="478"/>
          <ac:spMkLst>
            <pc:docMk/>
            <pc:sldMk cId="4060835046" sldId="1410"/>
            <ac:spMk id="189" creationId="{8A78D733-F10A-A541-0DFE-37F76CB67B56}"/>
          </ac:spMkLst>
        </pc:spChg>
        <pc:spChg chg="add 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90" creationId="{B1EE696B-1C36-7648-B608-2ADB78C9B922}"/>
          </ac:spMkLst>
        </pc:spChg>
        <pc:spChg chg="add mod">
          <ac:chgData name="David Schall" userId="b2c311fc-73ee-406e-b0ae-3522d2f1a5b7" providerId="ADAL" clId="{0602B2E7-C9C3-4149-85BF-343B31B1994B}" dt="2024-10-17T15:41:28.175" v="16977" actId="571"/>
          <ac:spMkLst>
            <pc:docMk/>
            <pc:sldMk cId="4060835046" sldId="1410"/>
            <ac:spMk id="191" creationId="{7CEB6455-6684-86D1-5185-825D38A4A753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2" creationId="{9DC87EFF-604F-92B0-4474-822D9C6C9C96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3" creationId="{D903309D-131E-6EEC-A20D-C50E3BA3D085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4" creationId="{DED3A94B-6CA5-4B0A-EDD3-9634B8D4D3F3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5" creationId="{96C6C984-F302-D5AD-F925-6F7AAE256D30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6" creationId="{A3F474B2-FDD2-875C-585A-7822DD34C2CC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7" creationId="{8154633A-C81A-80D6-5F82-B74B9D900F1A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8" creationId="{DDD3FEFE-8DD8-1086-024A-E2AEA09AAF5A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199" creationId="{A7300F99-DE1B-FF39-38AC-F54E53F9C4F7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200" creationId="{18899422-64A8-30DD-B1DF-FD4F55E692FE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201" creationId="{A410E681-D1FB-636F-E0A6-B61927CD4181}"/>
          </ac:spMkLst>
        </pc:spChg>
        <pc:spChg chg="add mod">
          <ac:chgData name="David Schall" userId="b2c311fc-73ee-406e-b0ae-3522d2f1a5b7" providerId="ADAL" clId="{0602B2E7-C9C3-4149-85BF-343B31B1994B}" dt="2024-10-17T15:43:31.858" v="16983" actId="207"/>
          <ac:spMkLst>
            <pc:docMk/>
            <pc:sldMk cId="4060835046" sldId="1410"/>
            <ac:spMk id="202" creationId="{686D8BC6-7DC4-88EA-47CF-6C40B66DA7FC}"/>
          </ac:spMkLst>
        </pc:spChg>
        <pc:spChg chg="add del mod ord topLvl">
          <ac:chgData name="David Schall" userId="b2c311fc-73ee-406e-b0ae-3522d2f1a5b7" providerId="ADAL" clId="{0602B2E7-C9C3-4149-85BF-343B31B1994B}" dt="2024-10-18T14:03:49.707" v="18651" actId="478"/>
          <ac:spMkLst>
            <pc:docMk/>
            <pc:sldMk cId="4060835046" sldId="1410"/>
            <ac:spMk id="209" creationId="{337317AE-5B39-B42A-8B25-38D7A13CF794}"/>
          </ac:spMkLst>
        </pc:spChg>
        <pc:spChg chg="add del mod topLvl">
          <ac:chgData name="David Schall" userId="b2c311fc-73ee-406e-b0ae-3522d2f1a5b7" providerId="ADAL" clId="{0602B2E7-C9C3-4149-85BF-343B31B1994B}" dt="2024-10-18T14:03:53.482" v="18652" actId="478"/>
          <ac:spMkLst>
            <pc:docMk/>
            <pc:sldMk cId="4060835046" sldId="1410"/>
            <ac:spMk id="210" creationId="{CBC23776-9016-D92C-ED07-DAD14BBB1261}"/>
          </ac:spMkLst>
        </pc:spChg>
        <pc:grpChg chg="add del mod">
          <ac:chgData name="David Schall" userId="b2c311fc-73ee-406e-b0ae-3522d2f1a5b7" providerId="ADAL" clId="{0602B2E7-C9C3-4149-85BF-343B31B1994B}" dt="2024-10-17T15:30:20.886" v="16895" actId="478"/>
          <ac:grpSpMkLst>
            <pc:docMk/>
            <pc:sldMk cId="4060835046" sldId="1410"/>
            <ac:grpSpMk id="6" creationId="{9F29C7E2-68DA-D6D2-994E-8348B559047D}"/>
          </ac:grpSpMkLst>
        </pc:grpChg>
        <pc:grpChg chg="add del mod">
          <ac:chgData name="David Schall" userId="b2c311fc-73ee-406e-b0ae-3522d2f1a5b7" providerId="ADAL" clId="{0602B2E7-C9C3-4149-85BF-343B31B1994B}" dt="2024-10-17T15:21:56.309" v="16799" actId="478"/>
          <ac:grpSpMkLst>
            <pc:docMk/>
            <pc:sldMk cId="4060835046" sldId="1410"/>
            <ac:grpSpMk id="14" creationId="{C5A471C4-F217-5577-C89D-68F852432250}"/>
          </ac:grpSpMkLst>
        </pc:grpChg>
        <pc:grpChg chg="add del mod">
          <ac:chgData name="David Schall" userId="b2c311fc-73ee-406e-b0ae-3522d2f1a5b7" providerId="ADAL" clId="{0602B2E7-C9C3-4149-85BF-343B31B1994B}" dt="2024-10-17T15:21:56.309" v="16799" actId="478"/>
          <ac:grpSpMkLst>
            <pc:docMk/>
            <pc:sldMk cId="4060835046" sldId="1410"/>
            <ac:grpSpMk id="19" creationId="{DEF57481-9530-D4E0-2734-3BDF786B1E22}"/>
          </ac:grpSpMkLst>
        </pc:grpChg>
        <pc:grpChg chg="add mod">
          <ac:chgData name="David Schall" userId="b2c311fc-73ee-406e-b0ae-3522d2f1a5b7" providerId="ADAL" clId="{0602B2E7-C9C3-4149-85BF-343B31B1994B}" dt="2024-10-16T15:11:21.830" v="14385"/>
          <ac:grpSpMkLst>
            <pc:docMk/>
            <pc:sldMk cId="4060835046" sldId="1410"/>
            <ac:grpSpMk id="22" creationId="{0828228C-C44C-EFF6-9424-77F45AC6C041}"/>
          </ac:grpSpMkLst>
        </pc:grpChg>
        <pc:grpChg chg="add del mod">
          <ac:chgData name="David Schall" userId="b2c311fc-73ee-406e-b0ae-3522d2f1a5b7" providerId="ADAL" clId="{0602B2E7-C9C3-4149-85BF-343B31B1994B}" dt="2024-10-17T15:21:56.309" v="16799" actId="478"/>
          <ac:grpSpMkLst>
            <pc:docMk/>
            <pc:sldMk cId="4060835046" sldId="1410"/>
            <ac:grpSpMk id="25" creationId="{3747FF60-18FF-ED9D-F411-9471BD1809A3}"/>
          </ac:grpSpMkLst>
        </pc:grpChg>
        <pc:grpChg chg="add del mod">
          <ac:chgData name="David Schall" userId="b2c311fc-73ee-406e-b0ae-3522d2f1a5b7" providerId="ADAL" clId="{0602B2E7-C9C3-4149-85BF-343B31B1994B}" dt="2024-10-17T15:30:57.121" v="16908" actId="165"/>
          <ac:grpSpMkLst>
            <pc:docMk/>
            <pc:sldMk cId="4060835046" sldId="1410"/>
            <ac:grpSpMk id="64" creationId="{7F090570-0F2F-BF7A-0240-A9EA5F1F7887}"/>
          </ac:grpSpMkLst>
        </pc:grpChg>
        <pc:grpChg chg="add mod">
          <ac:chgData name="David Schall" userId="b2c311fc-73ee-406e-b0ae-3522d2f1a5b7" providerId="ADAL" clId="{0602B2E7-C9C3-4149-85BF-343B31B1994B}" dt="2024-10-17T15:41:28.175" v="16977" actId="571"/>
          <ac:grpSpMkLst>
            <pc:docMk/>
            <pc:sldMk cId="4060835046" sldId="1410"/>
            <ac:grpSpMk id="104" creationId="{D9FBBB4A-6A4A-E514-34C0-5954772B9581}"/>
          </ac:grpSpMkLst>
        </pc:grpChg>
        <pc:grpChg chg="add mod">
          <ac:chgData name="David Schall" userId="b2c311fc-73ee-406e-b0ae-3522d2f1a5b7" providerId="ADAL" clId="{0602B2E7-C9C3-4149-85BF-343B31B1994B}" dt="2024-10-17T15:41:28.175" v="16977" actId="571"/>
          <ac:grpSpMkLst>
            <pc:docMk/>
            <pc:sldMk cId="4060835046" sldId="1410"/>
            <ac:grpSpMk id="108" creationId="{1A5BE366-73B7-17DD-511C-52B50E6DF766}"/>
          </ac:grpSpMkLst>
        </pc:grpChg>
        <pc:grpChg chg="add mod">
          <ac:chgData name="David Schall" userId="b2c311fc-73ee-406e-b0ae-3522d2f1a5b7" providerId="ADAL" clId="{0602B2E7-C9C3-4149-85BF-343B31B1994B}" dt="2024-10-17T15:41:28.175" v="16977" actId="571"/>
          <ac:grpSpMkLst>
            <pc:docMk/>
            <pc:sldMk cId="4060835046" sldId="1410"/>
            <ac:grpSpMk id="117" creationId="{47541CC6-EA89-BBE9-2A08-EBB24BAAE1CB}"/>
          </ac:grpSpMkLst>
        </pc:grpChg>
        <pc:grpChg chg="add mod">
          <ac:chgData name="David Schall" userId="b2c311fc-73ee-406e-b0ae-3522d2f1a5b7" providerId="ADAL" clId="{0602B2E7-C9C3-4149-85BF-343B31B1994B}" dt="2024-10-17T15:41:28.175" v="16977" actId="571"/>
          <ac:grpSpMkLst>
            <pc:docMk/>
            <pc:sldMk cId="4060835046" sldId="1410"/>
            <ac:grpSpMk id="122" creationId="{5621606F-7BAA-2BB9-CEAC-172C874F10D1}"/>
          </ac:grpSpMkLst>
        </pc:grpChg>
        <pc:grpChg chg="add mod">
          <ac:chgData name="David Schall" userId="b2c311fc-73ee-406e-b0ae-3522d2f1a5b7" providerId="ADAL" clId="{0602B2E7-C9C3-4149-85BF-343B31B1994B}" dt="2024-10-18T14:02:44.494" v="18646" actId="1037"/>
          <ac:grpSpMkLst>
            <pc:docMk/>
            <pc:sldMk cId="4060835046" sldId="1410"/>
            <ac:grpSpMk id="123" creationId="{CB5AFE81-DA65-B5CC-AC9C-919CD7527BBD}"/>
          </ac:grpSpMkLst>
        </pc:grpChg>
        <pc:grpChg chg="add mod">
          <ac:chgData name="David Schall" userId="b2c311fc-73ee-406e-b0ae-3522d2f1a5b7" providerId="ADAL" clId="{0602B2E7-C9C3-4149-85BF-343B31B1994B}" dt="2024-10-18T13:57:35.167" v="18615" actId="1076"/>
          <ac:grpSpMkLst>
            <pc:docMk/>
            <pc:sldMk cId="4060835046" sldId="1410"/>
            <ac:grpSpMk id="156" creationId="{4E680250-2BF5-7305-7BFE-1AAD08AE918E}"/>
          </ac:grpSpMkLst>
        </pc:grpChg>
        <pc:grpChg chg="add mod">
          <ac:chgData name="David Schall" userId="b2c311fc-73ee-406e-b0ae-3522d2f1a5b7" providerId="ADAL" clId="{0602B2E7-C9C3-4149-85BF-343B31B1994B}" dt="2024-10-18T13:57:35.167" v="18615" actId="1076"/>
          <ac:grpSpMkLst>
            <pc:docMk/>
            <pc:sldMk cId="4060835046" sldId="1410"/>
            <ac:grpSpMk id="157" creationId="{0398C7DE-1707-475C-997A-28751985B17F}"/>
          </ac:grpSpMkLst>
        </pc:grpChg>
        <pc:grpChg chg="add del mod">
          <ac:chgData name="David Schall" userId="b2c311fc-73ee-406e-b0ae-3522d2f1a5b7" providerId="ADAL" clId="{0602B2E7-C9C3-4149-85BF-343B31B1994B}" dt="2024-10-18T14:03:33.042" v="18647" actId="478"/>
          <ac:grpSpMkLst>
            <pc:docMk/>
            <pc:sldMk cId="4060835046" sldId="1410"/>
            <ac:grpSpMk id="203" creationId="{22E98977-CEBA-5073-7A54-473D4ACFD62D}"/>
          </ac:grpSpMkLst>
        </pc:grpChg>
        <pc:grpChg chg="add del mod">
          <ac:chgData name="David Schall" userId="b2c311fc-73ee-406e-b0ae-3522d2f1a5b7" providerId="ADAL" clId="{0602B2E7-C9C3-4149-85BF-343B31B1994B}" dt="2024-10-18T14:03:49.707" v="18651" actId="478"/>
          <ac:grpSpMkLst>
            <pc:docMk/>
            <pc:sldMk cId="4060835046" sldId="1410"/>
            <ac:grpSpMk id="211" creationId="{6034451E-C7C4-BC1D-6AAF-D5E9ABF07DF6}"/>
          </ac:grpSpMkLst>
        </pc:grpChg>
        <pc:picChg chg="add del mod">
          <ac:chgData name="David Schall" userId="b2c311fc-73ee-406e-b0ae-3522d2f1a5b7" providerId="ADAL" clId="{0602B2E7-C9C3-4149-85BF-343B31B1994B}" dt="2024-10-16T12:42:43.989" v="13995" actId="478"/>
          <ac:picMkLst>
            <pc:docMk/>
            <pc:sldMk cId="4060835046" sldId="1410"/>
            <ac:picMk id="6" creationId="{2D173124-76C6-2BD4-AD2D-ED33A9F4DF16}"/>
          </ac:picMkLst>
        </pc:picChg>
        <pc:picChg chg="del">
          <ac:chgData name="David Schall" userId="b2c311fc-73ee-406e-b0ae-3522d2f1a5b7" providerId="ADAL" clId="{0602B2E7-C9C3-4149-85BF-343B31B1994B}" dt="2024-10-16T12:36:52.993" v="13944" actId="478"/>
          <ac:picMkLst>
            <pc:docMk/>
            <pc:sldMk cId="4060835046" sldId="1410"/>
            <ac:picMk id="7" creationId="{C0474294-FF6D-010E-678C-73330455F589}"/>
          </ac:picMkLst>
        </pc:picChg>
        <pc:picChg chg="add del mod">
          <ac:chgData name="David Schall" userId="b2c311fc-73ee-406e-b0ae-3522d2f1a5b7" providerId="ADAL" clId="{0602B2E7-C9C3-4149-85BF-343B31B1994B}" dt="2024-10-16T12:42:41.677" v="13994" actId="478"/>
          <ac:picMkLst>
            <pc:docMk/>
            <pc:sldMk cId="4060835046" sldId="1410"/>
            <ac:picMk id="12" creationId="{81FF5DC3-FF39-6751-146E-EF15F52E749A}"/>
          </ac:picMkLst>
        </pc:picChg>
        <pc:picChg chg="add del mod">
          <ac:chgData name="David Schall" userId="b2c311fc-73ee-406e-b0ae-3522d2f1a5b7" providerId="ADAL" clId="{0602B2E7-C9C3-4149-85BF-343B31B1994B}" dt="2024-10-16T15:17:46.348" v="14424" actId="478"/>
          <ac:picMkLst>
            <pc:docMk/>
            <pc:sldMk cId="4060835046" sldId="1410"/>
            <ac:picMk id="13" creationId="{40423C7E-CEB1-031F-FDBF-5111E6E5239D}"/>
          </ac:picMkLst>
        </pc:picChg>
        <pc:picChg chg="add del mod">
          <ac:chgData name="David Schall" userId="b2c311fc-73ee-406e-b0ae-3522d2f1a5b7" providerId="ADAL" clId="{0602B2E7-C9C3-4149-85BF-343B31B1994B}" dt="2024-10-17T15:21:56.309" v="16799" actId="478"/>
          <ac:picMkLst>
            <pc:docMk/>
            <pc:sldMk cId="4060835046" sldId="1410"/>
            <ac:picMk id="31" creationId="{2CC08EE8-04BA-7CA3-A71D-A37F3A35CC0A}"/>
          </ac:picMkLst>
        </pc:picChg>
        <pc:picChg chg="add del mod">
          <ac:chgData name="David Schall" userId="b2c311fc-73ee-406e-b0ae-3522d2f1a5b7" providerId="ADAL" clId="{0602B2E7-C9C3-4149-85BF-343B31B1994B}" dt="2024-10-18T14:03:41.505" v="18649" actId="478"/>
          <ac:picMkLst>
            <pc:docMk/>
            <pc:sldMk cId="4060835046" sldId="1410"/>
            <ac:picMk id="204" creationId="{80F04074-85C9-91B0-29AB-A1EDB7E6BFC3}"/>
          </ac:picMkLst>
        </pc:picChg>
        <pc:picChg chg="add del mod">
          <ac:chgData name="David Schall" userId="b2c311fc-73ee-406e-b0ae-3522d2f1a5b7" providerId="ADAL" clId="{0602B2E7-C9C3-4149-85BF-343B31B1994B}" dt="2024-10-18T13:20:11.197" v="18343" actId="478"/>
          <ac:picMkLst>
            <pc:docMk/>
            <pc:sldMk cId="4060835046" sldId="1410"/>
            <ac:picMk id="205" creationId="{0D751DED-36FE-3BCC-57AB-EF7BFECD5069}"/>
          </ac:picMkLst>
        </pc:picChg>
        <pc:picChg chg="add del mod">
          <ac:chgData name="David Schall" userId="b2c311fc-73ee-406e-b0ae-3522d2f1a5b7" providerId="ADAL" clId="{0602B2E7-C9C3-4149-85BF-343B31B1994B}" dt="2024-10-18T13:20:15.672" v="18344" actId="478"/>
          <ac:picMkLst>
            <pc:docMk/>
            <pc:sldMk cId="4060835046" sldId="1410"/>
            <ac:picMk id="206" creationId="{3B7A0086-884C-51AF-5F8C-D1450132C92E}"/>
          </ac:picMkLst>
        </pc:picChg>
        <pc:picChg chg="add del mod">
          <ac:chgData name="David Schall" userId="b2c311fc-73ee-406e-b0ae-3522d2f1a5b7" providerId="ADAL" clId="{0602B2E7-C9C3-4149-85BF-343B31B1994B}" dt="2024-10-18T13:25:32.745" v="18398" actId="478"/>
          <ac:picMkLst>
            <pc:docMk/>
            <pc:sldMk cId="4060835046" sldId="1410"/>
            <ac:picMk id="208" creationId="{56F8C309-0001-4092-2AE0-892B21AD4407}"/>
          </ac:picMkLst>
        </pc:picChg>
        <pc:cxnChg chg="del mod">
          <ac:chgData name="David Schall" userId="b2c311fc-73ee-406e-b0ae-3522d2f1a5b7" providerId="ADAL" clId="{0602B2E7-C9C3-4149-85BF-343B31B1994B}" dt="2024-10-16T15:17:10.422" v="14418" actId="478"/>
          <ac:cxnSpMkLst>
            <pc:docMk/>
            <pc:sldMk cId="4060835046" sldId="1410"/>
            <ac:cxnSpMk id="11" creationId="{8ABFD781-389E-0764-58A5-D411AA7CD113}"/>
          </ac:cxnSpMkLst>
        </pc:cxnChg>
        <pc:cxnChg chg="add del mod">
          <ac:chgData name="David Schall" userId="b2c311fc-73ee-406e-b0ae-3522d2f1a5b7" providerId="ADAL" clId="{0602B2E7-C9C3-4149-85BF-343B31B1994B}" dt="2024-10-17T15:21:56.309" v="16799" actId="478"/>
          <ac:cxnSpMkLst>
            <pc:docMk/>
            <pc:sldMk cId="4060835046" sldId="1410"/>
            <ac:cxnSpMk id="29" creationId="{F19529B9-C84E-04EF-2E69-22979B4C0E4E}"/>
          </ac:cxnSpMkLst>
        </pc:cxnChg>
        <pc:cxnChg chg="mod">
          <ac:chgData name="David Schall" userId="b2c311fc-73ee-406e-b0ae-3522d2f1a5b7" providerId="ADAL" clId="{0602B2E7-C9C3-4149-85BF-343B31B1994B}" dt="2024-10-17T15:41:28.175" v="16977" actId="571"/>
          <ac:cxnSpMkLst>
            <pc:docMk/>
            <pc:sldMk cId="4060835046" sldId="1410"/>
            <ac:cxnSpMk id="106" creationId="{B97B2B0D-CB3F-AB6E-A7A9-8A1F53DCCBAE}"/>
          </ac:cxnSpMkLst>
        </pc:cxnChg>
        <pc:cxnChg chg="mod">
          <ac:chgData name="David Schall" userId="b2c311fc-73ee-406e-b0ae-3522d2f1a5b7" providerId="ADAL" clId="{0602B2E7-C9C3-4149-85BF-343B31B1994B}" dt="2024-10-17T15:41:28.175" v="16977" actId="571"/>
          <ac:cxnSpMkLst>
            <pc:docMk/>
            <pc:sldMk cId="4060835046" sldId="1410"/>
            <ac:cxnSpMk id="107" creationId="{05A8B69C-AF0F-25E9-1170-67BB4F6B7699}"/>
          </ac:cxnSpMkLst>
        </pc:cxnChg>
        <pc:cxnChg chg="mod">
          <ac:chgData name="David Schall" userId="b2c311fc-73ee-406e-b0ae-3522d2f1a5b7" providerId="ADAL" clId="{0602B2E7-C9C3-4149-85BF-343B31B1994B}" dt="2024-10-17T15:41:28.175" v="16977" actId="571"/>
          <ac:cxnSpMkLst>
            <pc:docMk/>
            <pc:sldMk cId="4060835046" sldId="1410"/>
            <ac:cxnSpMk id="110" creationId="{8FDEBD94-94E9-738E-A247-058F68DFE76C}"/>
          </ac:cxnSpMkLst>
        </pc:cxnChg>
        <pc:cxnChg chg="mod">
          <ac:chgData name="David Schall" userId="b2c311fc-73ee-406e-b0ae-3522d2f1a5b7" providerId="ADAL" clId="{0602B2E7-C9C3-4149-85BF-343B31B1994B}" dt="2024-10-17T15:41:28.175" v="16977" actId="571"/>
          <ac:cxnSpMkLst>
            <pc:docMk/>
            <pc:sldMk cId="4060835046" sldId="1410"/>
            <ac:cxnSpMk id="111" creationId="{B5479223-30EA-88FA-F073-03EA9F8C8C93}"/>
          </ac:cxnSpMkLst>
        </pc:cxnChg>
        <pc:cxnChg chg="mod">
          <ac:chgData name="David Schall" userId="b2c311fc-73ee-406e-b0ae-3522d2f1a5b7" providerId="ADAL" clId="{0602B2E7-C9C3-4149-85BF-343B31B1994B}" dt="2024-10-17T15:41:28.175" v="16977" actId="571"/>
          <ac:cxnSpMkLst>
            <pc:docMk/>
            <pc:sldMk cId="4060835046" sldId="1410"/>
            <ac:cxnSpMk id="112" creationId="{70AE6EDB-0C1D-F60B-C466-4DF24D7643F5}"/>
          </ac:cxnSpMkLst>
        </pc:cxnChg>
      </pc:sldChg>
      <pc:sldChg chg="add del">
        <pc:chgData name="David Schall" userId="b2c311fc-73ee-406e-b0ae-3522d2f1a5b7" providerId="ADAL" clId="{0602B2E7-C9C3-4149-85BF-343B31B1994B}" dt="2024-10-16T12:35:53.058" v="13938" actId="47"/>
        <pc:sldMkLst>
          <pc:docMk/>
          <pc:sldMk cId="929476986" sldId="1411"/>
        </pc:sldMkLst>
      </pc:sldChg>
      <pc:sldChg chg="add del">
        <pc:chgData name="David Schall" userId="b2c311fc-73ee-406e-b0ae-3522d2f1a5b7" providerId="ADAL" clId="{0602B2E7-C9C3-4149-85BF-343B31B1994B}" dt="2024-10-21T15:38:30.583" v="25082" actId="47"/>
        <pc:sldMkLst>
          <pc:docMk/>
          <pc:sldMk cId="2701079300" sldId="1411"/>
        </pc:sldMkLst>
      </pc:sldChg>
      <pc:sldChg chg="addSp modSp add del mod modShow">
        <pc:chgData name="David Schall" userId="b2c311fc-73ee-406e-b0ae-3522d2f1a5b7" providerId="ADAL" clId="{0602B2E7-C9C3-4149-85BF-343B31B1994B}" dt="2024-10-17T09:36:26.480" v="15679" actId="2696"/>
        <pc:sldMkLst>
          <pc:docMk/>
          <pc:sldMk cId="3086166131" sldId="1411"/>
        </pc:sldMkLst>
        <pc:spChg chg="mod">
          <ac:chgData name="David Schall" userId="b2c311fc-73ee-406e-b0ae-3522d2f1a5b7" providerId="ADAL" clId="{0602B2E7-C9C3-4149-85BF-343B31B1994B}" dt="2024-10-16T16:08:50.534" v="14438" actId="20577"/>
          <ac:spMkLst>
            <pc:docMk/>
            <pc:sldMk cId="3086166131" sldId="1411"/>
            <ac:spMk id="3" creationId="{63E353DC-FA4E-6798-BA0A-C977012BDEF8}"/>
          </ac:spMkLst>
        </pc:spChg>
        <pc:spChg chg="add mod">
          <ac:chgData name="David Schall" userId="b2c311fc-73ee-406e-b0ae-3522d2f1a5b7" providerId="ADAL" clId="{0602B2E7-C9C3-4149-85BF-343B31B1994B}" dt="2024-10-16T16:10:33.544" v="14444" actId="122"/>
          <ac:spMkLst>
            <pc:docMk/>
            <pc:sldMk cId="3086166131" sldId="1411"/>
            <ac:spMk id="7" creationId="{45463440-7933-D8A3-53B0-598694BBC4CB}"/>
          </ac:spMkLst>
        </pc:spChg>
      </pc:sldChg>
      <pc:sldChg chg="addSp delSp modSp add mod ord delAnim modAnim modShow">
        <pc:chgData name="David Schall" userId="b2c311fc-73ee-406e-b0ae-3522d2f1a5b7" providerId="ADAL" clId="{0602B2E7-C9C3-4149-85BF-343B31B1994B}" dt="2024-11-02T12:18:43.322" v="44600"/>
        <pc:sldMkLst>
          <pc:docMk/>
          <pc:sldMk cId="4115373301" sldId="1412"/>
        </pc:sldMkLst>
        <pc:spChg chg="del mod">
          <ac:chgData name="David Schall" userId="b2c311fc-73ee-406e-b0ae-3522d2f1a5b7" providerId="ADAL" clId="{0602B2E7-C9C3-4149-85BF-343B31B1994B}" dt="2024-10-17T13:51:21.422" v="16004" actId="478"/>
          <ac:spMkLst>
            <pc:docMk/>
            <pc:sldMk cId="4115373301" sldId="1412"/>
            <ac:spMk id="3" creationId="{01D42117-AEE3-E25A-3DDC-9DA1F76DBBE8}"/>
          </ac:spMkLst>
        </pc:spChg>
        <pc:spChg chg="mod">
          <ac:chgData name="David Schall" userId="b2c311fc-73ee-406e-b0ae-3522d2f1a5b7" providerId="ADAL" clId="{0602B2E7-C9C3-4149-85BF-343B31B1994B}" dt="2024-10-17T13:52:01.433" v="16008"/>
          <ac:spMkLst>
            <pc:docMk/>
            <pc:sldMk cId="4115373301" sldId="1412"/>
            <ac:spMk id="4" creationId="{3C071CDB-7408-E846-0520-14BF987248C6}"/>
          </ac:spMkLst>
        </pc:spChg>
        <pc:spChg chg="mod">
          <ac:chgData name="David Schall" userId="b2c311fc-73ee-406e-b0ae-3522d2f1a5b7" providerId="ADAL" clId="{0602B2E7-C9C3-4149-85BF-343B31B1994B}" dt="2024-10-17T13:51:45.247" v="16007"/>
          <ac:spMkLst>
            <pc:docMk/>
            <pc:sldMk cId="4115373301" sldId="1412"/>
            <ac:spMk id="5" creationId="{CA071E68-292F-5127-9E01-FB6CFFB61537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7" creationId="{024E1F3A-3478-C4F4-409B-BE702E3B5049}"/>
          </ac:spMkLst>
        </pc:spChg>
        <pc:spChg chg="del">
          <ac:chgData name="David Schall" userId="b2c311fc-73ee-406e-b0ae-3522d2f1a5b7" providerId="ADAL" clId="{0602B2E7-C9C3-4149-85BF-343B31B1994B}" dt="2024-10-17T13:45:26.572" v="15984" actId="478"/>
          <ac:spMkLst>
            <pc:docMk/>
            <pc:sldMk cId="4115373301" sldId="1412"/>
            <ac:spMk id="8" creationId="{AA3A1E8A-9D9A-E8D5-55C1-398D4E9DABF4}"/>
          </ac:spMkLst>
        </pc:spChg>
        <pc:spChg chg="del">
          <ac:chgData name="David Schall" userId="b2c311fc-73ee-406e-b0ae-3522d2f1a5b7" providerId="ADAL" clId="{0602B2E7-C9C3-4149-85BF-343B31B1994B}" dt="2024-10-17T13:45:26.572" v="15984" actId="478"/>
          <ac:spMkLst>
            <pc:docMk/>
            <pc:sldMk cId="4115373301" sldId="1412"/>
            <ac:spMk id="10" creationId="{8ED0373C-DF53-D9D1-6823-BDD2085D816B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1" creationId="{41BFE411-F9D6-F55F-3217-405452252A46}"/>
          </ac:spMkLst>
        </pc:spChg>
        <pc:spChg chg="del">
          <ac:chgData name="David Schall" userId="b2c311fc-73ee-406e-b0ae-3522d2f1a5b7" providerId="ADAL" clId="{0602B2E7-C9C3-4149-85BF-343B31B1994B}" dt="2024-10-17T13:45:26.572" v="15984" actId="478"/>
          <ac:spMkLst>
            <pc:docMk/>
            <pc:sldMk cId="4115373301" sldId="1412"/>
            <ac:spMk id="12" creationId="{2A206DFB-7CFC-37A3-A697-9486FAA99327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3" creationId="{F733DBCF-1B00-7DED-4AF2-B31EFD37754C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4" creationId="{303A8ED4-FD23-6578-F20A-0EB682AF7C4C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5" creationId="{CFB323AD-D40B-409D-9EEE-A53A81845082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6" creationId="{5968247D-CA2E-1A47-4BDE-C913388D9FC7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7" creationId="{62039082-51E4-E035-5F03-EEAF760D529C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19" creationId="{861DA878-CD62-2549-6338-3D31039B0C44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23" creationId="{80D607C4-2C0B-CBA5-BBAB-FABCB4D15E8E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24" creationId="{B65643C2-66E7-EDFF-5CA4-8605C574C384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25" creationId="{98A467F1-6F81-8B03-D323-3A5FC1A623BB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29" creationId="{2591FDE4-65F1-1BFF-FAE4-E55E99AA2428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31" creationId="{EDF7A269-632A-E0AC-41B5-074CBD5ADD0D}"/>
          </ac:spMkLst>
        </pc:spChg>
        <pc:spChg chg="add 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35" creationId="{1F0BCFC1-165E-9008-CA25-73A9142520BF}"/>
          </ac:spMkLst>
        </pc:spChg>
        <pc:spChg chg="add del mod">
          <ac:chgData name="David Schall" userId="b2c311fc-73ee-406e-b0ae-3522d2f1a5b7" providerId="ADAL" clId="{0602B2E7-C9C3-4149-85BF-343B31B1994B}" dt="2024-10-17T13:46:20.790" v="15988" actId="478"/>
          <ac:spMkLst>
            <pc:docMk/>
            <pc:sldMk cId="4115373301" sldId="1412"/>
            <ac:spMk id="37" creationId="{4DDDC8C6-11D0-2CD0-5860-703DED191BAD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39" creationId="{669A189F-CFE3-F094-C451-703E08FFE8B9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40" creationId="{FB82F0F4-2159-9FF1-ADA4-4F5B5D7CCD70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41" creationId="{70A156A3-8799-164C-EE71-DAC28279D570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46" creationId="{5384E462-CE83-838A-5F69-16AB6B84F1BF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47" creationId="{846936B9-45CD-3C0E-E96D-EAE35B0D7523}"/>
          </ac:spMkLst>
        </pc:spChg>
        <pc:spChg chg="mod">
          <ac:chgData name="David Schall" userId="b2c311fc-73ee-406e-b0ae-3522d2f1a5b7" providerId="ADAL" clId="{0602B2E7-C9C3-4149-85BF-343B31B1994B}" dt="2024-10-17T13:45:46.131" v="15986"/>
          <ac:spMkLst>
            <pc:docMk/>
            <pc:sldMk cId="4115373301" sldId="1412"/>
            <ac:spMk id="48" creationId="{1AFCF32D-A3F4-2282-DD5D-FB004E20486B}"/>
          </ac:spMkLst>
        </pc:spChg>
        <pc:spChg chg="add del mod">
          <ac:chgData name="David Schall" userId="b2c311fc-73ee-406e-b0ae-3522d2f1a5b7" providerId="ADAL" clId="{0602B2E7-C9C3-4149-85BF-343B31B1994B}" dt="2024-10-17T13:51:24.379" v="16005" actId="478"/>
          <ac:spMkLst>
            <pc:docMk/>
            <pc:sldMk cId="4115373301" sldId="1412"/>
            <ac:spMk id="58" creationId="{4AD618CD-49CF-7255-ED9B-984335DE63CD}"/>
          </ac:spMkLst>
        </pc:spChg>
        <pc:spChg chg="add mod">
          <ac:chgData name="David Schall" userId="b2c311fc-73ee-406e-b0ae-3522d2f1a5b7" providerId="ADAL" clId="{0602B2E7-C9C3-4149-85BF-343B31B1994B}" dt="2024-10-17T13:51:24.699" v="16006"/>
          <ac:spMkLst>
            <pc:docMk/>
            <pc:sldMk cId="4115373301" sldId="1412"/>
            <ac:spMk id="59" creationId="{4EDA0D07-C504-A7BE-91E6-C715034567E2}"/>
          </ac:spMkLst>
        </pc:spChg>
        <pc:grpChg chg="add mod">
          <ac:chgData name="David Schall" userId="b2c311fc-73ee-406e-b0ae-3522d2f1a5b7" providerId="ADAL" clId="{0602B2E7-C9C3-4149-85BF-343B31B1994B}" dt="2024-10-17T13:46:29.937" v="15991" actId="14100"/>
          <ac:grpSpMkLst>
            <pc:docMk/>
            <pc:sldMk cId="4115373301" sldId="1412"/>
            <ac:grpSpMk id="18" creationId="{EEB58957-A094-0A31-86C7-E5F1AC7C7A64}"/>
          </ac:grpSpMkLst>
        </pc:grpChg>
        <pc:grpChg chg="add mod">
          <ac:chgData name="David Schall" userId="b2c311fc-73ee-406e-b0ae-3522d2f1a5b7" providerId="ADAL" clId="{0602B2E7-C9C3-4149-85BF-343B31B1994B}" dt="2024-10-17T13:45:46.131" v="15986"/>
          <ac:grpSpMkLst>
            <pc:docMk/>
            <pc:sldMk cId="4115373301" sldId="1412"/>
            <ac:grpSpMk id="22" creationId="{F5E169BA-009E-A408-3B67-FEDF4C3F2C42}"/>
          </ac:grpSpMkLst>
        </pc:grpChg>
        <pc:grpChg chg="add mod">
          <ac:chgData name="David Schall" userId="b2c311fc-73ee-406e-b0ae-3522d2f1a5b7" providerId="ADAL" clId="{0602B2E7-C9C3-4149-85BF-343B31B1994B}" dt="2024-10-17T13:46:51.594" v="15996" actId="1037"/>
          <ac:grpSpMkLst>
            <pc:docMk/>
            <pc:sldMk cId="4115373301" sldId="1412"/>
            <ac:grpSpMk id="30" creationId="{F2AAB443-39A2-140A-BC26-F2D211C0BA51}"/>
          </ac:grpSpMkLst>
        </pc:grpChg>
        <pc:grpChg chg="add mod">
          <ac:chgData name="David Schall" userId="b2c311fc-73ee-406e-b0ae-3522d2f1a5b7" providerId="ADAL" clId="{0602B2E7-C9C3-4149-85BF-343B31B1994B}" dt="2024-10-17T13:45:46.131" v="15986"/>
          <ac:grpSpMkLst>
            <pc:docMk/>
            <pc:sldMk cId="4115373301" sldId="1412"/>
            <ac:grpSpMk id="38" creationId="{104B5AB9-66AF-FC65-49D1-E444B79EDA48}"/>
          </ac:grpSpMkLst>
        </pc:grpChg>
        <pc:grpChg chg="add mod">
          <ac:chgData name="David Schall" userId="b2c311fc-73ee-406e-b0ae-3522d2f1a5b7" providerId="ADAL" clId="{0602B2E7-C9C3-4149-85BF-343B31B1994B}" dt="2024-10-17T13:45:46.131" v="15986"/>
          <ac:grpSpMkLst>
            <pc:docMk/>
            <pc:sldMk cId="4115373301" sldId="1412"/>
            <ac:grpSpMk id="45" creationId="{556A5669-2391-16BC-5891-4C673098AF90}"/>
          </ac:grpSpMkLst>
        </pc:grpChg>
        <pc:picChg chg="del">
          <ac:chgData name="David Schall" userId="b2c311fc-73ee-406e-b0ae-3522d2f1a5b7" providerId="ADAL" clId="{0602B2E7-C9C3-4149-85BF-343B31B1994B}" dt="2024-10-17T13:45:26.572" v="15984" actId="478"/>
          <ac:picMkLst>
            <pc:docMk/>
            <pc:sldMk cId="4115373301" sldId="1412"/>
            <ac:picMk id="6" creationId="{A6F8774E-A906-68FD-B797-B4D6C0EA5BDF}"/>
          </ac:picMkLst>
        </pc:picChg>
        <pc:cxnChg chg="mod">
          <ac:chgData name="David Schall" userId="b2c311fc-73ee-406e-b0ae-3522d2f1a5b7" providerId="ADAL" clId="{0602B2E7-C9C3-4149-85BF-343B31B1994B}" dt="2024-10-17T13:46:37.906" v="15993" actId="14100"/>
          <ac:cxnSpMkLst>
            <pc:docMk/>
            <pc:sldMk cId="4115373301" sldId="1412"/>
            <ac:cxnSpMk id="20" creationId="{F1905395-EC76-C51B-0157-F80EF4161FB4}"/>
          </ac:cxnSpMkLst>
        </pc:cxnChg>
        <pc:cxnChg chg="mod">
          <ac:chgData name="David Schall" userId="b2c311fc-73ee-406e-b0ae-3522d2f1a5b7" providerId="ADAL" clId="{0602B2E7-C9C3-4149-85BF-343B31B1994B}" dt="2024-10-17T13:46:34.378" v="15992" actId="14100"/>
          <ac:cxnSpMkLst>
            <pc:docMk/>
            <pc:sldMk cId="4115373301" sldId="1412"/>
            <ac:cxnSpMk id="21" creationId="{2A6080D1-7DDA-2CC5-1EA8-6B614C13F598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26" creationId="{D1C83992-CB55-2285-887E-975B51B0958D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27" creationId="{89EC79FC-63AE-0694-B1D0-6A07378196E7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28" creationId="{5A0074D2-4B63-A9C5-D9C6-B3C945D844F5}"/>
          </ac:cxnSpMkLst>
        </pc:cxnChg>
        <pc:cxnChg chg="mod">
          <ac:chgData name="David Schall" userId="b2c311fc-73ee-406e-b0ae-3522d2f1a5b7" providerId="ADAL" clId="{0602B2E7-C9C3-4149-85BF-343B31B1994B}" dt="2024-10-17T13:47:07.262" v="15998" actId="14100"/>
          <ac:cxnSpMkLst>
            <pc:docMk/>
            <pc:sldMk cId="4115373301" sldId="1412"/>
            <ac:cxnSpMk id="32" creationId="{738088FD-AFEA-5B7D-AD0A-1CA49B9030BC}"/>
          </ac:cxnSpMkLst>
        </pc:cxnChg>
        <pc:cxnChg chg="mod">
          <ac:chgData name="David Schall" userId="b2c311fc-73ee-406e-b0ae-3522d2f1a5b7" providerId="ADAL" clId="{0602B2E7-C9C3-4149-85BF-343B31B1994B}" dt="2024-10-17T13:46:29.937" v="15991" actId="14100"/>
          <ac:cxnSpMkLst>
            <pc:docMk/>
            <pc:sldMk cId="4115373301" sldId="1412"/>
            <ac:cxnSpMk id="33" creationId="{5780BAE3-30EC-79A1-45F5-19B9B8629A9B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34" creationId="{7C26DA98-5379-6732-7072-C231B2B671AC}"/>
          </ac:cxnSpMkLst>
        </pc:cxnChg>
        <pc:cxnChg chg="add del mod">
          <ac:chgData name="David Schall" userId="b2c311fc-73ee-406e-b0ae-3522d2f1a5b7" providerId="ADAL" clId="{0602B2E7-C9C3-4149-85BF-343B31B1994B}" dt="2024-10-17T13:46:23.241" v="15989" actId="478"/>
          <ac:cxnSpMkLst>
            <pc:docMk/>
            <pc:sldMk cId="4115373301" sldId="1412"/>
            <ac:cxnSpMk id="36" creationId="{49582B2A-5D25-2477-B9D3-AC2921AD5BF9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42" creationId="{C08F1CC8-EE3E-60BC-9BDF-2DCAAEE9E4DF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43" creationId="{29FE8B7C-1A0E-1D7C-0EFE-8A740470546E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44" creationId="{877EF86D-FD28-7716-8B00-37F680D1536D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49" creationId="{3E5EF203-ED94-A169-7341-18F7F8E4C74C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50" creationId="{B49FA69F-2060-1E45-D9FB-A4010A97CBFC}"/>
          </ac:cxnSpMkLst>
        </pc:cxnChg>
        <pc:cxnChg chg="mod">
          <ac:chgData name="David Schall" userId="b2c311fc-73ee-406e-b0ae-3522d2f1a5b7" providerId="ADAL" clId="{0602B2E7-C9C3-4149-85BF-343B31B1994B}" dt="2024-10-17T13:45:46.131" v="15986"/>
          <ac:cxnSpMkLst>
            <pc:docMk/>
            <pc:sldMk cId="4115373301" sldId="1412"/>
            <ac:cxnSpMk id="51" creationId="{4ED109C2-DB4D-45AB-B9EA-B8D759395A21}"/>
          </ac:cxnSpMkLst>
        </pc:cxnChg>
      </pc:sldChg>
      <pc:sldChg chg="addSp delSp modSp 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772941542" sldId="1413"/>
        </pc:sldMkLst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7" creationId="{10CEF912-232A-20A6-14DC-A43E4A8D4063}"/>
          </ac:spMkLst>
        </pc:spChg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11" creationId="{DFE3C04A-85BC-0A86-8A88-C25D6C80E186}"/>
          </ac:spMkLst>
        </pc:spChg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13" creationId="{2C8613C8-FD9C-0665-D7E7-E93503BC2B4F}"/>
          </ac:spMkLst>
        </pc:spChg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14" creationId="{C2B36225-B094-3BFB-D64D-77038457CB76}"/>
          </ac:spMkLst>
        </pc:spChg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15" creationId="{CD371C70-C8E2-3233-4760-2C0EAEE07F25}"/>
          </ac:spMkLst>
        </pc:spChg>
        <pc:spChg chg="del">
          <ac:chgData name="David Schall" userId="b2c311fc-73ee-406e-b0ae-3522d2f1a5b7" providerId="ADAL" clId="{0602B2E7-C9C3-4149-85BF-343B31B1994B}" dt="2024-10-17T13:57:59.409" v="16014" actId="478"/>
          <ac:spMkLst>
            <pc:docMk/>
            <pc:sldMk cId="772941542" sldId="1413"/>
            <ac:spMk id="16" creationId="{56DED14E-238C-4B9A-A6BF-4B3FE70D376B}"/>
          </ac:spMkLst>
        </pc:spChg>
        <pc:spChg chg="del">
          <ac:chgData name="David Schall" userId="b2c311fc-73ee-406e-b0ae-3522d2f1a5b7" providerId="ADAL" clId="{0602B2E7-C9C3-4149-85BF-343B31B1994B}" dt="2024-10-17T13:58:01.363" v="16015" actId="478"/>
          <ac:spMkLst>
            <pc:docMk/>
            <pc:sldMk cId="772941542" sldId="1413"/>
            <ac:spMk id="17" creationId="{BE8B1923-A7B5-AC41-9DD7-AC334BEF60DF}"/>
          </ac:spMkLst>
        </pc:spChg>
        <pc:spChg chg="del">
          <ac:chgData name="David Schall" userId="b2c311fc-73ee-406e-b0ae-3522d2f1a5b7" providerId="ADAL" clId="{0602B2E7-C9C3-4149-85BF-343B31B1994B}" dt="2024-10-17T13:58:04.946" v="16016" actId="478"/>
          <ac:spMkLst>
            <pc:docMk/>
            <pc:sldMk cId="772941542" sldId="1413"/>
            <ac:spMk id="29" creationId="{0E82BF61-7C4B-D10E-2527-EF92BEBFC7B5}"/>
          </ac:spMkLst>
        </pc:spChg>
        <pc:spChg chg="mod">
          <ac:chgData name="David Schall" userId="b2c311fc-73ee-406e-b0ae-3522d2f1a5b7" providerId="ADAL" clId="{0602B2E7-C9C3-4149-85BF-343B31B1994B}" dt="2024-10-17T13:58:51.959" v="16019" actId="164"/>
          <ac:spMkLst>
            <pc:docMk/>
            <pc:sldMk cId="772941542" sldId="1413"/>
            <ac:spMk id="35" creationId="{00177C0A-89CC-3BAE-D58D-5EB5A0E5D404}"/>
          </ac:spMkLst>
        </pc:spChg>
        <pc:spChg chg="mod">
          <ac:chgData name="David Schall" userId="b2c311fc-73ee-406e-b0ae-3522d2f1a5b7" providerId="ADAL" clId="{0602B2E7-C9C3-4149-85BF-343B31B1994B}" dt="2024-10-17T13:59:07.033" v="16021" actId="14100"/>
          <ac:spMkLst>
            <pc:docMk/>
            <pc:sldMk cId="772941542" sldId="1413"/>
            <ac:spMk id="59" creationId="{08AA96F9-8687-C9E2-6023-CCD16A9C9BFC}"/>
          </ac:spMkLst>
        </pc:spChg>
        <pc:grpChg chg="add mod">
          <ac:chgData name="David Schall" userId="b2c311fc-73ee-406e-b0ae-3522d2f1a5b7" providerId="ADAL" clId="{0602B2E7-C9C3-4149-85BF-343B31B1994B}" dt="2024-10-17T13:58:55.141" v="16020" actId="1076"/>
          <ac:grpSpMkLst>
            <pc:docMk/>
            <pc:sldMk cId="772941542" sldId="1413"/>
            <ac:grpSpMk id="10" creationId="{7C76E6C0-9D4C-4B60-D741-A6DBE1274CE7}"/>
          </ac:grpSpMkLst>
        </pc:grpChg>
        <pc:grpChg chg="mod">
          <ac:chgData name="David Schall" userId="b2c311fc-73ee-406e-b0ae-3522d2f1a5b7" providerId="ADAL" clId="{0602B2E7-C9C3-4149-85BF-343B31B1994B}" dt="2024-10-17T13:58:51.959" v="16019" actId="164"/>
          <ac:grpSpMkLst>
            <pc:docMk/>
            <pc:sldMk cId="772941542" sldId="1413"/>
            <ac:grpSpMk id="18" creationId="{6778133F-C0BE-C99D-E9CD-A048281F9D0D}"/>
          </ac:grpSpMkLst>
        </pc:grpChg>
        <pc:grpChg chg="del">
          <ac:chgData name="David Schall" userId="b2c311fc-73ee-406e-b0ae-3522d2f1a5b7" providerId="ADAL" clId="{0602B2E7-C9C3-4149-85BF-343B31B1994B}" dt="2024-10-17T13:57:49.298" v="16011" actId="478"/>
          <ac:grpSpMkLst>
            <pc:docMk/>
            <pc:sldMk cId="772941542" sldId="1413"/>
            <ac:grpSpMk id="22" creationId="{1DEC6278-4738-A127-0DD6-E806FCF50B8B}"/>
          </ac:grpSpMkLst>
        </pc:grpChg>
        <pc:grpChg chg="mod">
          <ac:chgData name="David Schall" userId="b2c311fc-73ee-406e-b0ae-3522d2f1a5b7" providerId="ADAL" clId="{0602B2E7-C9C3-4149-85BF-343B31B1994B}" dt="2024-10-17T13:58:51.959" v="16019" actId="164"/>
          <ac:grpSpMkLst>
            <pc:docMk/>
            <pc:sldMk cId="772941542" sldId="1413"/>
            <ac:grpSpMk id="30" creationId="{3EA8AA35-FFB4-E266-CA60-EC6650F13C6C}"/>
          </ac:grpSpMkLst>
        </pc:grpChg>
        <pc:grpChg chg="del">
          <ac:chgData name="David Schall" userId="b2c311fc-73ee-406e-b0ae-3522d2f1a5b7" providerId="ADAL" clId="{0602B2E7-C9C3-4149-85BF-343B31B1994B}" dt="2024-10-17T13:57:51.226" v="16012" actId="478"/>
          <ac:grpSpMkLst>
            <pc:docMk/>
            <pc:sldMk cId="772941542" sldId="1413"/>
            <ac:grpSpMk id="38" creationId="{C009DB26-7D0C-0392-2B95-91E83D27ECC7}"/>
          </ac:grpSpMkLst>
        </pc:grpChg>
        <pc:grpChg chg="del">
          <ac:chgData name="David Schall" userId="b2c311fc-73ee-406e-b0ae-3522d2f1a5b7" providerId="ADAL" clId="{0602B2E7-C9C3-4149-85BF-343B31B1994B}" dt="2024-10-17T13:57:52.953" v="16013" actId="478"/>
          <ac:grpSpMkLst>
            <pc:docMk/>
            <pc:sldMk cId="772941542" sldId="1413"/>
            <ac:grpSpMk id="45" creationId="{855307BC-B5D2-6A26-7FDF-88C3EDBC818A}"/>
          </ac:grpSpMkLst>
        </pc:grpChg>
        <pc:cxnChg chg="mod">
          <ac:chgData name="David Schall" userId="b2c311fc-73ee-406e-b0ae-3522d2f1a5b7" providerId="ADAL" clId="{0602B2E7-C9C3-4149-85BF-343B31B1994B}" dt="2024-10-17T13:58:39.183" v="16018" actId="1076"/>
          <ac:cxnSpMkLst>
            <pc:docMk/>
            <pc:sldMk cId="772941542" sldId="1413"/>
            <ac:cxnSpMk id="20" creationId="{F86027B3-AF67-90F7-3D2D-E2E6B1134AFE}"/>
          </ac:cxnSpMkLst>
        </pc:cxnChg>
        <pc:cxnChg chg="mod">
          <ac:chgData name="David Schall" userId="b2c311fc-73ee-406e-b0ae-3522d2f1a5b7" providerId="ADAL" clId="{0602B2E7-C9C3-4149-85BF-343B31B1994B}" dt="2024-10-17T13:58:39.183" v="16018" actId="1076"/>
          <ac:cxnSpMkLst>
            <pc:docMk/>
            <pc:sldMk cId="772941542" sldId="1413"/>
            <ac:cxnSpMk id="21" creationId="{C7A65269-806E-5494-6596-9C1B49019183}"/>
          </ac:cxnSpMkLst>
        </pc:cxnChg>
        <pc:cxnChg chg="mod">
          <ac:chgData name="David Schall" userId="b2c311fc-73ee-406e-b0ae-3522d2f1a5b7" providerId="ADAL" clId="{0602B2E7-C9C3-4149-85BF-343B31B1994B}" dt="2024-10-17T13:57:49.298" v="16011" actId="478"/>
          <ac:cxnSpMkLst>
            <pc:docMk/>
            <pc:sldMk cId="772941542" sldId="1413"/>
            <ac:cxnSpMk id="26" creationId="{23026284-DDBD-7121-1BAD-D081B1F7124A}"/>
          </ac:cxnSpMkLst>
        </pc:cxnChg>
        <pc:cxnChg chg="mod">
          <ac:chgData name="David Schall" userId="b2c311fc-73ee-406e-b0ae-3522d2f1a5b7" providerId="ADAL" clId="{0602B2E7-C9C3-4149-85BF-343B31B1994B}" dt="2024-10-17T13:57:49.298" v="16011" actId="478"/>
          <ac:cxnSpMkLst>
            <pc:docMk/>
            <pc:sldMk cId="772941542" sldId="1413"/>
            <ac:cxnSpMk id="27" creationId="{FAD82D3B-A6C5-CB8C-BC2B-E57F83290040}"/>
          </ac:cxnSpMkLst>
        </pc:cxnChg>
        <pc:cxnChg chg="mod">
          <ac:chgData name="David Schall" userId="b2c311fc-73ee-406e-b0ae-3522d2f1a5b7" providerId="ADAL" clId="{0602B2E7-C9C3-4149-85BF-343B31B1994B}" dt="2024-10-17T13:57:49.298" v="16011" actId="478"/>
          <ac:cxnSpMkLst>
            <pc:docMk/>
            <pc:sldMk cId="772941542" sldId="1413"/>
            <ac:cxnSpMk id="28" creationId="{C5E09369-7ADB-2FDD-8E8E-97FCEC1366A0}"/>
          </ac:cxnSpMkLst>
        </pc:cxnChg>
        <pc:cxnChg chg="mod">
          <ac:chgData name="David Schall" userId="b2c311fc-73ee-406e-b0ae-3522d2f1a5b7" providerId="ADAL" clId="{0602B2E7-C9C3-4149-85BF-343B31B1994B}" dt="2024-10-17T13:58:39.183" v="16018" actId="1076"/>
          <ac:cxnSpMkLst>
            <pc:docMk/>
            <pc:sldMk cId="772941542" sldId="1413"/>
            <ac:cxnSpMk id="32" creationId="{0ADC52F1-74D9-BCF9-A846-70E3B89944AB}"/>
          </ac:cxnSpMkLst>
        </pc:cxnChg>
        <pc:cxnChg chg="mod">
          <ac:chgData name="David Schall" userId="b2c311fc-73ee-406e-b0ae-3522d2f1a5b7" providerId="ADAL" clId="{0602B2E7-C9C3-4149-85BF-343B31B1994B}" dt="2024-10-17T13:58:39.183" v="16018" actId="1076"/>
          <ac:cxnSpMkLst>
            <pc:docMk/>
            <pc:sldMk cId="772941542" sldId="1413"/>
            <ac:cxnSpMk id="33" creationId="{B852309E-BFF3-AE33-9DEC-D3895B95D4FA}"/>
          </ac:cxnSpMkLst>
        </pc:cxnChg>
        <pc:cxnChg chg="mod">
          <ac:chgData name="David Schall" userId="b2c311fc-73ee-406e-b0ae-3522d2f1a5b7" providerId="ADAL" clId="{0602B2E7-C9C3-4149-85BF-343B31B1994B}" dt="2024-10-17T13:58:39.183" v="16018" actId="1076"/>
          <ac:cxnSpMkLst>
            <pc:docMk/>
            <pc:sldMk cId="772941542" sldId="1413"/>
            <ac:cxnSpMk id="34" creationId="{FC20C909-93BC-B84A-04D6-F2BFAF5E2A12}"/>
          </ac:cxnSpMkLst>
        </pc:cxnChg>
        <pc:cxnChg chg="mod">
          <ac:chgData name="David Schall" userId="b2c311fc-73ee-406e-b0ae-3522d2f1a5b7" providerId="ADAL" clId="{0602B2E7-C9C3-4149-85BF-343B31B1994B}" dt="2024-10-17T13:57:51.226" v="16012" actId="478"/>
          <ac:cxnSpMkLst>
            <pc:docMk/>
            <pc:sldMk cId="772941542" sldId="1413"/>
            <ac:cxnSpMk id="42" creationId="{066030E0-6B9F-7747-E77E-A757AEA28158}"/>
          </ac:cxnSpMkLst>
        </pc:cxnChg>
        <pc:cxnChg chg="mod">
          <ac:chgData name="David Schall" userId="b2c311fc-73ee-406e-b0ae-3522d2f1a5b7" providerId="ADAL" clId="{0602B2E7-C9C3-4149-85BF-343B31B1994B}" dt="2024-10-17T13:57:51.226" v="16012" actId="478"/>
          <ac:cxnSpMkLst>
            <pc:docMk/>
            <pc:sldMk cId="772941542" sldId="1413"/>
            <ac:cxnSpMk id="43" creationId="{02EFEE58-3E82-CD6F-9AF3-46B2D69E0688}"/>
          </ac:cxnSpMkLst>
        </pc:cxnChg>
        <pc:cxnChg chg="mod">
          <ac:chgData name="David Schall" userId="b2c311fc-73ee-406e-b0ae-3522d2f1a5b7" providerId="ADAL" clId="{0602B2E7-C9C3-4149-85BF-343B31B1994B}" dt="2024-10-17T13:57:51.226" v="16012" actId="478"/>
          <ac:cxnSpMkLst>
            <pc:docMk/>
            <pc:sldMk cId="772941542" sldId="1413"/>
            <ac:cxnSpMk id="44" creationId="{935C0014-DF44-4E4E-2701-68F906BF85D3}"/>
          </ac:cxnSpMkLst>
        </pc:cxnChg>
        <pc:cxnChg chg="mod">
          <ac:chgData name="David Schall" userId="b2c311fc-73ee-406e-b0ae-3522d2f1a5b7" providerId="ADAL" clId="{0602B2E7-C9C3-4149-85BF-343B31B1994B}" dt="2024-10-17T13:57:52.953" v="16013" actId="478"/>
          <ac:cxnSpMkLst>
            <pc:docMk/>
            <pc:sldMk cId="772941542" sldId="1413"/>
            <ac:cxnSpMk id="49" creationId="{997A3021-CF19-4347-CE10-42E75DE7A436}"/>
          </ac:cxnSpMkLst>
        </pc:cxnChg>
        <pc:cxnChg chg="mod">
          <ac:chgData name="David Schall" userId="b2c311fc-73ee-406e-b0ae-3522d2f1a5b7" providerId="ADAL" clId="{0602B2E7-C9C3-4149-85BF-343B31B1994B}" dt="2024-10-17T13:57:52.953" v="16013" actId="478"/>
          <ac:cxnSpMkLst>
            <pc:docMk/>
            <pc:sldMk cId="772941542" sldId="1413"/>
            <ac:cxnSpMk id="50" creationId="{2E63B16C-25D1-3C91-ACB1-F7E2C3C6E4EE}"/>
          </ac:cxnSpMkLst>
        </pc:cxnChg>
        <pc:cxnChg chg="mod">
          <ac:chgData name="David Schall" userId="b2c311fc-73ee-406e-b0ae-3522d2f1a5b7" providerId="ADAL" clId="{0602B2E7-C9C3-4149-85BF-343B31B1994B}" dt="2024-10-17T13:57:52.953" v="16013" actId="478"/>
          <ac:cxnSpMkLst>
            <pc:docMk/>
            <pc:sldMk cId="772941542" sldId="1413"/>
            <ac:cxnSpMk id="51" creationId="{75C3BF1D-B924-8B06-66CD-7933E6A62D99}"/>
          </ac:cxnSpMkLst>
        </pc:cxnChg>
      </pc:sldChg>
      <pc:sldChg chg="addSp delSp modSp add del mod delAnim modAnim">
        <pc:chgData name="David Schall" userId="b2c311fc-73ee-406e-b0ae-3522d2f1a5b7" providerId="ADAL" clId="{0602B2E7-C9C3-4149-85BF-343B31B1994B}" dt="2024-10-17T14:28:55.718" v="16426" actId="47"/>
        <pc:sldMkLst>
          <pc:docMk/>
          <pc:sldMk cId="3214654384" sldId="1414"/>
        </pc:sldMkLst>
        <pc:spChg chg="add mod">
          <ac:chgData name="David Schall" userId="b2c311fc-73ee-406e-b0ae-3522d2f1a5b7" providerId="ADAL" clId="{0602B2E7-C9C3-4149-85BF-343B31B1994B}" dt="2024-10-17T14:17:33.702" v="16307" actId="17032"/>
          <ac:spMkLst>
            <pc:docMk/>
            <pc:sldMk cId="3214654384" sldId="1414"/>
            <ac:spMk id="3" creationId="{D86153AD-D0D7-9CE4-22CC-23BF705EB5EB}"/>
          </ac:spMkLst>
        </pc:spChg>
        <pc:spChg chg="del">
          <ac:chgData name="David Schall" userId="b2c311fc-73ee-406e-b0ae-3522d2f1a5b7" providerId="ADAL" clId="{0602B2E7-C9C3-4149-85BF-343B31B1994B}" dt="2024-10-17T14:04:28.558" v="16081" actId="478"/>
          <ac:spMkLst>
            <pc:docMk/>
            <pc:sldMk cId="3214654384" sldId="1414"/>
            <ac:spMk id="5" creationId="{36422785-A205-4C52-47F5-A4F62B840EE4}"/>
          </ac:spMkLst>
        </pc:spChg>
        <pc:spChg chg="add mod">
          <ac:chgData name="David Schall" userId="b2c311fc-73ee-406e-b0ae-3522d2f1a5b7" providerId="ADAL" clId="{0602B2E7-C9C3-4149-85BF-343B31B1994B}" dt="2024-10-17T14:17:53.361" v="16314" actId="207"/>
          <ac:spMkLst>
            <pc:docMk/>
            <pc:sldMk cId="3214654384" sldId="1414"/>
            <ac:spMk id="6" creationId="{D7D167D6-A797-4AFC-D0A0-497D034C477A}"/>
          </ac:spMkLst>
        </pc:spChg>
        <pc:spChg chg="add mod">
          <ac:chgData name="David Schall" userId="b2c311fc-73ee-406e-b0ae-3522d2f1a5b7" providerId="ADAL" clId="{0602B2E7-C9C3-4149-85BF-343B31B1994B}" dt="2024-10-17T14:04:28.558" v="16081" actId="478"/>
          <ac:spMkLst>
            <pc:docMk/>
            <pc:sldMk cId="3214654384" sldId="1414"/>
            <ac:spMk id="12" creationId="{7F29C6BC-6526-05E1-7032-12304C815DB2}"/>
          </ac:spMkLst>
        </pc:spChg>
        <pc:spChg chg="add mod">
          <ac:chgData name="David Schall" userId="b2c311fc-73ee-406e-b0ae-3522d2f1a5b7" providerId="ADAL" clId="{0602B2E7-C9C3-4149-85BF-343B31B1994B}" dt="2024-10-17T14:20:08.638" v="16327" actId="20577"/>
          <ac:spMkLst>
            <pc:docMk/>
            <pc:sldMk cId="3214654384" sldId="1414"/>
            <ac:spMk id="16" creationId="{802C5335-2B1C-5DFC-1CF0-538C30BC50C1}"/>
          </ac:spMkLst>
        </pc:spChg>
        <pc:spChg chg="add mod">
          <ac:chgData name="David Schall" userId="b2c311fc-73ee-406e-b0ae-3522d2f1a5b7" providerId="ADAL" clId="{0602B2E7-C9C3-4149-85BF-343B31B1994B}" dt="2024-10-17T14:17:58.900" v="16315" actId="17032"/>
          <ac:spMkLst>
            <pc:docMk/>
            <pc:sldMk cId="3214654384" sldId="1414"/>
            <ac:spMk id="17" creationId="{CCCABD13-5A24-5F23-4D0B-C27BAA4F84CC}"/>
          </ac:spMkLst>
        </pc:spChg>
        <pc:spChg chg="add mod">
          <ac:chgData name="David Schall" userId="b2c311fc-73ee-406e-b0ae-3522d2f1a5b7" providerId="ADAL" clId="{0602B2E7-C9C3-4149-85BF-343B31B1994B}" dt="2024-10-17T14:14:43.816" v="16245" actId="1038"/>
          <ac:spMkLst>
            <pc:docMk/>
            <pc:sldMk cId="3214654384" sldId="1414"/>
            <ac:spMk id="22" creationId="{134B9504-666C-44F7-C14C-0D08B38DE66A}"/>
          </ac:spMkLst>
        </pc:spChg>
        <pc:spChg chg="add del mod">
          <ac:chgData name="David Schall" userId="b2c311fc-73ee-406e-b0ae-3522d2f1a5b7" providerId="ADAL" clId="{0602B2E7-C9C3-4149-85BF-343B31B1994B}" dt="2024-10-17T14:10:20.441" v="16153" actId="478"/>
          <ac:spMkLst>
            <pc:docMk/>
            <pc:sldMk cId="3214654384" sldId="1414"/>
            <ac:spMk id="23" creationId="{D46130BD-6B30-9B8C-BFFD-B9B0ECD845A0}"/>
          </ac:spMkLst>
        </pc:spChg>
        <pc:spChg chg="mod">
          <ac:chgData name="David Schall" userId="b2c311fc-73ee-406e-b0ae-3522d2f1a5b7" providerId="ADAL" clId="{0602B2E7-C9C3-4149-85BF-343B31B1994B}" dt="2024-10-17T14:06:26.045" v="16087" actId="14100"/>
          <ac:spMkLst>
            <pc:docMk/>
            <pc:sldMk cId="3214654384" sldId="1414"/>
            <ac:spMk id="59" creationId="{451F5565-0636-836D-88C5-1249871C3F0F}"/>
          </ac:spMkLst>
        </pc:spChg>
        <pc:grpChg chg="del">
          <ac:chgData name="David Schall" userId="b2c311fc-73ee-406e-b0ae-3522d2f1a5b7" providerId="ADAL" clId="{0602B2E7-C9C3-4149-85BF-343B31B1994B}" dt="2024-10-17T14:01:01.448" v="16024" actId="478"/>
          <ac:grpSpMkLst>
            <pc:docMk/>
            <pc:sldMk cId="3214654384" sldId="1414"/>
            <ac:grpSpMk id="10" creationId="{01344627-CC7A-78CF-B0D4-32EDB6A63889}"/>
          </ac:grpSpMkLst>
        </pc:grpChg>
        <pc:cxnChg chg="mod">
          <ac:chgData name="David Schall" userId="b2c311fc-73ee-406e-b0ae-3522d2f1a5b7" providerId="ADAL" clId="{0602B2E7-C9C3-4149-85BF-343B31B1994B}" dt="2024-10-17T14:01:01.448" v="16024" actId="478"/>
          <ac:cxnSpMkLst>
            <pc:docMk/>
            <pc:sldMk cId="3214654384" sldId="1414"/>
            <ac:cxnSpMk id="20" creationId="{B470DA88-D86C-B72B-ED5B-F55B6E01B1FA}"/>
          </ac:cxnSpMkLst>
        </pc:cxnChg>
        <pc:cxnChg chg="mod">
          <ac:chgData name="David Schall" userId="b2c311fc-73ee-406e-b0ae-3522d2f1a5b7" providerId="ADAL" clId="{0602B2E7-C9C3-4149-85BF-343B31B1994B}" dt="2024-10-17T14:01:01.448" v="16024" actId="478"/>
          <ac:cxnSpMkLst>
            <pc:docMk/>
            <pc:sldMk cId="3214654384" sldId="1414"/>
            <ac:cxnSpMk id="21" creationId="{BFC07902-BACE-D6E6-7921-1D91ED9ECFC1}"/>
          </ac:cxnSpMkLst>
        </pc:cxnChg>
        <pc:cxnChg chg="mod">
          <ac:chgData name="David Schall" userId="b2c311fc-73ee-406e-b0ae-3522d2f1a5b7" providerId="ADAL" clId="{0602B2E7-C9C3-4149-85BF-343B31B1994B}" dt="2024-10-17T14:01:01.448" v="16024" actId="478"/>
          <ac:cxnSpMkLst>
            <pc:docMk/>
            <pc:sldMk cId="3214654384" sldId="1414"/>
            <ac:cxnSpMk id="32" creationId="{E6CE3363-7AC4-7BE5-6F06-EA6C138EDB96}"/>
          </ac:cxnSpMkLst>
        </pc:cxnChg>
        <pc:cxnChg chg="mod">
          <ac:chgData name="David Schall" userId="b2c311fc-73ee-406e-b0ae-3522d2f1a5b7" providerId="ADAL" clId="{0602B2E7-C9C3-4149-85BF-343B31B1994B}" dt="2024-10-17T14:01:01.448" v="16024" actId="478"/>
          <ac:cxnSpMkLst>
            <pc:docMk/>
            <pc:sldMk cId="3214654384" sldId="1414"/>
            <ac:cxnSpMk id="33" creationId="{815A2C03-1491-9F7D-F712-01E5AF990FEE}"/>
          </ac:cxnSpMkLst>
        </pc:cxnChg>
        <pc:cxnChg chg="mod">
          <ac:chgData name="David Schall" userId="b2c311fc-73ee-406e-b0ae-3522d2f1a5b7" providerId="ADAL" clId="{0602B2E7-C9C3-4149-85BF-343B31B1994B}" dt="2024-10-17T14:01:01.448" v="16024" actId="478"/>
          <ac:cxnSpMkLst>
            <pc:docMk/>
            <pc:sldMk cId="3214654384" sldId="1414"/>
            <ac:cxnSpMk id="34" creationId="{46B5240C-FED8-3B94-E1F7-BE5BC0B95E74}"/>
          </ac:cxnSpMkLst>
        </pc:cxnChg>
      </pc:sldChg>
      <pc:sldChg chg="modSp add del modAnim">
        <pc:chgData name="David Schall" userId="b2c311fc-73ee-406e-b0ae-3522d2f1a5b7" providerId="ADAL" clId="{0602B2E7-C9C3-4149-85BF-343B31B1994B}" dt="2024-10-17T14:28:55.718" v="16426" actId="47"/>
        <pc:sldMkLst>
          <pc:docMk/>
          <pc:sldMk cId="544050619" sldId="1415"/>
        </pc:sldMkLst>
        <pc:spChg chg="mod">
          <ac:chgData name="David Schall" userId="b2c311fc-73ee-406e-b0ae-3522d2f1a5b7" providerId="ADAL" clId="{0602B2E7-C9C3-4149-85BF-343B31B1994B}" dt="2024-10-17T14:21:11.751" v="16331" actId="113"/>
          <ac:spMkLst>
            <pc:docMk/>
            <pc:sldMk cId="544050619" sldId="1415"/>
            <ac:spMk id="16" creationId="{E425E95E-0EE2-2C09-8BA0-1E36D48EF502}"/>
          </ac:spMkLst>
        </pc:sp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1007449910" sldId="1416"/>
        </pc:sldMkLst>
      </pc:sldChg>
      <pc:sldChg chg="addSp delSp modSp add mod ord delAnim modAnim modNotesTx">
        <pc:chgData name="David Schall" userId="b2c311fc-73ee-406e-b0ae-3522d2f1a5b7" providerId="ADAL" clId="{0602B2E7-C9C3-4149-85BF-343B31B1994B}" dt="2024-11-04T04:18:44.114" v="45628" actId="20577"/>
        <pc:sldMkLst>
          <pc:docMk/>
          <pc:sldMk cId="1022659863" sldId="1417"/>
        </pc:sldMkLst>
        <pc:spChg chg="mod">
          <ac:chgData name="David Schall" userId="b2c311fc-73ee-406e-b0ae-3522d2f1a5b7" providerId="ADAL" clId="{0602B2E7-C9C3-4149-85BF-343B31B1994B}" dt="2024-11-04T04:13:52.649" v="45447" actId="20577"/>
          <ac:spMkLst>
            <pc:docMk/>
            <pc:sldMk cId="1022659863" sldId="1417"/>
            <ac:spMk id="3" creationId="{3CC637B4-A6DC-E6C6-017C-C0CD49169F27}"/>
          </ac:spMkLst>
        </pc:spChg>
        <pc:spChg chg="mod">
          <ac:chgData name="David Schall" userId="b2c311fc-73ee-406e-b0ae-3522d2f1a5b7" providerId="ADAL" clId="{0602B2E7-C9C3-4149-85BF-343B31B1994B}" dt="2024-10-17T14:29:15.347" v="16429"/>
          <ac:spMkLst>
            <pc:docMk/>
            <pc:sldMk cId="1022659863" sldId="1417"/>
            <ac:spMk id="7" creationId="{690DF374-8E42-1819-145C-9DE0A9D8AF31}"/>
          </ac:spMkLst>
        </pc:spChg>
        <pc:spChg chg="mod">
          <ac:chgData name="David Schall" userId="b2c311fc-73ee-406e-b0ae-3522d2f1a5b7" providerId="ADAL" clId="{0602B2E7-C9C3-4149-85BF-343B31B1994B}" dt="2024-10-17T14:29:15.347" v="16429"/>
          <ac:spMkLst>
            <pc:docMk/>
            <pc:sldMk cId="1022659863" sldId="1417"/>
            <ac:spMk id="8" creationId="{303773A1-054C-2B94-67CB-89949CD90FF1}"/>
          </ac:spMkLst>
        </pc:spChg>
        <pc:spChg chg="mod">
          <ac:chgData name="David Schall" userId="b2c311fc-73ee-406e-b0ae-3522d2f1a5b7" providerId="ADAL" clId="{0602B2E7-C9C3-4149-85BF-343B31B1994B}" dt="2024-10-17T14:38:54.920" v="16551" actId="14100"/>
          <ac:spMkLst>
            <pc:docMk/>
            <pc:sldMk cId="1022659863" sldId="1417"/>
            <ac:spMk id="9" creationId="{84C9827C-B2D7-D23C-D004-9EF4F668F9A9}"/>
          </ac:spMkLst>
        </pc:spChg>
        <pc:spChg chg="mod">
          <ac:chgData name="David Schall" userId="b2c311fc-73ee-406e-b0ae-3522d2f1a5b7" providerId="ADAL" clId="{0602B2E7-C9C3-4149-85BF-343B31B1994B}" dt="2024-10-17T14:37:56.418" v="16546" actId="14100"/>
          <ac:spMkLst>
            <pc:docMk/>
            <pc:sldMk cId="1022659863" sldId="1417"/>
            <ac:spMk id="10" creationId="{DE8A388F-4DA6-BEB6-3F5E-273CCE413E36}"/>
          </ac:spMkLst>
        </pc:spChg>
        <pc:spChg chg="del">
          <ac:chgData name="David Schall" userId="b2c311fc-73ee-406e-b0ae-3522d2f1a5b7" providerId="ADAL" clId="{0602B2E7-C9C3-4149-85BF-343B31B1994B}" dt="2024-10-17T14:29:01.493" v="16427" actId="478"/>
          <ac:spMkLst>
            <pc:docMk/>
            <pc:sldMk cId="1022659863" sldId="1417"/>
            <ac:spMk id="12" creationId="{A4727FB2-6699-AE74-7AFB-C5049A2B695F}"/>
          </ac:spMkLst>
        </pc:spChg>
        <pc:spChg chg="del">
          <ac:chgData name="David Schall" userId="b2c311fc-73ee-406e-b0ae-3522d2f1a5b7" providerId="ADAL" clId="{0602B2E7-C9C3-4149-85BF-343B31B1994B}" dt="2024-10-17T14:29:04.506" v="16428" actId="478"/>
          <ac:spMkLst>
            <pc:docMk/>
            <pc:sldMk cId="1022659863" sldId="1417"/>
            <ac:spMk id="13" creationId="{1C5EEA9E-A03E-1BE2-B0B6-6FBAE4D913E6}"/>
          </ac:spMkLst>
        </pc:spChg>
        <pc:spChg chg="del">
          <ac:chgData name="David Schall" userId="b2c311fc-73ee-406e-b0ae-3522d2f1a5b7" providerId="ADAL" clId="{0602B2E7-C9C3-4149-85BF-343B31B1994B}" dt="2024-10-17T14:29:01.493" v="16427" actId="478"/>
          <ac:spMkLst>
            <pc:docMk/>
            <pc:sldMk cId="1022659863" sldId="1417"/>
            <ac:spMk id="14" creationId="{647E58A6-5DA4-177E-1928-A92C97365A2A}"/>
          </ac:spMkLst>
        </pc:spChg>
        <pc:spChg chg="del">
          <ac:chgData name="David Schall" userId="b2c311fc-73ee-406e-b0ae-3522d2f1a5b7" providerId="ADAL" clId="{0602B2E7-C9C3-4149-85BF-343B31B1994B}" dt="2024-10-17T14:29:04.506" v="16428" actId="478"/>
          <ac:spMkLst>
            <pc:docMk/>
            <pc:sldMk cId="1022659863" sldId="1417"/>
            <ac:spMk id="15" creationId="{054EF578-66EC-D322-CB4F-A722E12C98B5}"/>
          </ac:spMkLst>
        </pc:spChg>
        <pc:spChg chg="mod">
          <ac:chgData name="David Schall" userId="b2c311fc-73ee-406e-b0ae-3522d2f1a5b7" providerId="ADAL" clId="{0602B2E7-C9C3-4149-85BF-343B31B1994B}" dt="2024-10-17T14:37:05.888" v="16538" actId="14100"/>
          <ac:spMkLst>
            <pc:docMk/>
            <pc:sldMk cId="1022659863" sldId="1417"/>
            <ac:spMk id="16" creationId="{452694B1-2105-1E14-A0C1-58F4A81EDD43}"/>
          </ac:spMkLst>
        </pc:spChg>
        <pc:spChg chg="mod">
          <ac:chgData name="David Schall" userId="b2c311fc-73ee-406e-b0ae-3522d2f1a5b7" providerId="ADAL" clId="{0602B2E7-C9C3-4149-85BF-343B31B1994B}" dt="2024-10-17T14:29:15.347" v="16429"/>
          <ac:spMkLst>
            <pc:docMk/>
            <pc:sldMk cId="1022659863" sldId="1417"/>
            <ac:spMk id="19" creationId="{E85ACF75-F568-D485-FCF0-6A940D81DF5F}"/>
          </ac:spMkLst>
        </pc:spChg>
        <pc:spChg chg="mod">
          <ac:chgData name="David Schall" userId="b2c311fc-73ee-406e-b0ae-3522d2f1a5b7" providerId="ADAL" clId="{0602B2E7-C9C3-4149-85BF-343B31B1994B}" dt="2024-10-17T14:29:15.347" v="16429"/>
          <ac:spMkLst>
            <pc:docMk/>
            <pc:sldMk cId="1022659863" sldId="1417"/>
            <ac:spMk id="20" creationId="{7A4E9EAC-A26B-9EEB-8602-0645ADCD3293}"/>
          </ac:spMkLst>
        </pc:spChg>
        <pc:spChg chg="mod">
          <ac:chgData name="David Schall" userId="b2c311fc-73ee-406e-b0ae-3522d2f1a5b7" providerId="ADAL" clId="{0602B2E7-C9C3-4149-85BF-343B31B1994B}" dt="2024-10-17T14:29:15.347" v="16429"/>
          <ac:spMkLst>
            <pc:docMk/>
            <pc:sldMk cId="1022659863" sldId="1417"/>
            <ac:spMk id="24" creationId="{DA1C9D18-AB0D-8595-B4B9-9A881B43E6AA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27" creationId="{94833225-82B6-9774-6E90-E36BFF05DB10}"/>
          </ac:spMkLst>
        </pc:spChg>
        <pc:spChg chg="add del mod">
          <ac:chgData name="David Schall" userId="b2c311fc-73ee-406e-b0ae-3522d2f1a5b7" providerId="ADAL" clId="{0602B2E7-C9C3-4149-85BF-343B31B1994B}" dt="2024-10-17T14:37:26.287" v="16540" actId="478"/>
          <ac:spMkLst>
            <pc:docMk/>
            <pc:sldMk cId="1022659863" sldId="1417"/>
            <ac:spMk id="28" creationId="{5ED3E194-9F6A-56FC-29CD-EC3DA185F913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29" creationId="{11A11418-AC56-020D-80D3-D61ED51D2820}"/>
          </ac:spMkLst>
        </pc:spChg>
        <pc:spChg chg="add del mod">
          <ac:chgData name="David Schall" userId="b2c311fc-73ee-406e-b0ae-3522d2f1a5b7" providerId="ADAL" clId="{0602B2E7-C9C3-4149-85BF-343B31B1994B}" dt="2024-10-17T14:37:27.317" v="16541" actId="478"/>
          <ac:spMkLst>
            <pc:docMk/>
            <pc:sldMk cId="1022659863" sldId="1417"/>
            <ac:spMk id="30" creationId="{6B1CE0B6-E27F-95A5-C5C4-4A4C5274E037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31" creationId="{E9879467-84FA-732A-9747-AF5B12E33749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33" creationId="{BB3935C2-D140-06D1-E3CC-1D6994DC7AA1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34" creationId="{2F0D0956-0664-B258-482B-F16AF92AE016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35" creationId="{D050AA8A-78CD-1084-AFC2-324A0C548A68}"/>
          </ac:spMkLst>
        </pc:spChg>
        <pc:spChg chg="add del mod">
          <ac:chgData name="David Schall" userId="b2c311fc-73ee-406e-b0ae-3522d2f1a5b7" providerId="ADAL" clId="{0602B2E7-C9C3-4149-85BF-343B31B1994B}" dt="2024-10-17T14:38:33.781" v="16549" actId="478"/>
          <ac:spMkLst>
            <pc:docMk/>
            <pc:sldMk cId="1022659863" sldId="1417"/>
            <ac:spMk id="36" creationId="{FC392490-5595-49C8-19B7-1D2FDA04027D}"/>
          </ac:spMkLst>
        </pc:spChg>
        <pc:spChg chg="add del mod">
          <ac:chgData name="David Schall" userId="b2c311fc-73ee-406e-b0ae-3522d2f1a5b7" providerId="ADAL" clId="{0602B2E7-C9C3-4149-85BF-343B31B1994B}" dt="2024-10-17T14:37:29.145" v="16542" actId="478"/>
          <ac:spMkLst>
            <pc:docMk/>
            <pc:sldMk cId="1022659863" sldId="1417"/>
            <ac:spMk id="37" creationId="{781FA2F9-A4CC-89E7-4CF9-8C6EB5ACAF90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38" creationId="{2A3CF9F3-0480-062E-23FB-808185B13A1D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39" creationId="{2471E4EB-2108-A6FC-E34E-8D53874E5AEF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0" creationId="{F17A45E6-14EC-430D-7220-A61801D3CB6E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1" creationId="{7B53A1AA-0AA5-EBDA-2436-B817D4350E78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2" creationId="{44D46957-86F2-12A4-14E7-9AED29EA45A6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3" creationId="{1D997488-CD85-8F29-2BBE-3DDB1F63B7FA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4" creationId="{DF209A3F-E8F4-883E-E76A-929BCC7A2B5E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5" creationId="{A3AB883B-189A-3393-0261-40C7DCAD8987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6" creationId="{B68077D0-7807-8989-6221-4B0DB656DA0D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7" creationId="{13CD1FFF-70CD-28C6-8DF2-E04E0853C955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8" creationId="{FEB438C6-1E72-33FE-5D22-49EDC9C4D65C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49" creationId="{C9D086CB-B265-79C8-F989-9D4D63DFCB0B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1" creationId="{14B28FC3-EF60-2C57-33CC-52C1DDA0503C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2" creationId="{08C3A84A-3969-15A1-F596-3C4A93D49397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3" creationId="{7D4601CF-BE4F-7E9B-3482-7641AD2231AE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4" creationId="{034828D8-A9A5-412C-A105-CA0030683670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5" creationId="{14BDFCAF-10A2-35FD-89B8-E0C560DB8788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56" creationId="{66A55A61-7635-3B19-5D23-ADA870E5B972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7" creationId="{AB2DE764-E64D-9CB9-0DDF-0F24680213ED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8" creationId="{921609A6-E489-F4AA-A631-DE9F7B2A810E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59" creationId="{2A41AFBD-B955-9A22-4ED0-C567FA855465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0" creationId="{F1D12470-1D0A-1B52-AF0E-E3D31CAAFDFA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61" creationId="{C30386A3-EBD6-BCA7-860B-DB34D0FC8968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2" creationId="{89A69B47-C3E0-C4B3-BFE0-6825A60BEAC3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4" creationId="{82092BEF-8EDC-A9B4-0F28-DC62FF049F6C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5" creationId="{7F8003FB-F291-41E0-D86D-08B2B76DC438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6" creationId="{37BF1A84-50A3-B8E1-8F80-BF8997546EC1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67" creationId="{8C4C8D07-4979-BF08-259F-A68DE1145AB3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8" creationId="{C7036592-A625-F9DF-7BD8-D96FB30C152D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69" creationId="{779DD371-3269-7E70-B753-D6CD5E1FC8B7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70" creationId="{2354E4B2-2425-2B31-1E3A-112C970C0BCB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71" creationId="{64F0AE23-D8A8-82C1-1E25-2F7DE0D89DA4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72" creationId="{48995F46-8EA1-7244-50B3-80527E3BF6F2}"/>
          </ac:spMkLst>
        </pc:spChg>
        <pc:spChg chg="add mod topLvl">
          <ac:chgData name="David Schall" userId="b2c311fc-73ee-406e-b0ae-3522d2f1a5b7" providerId="ADAL" clId="{0602B2E7-C9C3-4149-85BF-343B31B1994B}" dt="2024-10-17T14:45:13.554" v="16563" actId="165"/>
          <ac:spMkLst>
            <pc:docMk/>
            <pc:sldMk cId="1022659863" sldId="1417"/>
            <ac:spMk id="73" creationId="{C96F87B9-B625-6E3C-2A8E-CF00540FD962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74" creationId="{B8B24A60-36C3-DE8B-AA05-4BF547F2D617}"/>
          </ac:spMkLst>
        </pc:spChg>
        <pc:spChg chg="add mod">
          <ac:chgData name="David Schall" userId="b2c311fc-73ee-406e-b0ae-3522d2f1a5b7" providerId="ADAL" clId="{0602B2E7-C9C3-4149-85BF-343B31B1994B}" dt="2024-10-17T14:44:14.590" v="16562" actId="207"/>
          <ac:spMkLst>
            <pc:docMk/>
            <pc:sldMk cId="1022659863" sldId="1417"/>
            <ac:spMk id="75" creationId="{8B19661A-CAC1-6586-B045-00A2E9591844}"/>
          </ac:spMkLst>
        </pc:spChg>
        <pc:grpChg chg="add mod ord">
          <ac:chgData name="David Schall" userId="b2c311fc-73ee-406e-b0ae-3522d2f1a5b7" providerId="ADAL" clId="{0602B2E7-C9C3-4149-85BF-343B31B1994B}" dt="2024-10-17T14:39:05.593" v="16552" actId="166"/>
          <ac:grpSpMkLst>
            <pc:docMk/>
            <pc:sldMk cId="1022659863" sldId="1417"/>
            <ac:grpSpMk id="5" creationId="{C57EB9A2-B41E-5652-5204-ED4C83246CD0}"/>
          </ac:grpSpMkLst>
        </pc:grpChg>
        <pc:grpChg chg="mod">
          <ac:chgData name="David Schall" userId="b2c311fc-73ee-406e-b0ae-3522d2f1a5b7" providerId="ADAL" clId="{0602B2E7-C9C3-4149-85BF-343B31B1994B}" dt="2024-10-17T14:29:15.347" v="16429"/>
          <ac:grpSpMkLst>
            <pc:docMk/>
            <pc:sldMk cId="1022659863" sldId="1417"/>
            <ac:grpSpMk id="17" creationId="{E5626ACA-6ACB-4606-B831-3A035E0BDEDB}"/>
          </ac:grpSpMkLst>
        </pc:grpChg>
        <pc:grpChg chg="mod">
          <ac:chgData name="David Schall" userId="b2c311fc-73ee-406e-b0ae-3522d2f1a5b7" providerId="ADAL" clId="{0602B2E7-C9C3-4149-85BF-343B31B1994B}" dt="2024-10-17T14:29:15.347" v="16429"/>
          <ac:grpSpMkLst>
            <pc:docMk/>
            <pc:sldMk cId="1022659863" sldId="1417"/>
            <ac:grpSpMk id="18" creationId="{8B969C79-EB84-8594-213E-5F4C33C81AF9}"/>
          </ac:grpSpMkLst>
        </pc:grpChg>
        <pc:grpChg chg="add del mod">
          <ac:chgData name="David Schall" userId="b2c311fc-73ee-406e-b0ae-3522d2f1a5b7" providerId="ADAL" clId="{0602B2E7-C9C3-4149-85BF-343B31B1994B}" dt="2024-10-17T14:45:13.554" v="16563" actId="165"/>
          <ac:grpSpMkLst>
            <pc:docMk/>
            <pc:sldMk cId="1022659863" sldId="1417"/>
            <ac:grpSpMk id="77" creationId="{9C2FD52C-B909-DCCB-00F2-42478DA826C1}"/>
          </ac:grpSpMkLst>
        </pc:grpChg>
        <pc:cxnChg chg="mod">
          <ac:chgData name="David Schall" userId="b2c311fc-73ee-406e-b0ae-3522d2f1a5b7" providerId="ADAL" clId="{0602B2E7-C9C3-4149-85BF-343B31B1994B}" dt="2024-10-17T14:37:05.888" v="16538" actId="14100"/>
          <ac:cxnSpMkLst>
            <pc:docMk/>
            <pc:sldMk cId="1022659863" sldId="1417"/>
            <ac:cxnSpMk id="21" creationId="{BB342EED-2A6E-D1DC-F769-3F1864C134E1}"/>
          </ac:cxnSpMkLst>
        </pc:cxnChg>
        <pc:cxnChg chg="mod">
          <ac:chgData name="David Schall" userId="b2c311fc-73ee-406e-b0ae-3522d2f1a5b7" providerId="ADAL" clId="{0602B2E7-C9C3-4149-85BF-343B31B1994B}" dt="2024-10-17T14:29:15.347" v="16429"/>
          <ac:cxnSpMkLst>
            <pc:docMk/>
            <pc:sldMk cId="1022659863" sldId="1417"/>
            <ac:cxnSpMk id="22" creationId="{A85EF96C-34D3-3F01-4512-1E5120BB717B}"/>
          </ac:cxnSpMkLst>
        </pc:cxnChg>
        <pc:cxnChg chg="mod">
          <ac:chgData name="David Schall" userId="b2c311fc-73ee-406e-b0ae-3522d2f1a5b7" providerId="ADAL" clId="{0602B2E7-C9C3-4149-85BF-343B31B1994B}" dt="2024-10-17T14:29:15.347" v="16429"/>
          <ac:cxnSpMkLst>
            <pc:docMk/>
            <pc:sldMk cId="1022659863" sldId="1417"/>
            <ac:cxnSpMk id="23" creationId="{B1BD52DE-B505-FE79-1B78-B4B0D271F6F3}"/>
          </ac:cxnSpMkLst>
        </pc:cxnChg>
        <pc:cxnChg chg="mod">
          <ac:chgData name="David Schall" userId="b2c311fc-73ee-406e-b0ae-3522d2f1a5b7" providerId="ADAL" clId="{0602B2E7-C9C3-4149-85BF-343B31B1994B}" dt="2024-10-17T14:38:54.920" v="16551" actId="14100"/>
          <ac:cxnSpMkLst>
            <pc:docMk/>
            <pc:sldMk cId="1022659863" sldId="1417"/>
            <ac:cxnSpMk id="25" creationId="{95D8F576-5BBB-346A-A683-3C3EDB9ABF56}"/>
          </ac:cxnSpMkLst>
        </pc:cxnChg>
        <pc:cxnChg chg="mod">
          <ac:chgData name="David Schall" userId="b2c311fc-73ee-406e-b0ae-3522d2f1a5b7" providerId="ADAL" clId="{0602B2E7-C9C3-4149-85BF-343B31B1994B}" dt="2024-10-17T14:37:56.418" v="16546" actId="14100"/>
          <ac:cxnSpMkLst>
            <pc:docMk/>
            <pc:sldMk cId="1022659863" sldId="1417"/>
            <ac:cxnSpMk id="26" creationId="{EFF51E1F-FEA0-EE83-6076-B741A34A4D56}"/>
          </ac:cxnSpMkLst>
        </pc:cxnChg>
      </pc:sldChg>
      <pc:sldChg chg="delSp modSp add mod ord modAnim modShow">
        <pc:chgData name="David Schall" userId="b2c311fc-73ee-406e-b0ae-3522d2f1a5b7" providerId="ADAL" clId="{0602B2E7-C9C3-4149-85BF-343B31B1994B}" dt="2024-11-02T12:18:43.322" v="44600"/>
        <pc:sldMkLst>
          <pc:docMk/>
          <pc:sldMk cId="4289745619" sldId="1418"/>
        </pc:sldMkLst>
        <pc:spChg chg="mod">
          <ac:chgData name="David Schall" userId="b2c311fc-73ee-406e-b0ae-3522d2f1a5b7" providerId="ADAL" clId="{0602B2E7-C9C3-4149-85BF-343B31B1994B}" dt="2024-10-17T15:27:34.213" v="16847" actId="14100"/>
          <ac:spMkLst>
            <pc:docMk/>
            <pc:sldMk cId="4289745619" sldId="1418"/>
            <ac:spMk id="3" creationId="{2E3FFC65-BFC5-DC15-62A1-E256F567AF4B}"/>
          </ac:spMkLst>
        </pc:spChg>
        <pc:spChg chg="mod">
          <ac:chgData name="David Schall" userId="b2c311fc-73ee-406e-b0ae-3522d2f1a5b7" providerId="ADAL" clId="{0602B2E7-C9C3-4149-85BF-343B31B1994B}" dt="2024-10-17T15:27:48.881" v="16878" actId="1038"/>
          <ac:spMkLst>
            <pc:docMk/>
            <pc:sldMk cId="4289745619" sldId="1418"/>
            <ac:spMk id="8" creationId="{3EB6309C-32F8-E3F1-E360-364532E24768}"/>
          </ac:spMkLst>
        </pc:spChg>
        <pc:spChg chg="mod">
          <ac:chgData name="David Schall" userId="b2c311fc-73ee-406e-b0ae-3522d2f1a5b7" providerId="ADAL" clId="{0602B2E7-C9C3-4149-85BF-343B31B1994B}" dt="2024-10-17T15:27:48.881" v="16878" actId="1038"/>
          <ac:spMkLst>
            <pc:docMk/>
            <pc:sldMk cId="4289745619" sldId="1418"/>
            <ac:spMk id="10" creationId="{2F2A0738-3AE8-2138-6AD5-12C25ED49954}"/>
          </ac:spMkLst>
        </pc:spChg>
        <pc:spChg chg="mod">
          <ac:chgData name="David Schall" userId="b2c311fc-73ee-406e-b0ae-3522d2f1a5b7" providerId="ADAL" clId="{0602B2E7-C9C3-4149-85BF-343B31B1994B}" dt="2024-10-17T15:27:48.881" v="16878" actId="1038"/>
          <ac:spMkLst>
            <pc:docMk/>
            <pc:sldMk cId="4289745619" sldId="1418"/>
            <ac:spMk id="15" creationId="{9E6F199B-0CD3-E92C-83E9-8779F7409ECD}"/>
          </ac:spMkLst>
        </pc:spChg>
        <pc:spChg chg="del">
          <ac:chgData name="David Schall" userId="b2c311fc-73ee-406e-b0ae-3522d2f1a5b7" providerId="ADAL" clId="{0602B2E7-C9C3-4149-85BF-343B31B1994B}" dt="2024-10-17T15:19:44.362" v="16787" actId="478"/>
          <ac:spMkLst>
            <pc:docMk/>
            <pc:sldMk cId="4289745619" sldId="1418"/>
            <ac:spMk id="16" creationId="{0A7BC831-B91C-E8C6-316C-384675B73454}"/>
          </ac:spMkLst>
        </pc:spChg>
        <pc:grpChg chg="mod">
          <ac:chgData name="David Schall" userId="b2c311fc-73ee-406e-b0ae-3522d2f1a5b7" providerId="ADAL" clId="{0602B2E7-C9C3-4149-85BF-343B31B1994B}" dt="2024-10-17T15:27:48.881" v="16878" actId="1038"/>
          <ac:grpSpMkLst>
            <pc:docMk/>
            <pc:sldMk cId="4289745619" sldId="1418"/>
            <ac:grpSpMk id="39" creationId="{DA6D7EEA-9719-C8FE-980C-43316E04B98F}"/>
          </ac:grpSpMkLst>
        </pc:grpChg>
        <pc:grpChg chg="mod">
          <ac:chgData name="David Schall" userId="b2c311fc-73ee-406e-b0ae-3522d2f1a5b7" providerId="ADAL" clId="{0602B2E7-C9C3-4149-85BF-343B31B1994B}" dt="2024-10-17T15:27:48.881" v="16878" actId="1038"/>
          <ac:grpSpMkLst>
            <pc:docMk/>
            <pc:sldMk cId="4289745619" sldId="1418"/>
            <ac:grpSpMk id="40" creationId="{DB3E7221-B67A-2840-8689-0BE5AA6932E5}"/>
          </ac:grpSpMkLst>
        </pc:grpChg>
        <pc:picChg chg="mod">
          <ac:chgData name="David Schall" userId="b2c311fc-73ee-406e-b0ae-3522d2f1a5b7" providerId="ADAL" clId="{0602B2E7-C9C3-4149-85BF-343B31B1994B}" dt="2024-10-17T15:27:37.449" v="16848" actId="1076"/>
          <ac:picMkLst>
            <pc:docMk/>
            <pc:sldMk cId="4289745619" sldId="1418"/>
            <ac:picMk id="30" creationId="{107B9365-777F-9C3B-2347-7CC50246C1CC}"/>
          </ac:picMkLst>
        </pc:picChg>
        <pc:cxnChg chg="del mod">
          <ac:chgData name="David Schall" userId="b2c311fc-73ee-406e-b0ae-3522d2f1a5b7" providerId="ADAL" clId="{0602B2E7-C9C3-4149-85BF-343B31B1994B}" dt="2024-10-17T15:19:47.066" v="16788" actId="478"/>
          <ac:cxnSpMkLst>
            <pc:docMk/>
            <pc:sldMk cId="4289745619" sldId="1418"/>
            <ac:cxnSpMk id="11" creationId="{F005F858-316A-CBA0-0470-7BC010AC8337}"/>
          </ac:cxnSpMkLst>
        </pc:cxn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1113502841" sldId="1419"/>
        </pc:sldMkLst>
      </pc:sldChg>
      <pc:sldChg chg="addSp delSp modSp add mod ord modTransition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2657202377" sldId="1420"/>
        </pc:sldMkLst>
        <pc:spChg chg="mod">
          <ac:chgData name="David Schall" userId="b2c311fc-73ee-406e-b0ae-3522d2f1a5b7" providerId="ADAL" clId="{0602B2E7-C9C3-4149-85BF-343B31B1994B}" dt="2024-10-21T08:45:24.140" v="23466" actId="20577"/>
          <ac:spMkLst>
            <pc:docMk/>
            <pc:sldMk cId="2657202377" sldId="1420"/>
            <ac:spMk id="3" creationId="{64A01B4C-E8A3-7DD9-2D0B-76CADDBCC3AB}"/>
          </ac:spMkLst>
        </pc:spChg>
        <pc:spChg chg="del">
          <ac:chgData name="David Schall" userId="b2c311fc-73ee-406e-b0ae-3522d2f1a5b7" providerId="ADAL" clId="{0602B2E7-C9C3-4149-85BF-343B31B1994B}" dt="2024-10-18T15:57:40.932" v="21838" actId="478"/>
          <ac:spMkLst>
            <pc:docMk/>
            <pc:sldMk cId="2657202377" sldId="1420"/>
            <ac:spMk id="5" creationId="{2616AA08-2E31-D93C-0E78-093B2634140B}"/>
          </ac:spMkLst>
        </pc:spChg>
        <pc:spChg chg="add del mod">
          <ac:chgData name="David Schall" userId="b2c311fc-73ee-406e-b0ae-3522d2f1a5b7" providerId="ADAL" clId="{0602B2E7-C9C3-4149-85BF-343B31B1994B}" dt="2024-10-18T21:31:42.341" v="22023" actId="478"/>
          <ac:spMkLst>
            <pc:docMk/>
            <pc:sldMk cId="2657202377" sldId="1420"/>
            <ac:spMk id="5" creationId="{74215AC0-4285-AD0C-7E2B-DA6FE50AC912}"/>
          </ac:spMkLst>
        </pc:spChg>
        <pc:spChg chg="add mod">
          <ac:chgData name="David Schall" userId="b2c311fc-73ee-406e-b0ae-3522d2f1a5b7" providerId="ADAL" clId="{0602B2E7-C9C3-4149-85BF-343B31B1994B}" dt="2024-10-18T21:29:56.114" v="22017" actId="1076"/>
          <ac:spMkLst>
            <pc:docMk/>
            <pc:sldMk cId="2657202377" sldId="1420"/>
            <ac:spMk id="6" creationId="{613E6129-B3D4-2BE1-F103-7926FE4B94D3}"/>
          </ac:spMkLst>
        </pc:spChg>
        <pc:spChg chg="add mod">
          <ac:chgData name="David Schall" userId="b2c311fc-73ee-406e-b0ae-3522d2f1a5b7" providerId="ADAL" clId="{0602B2E7-C9C3-4149-85BF-343B31B1994B}" dt="2024-10-18T21:33:15.815" v="22042" actId="1076"/>
          <ac:spMkLst>
            <pc:docMk/>
            <pc:sldMk cId="2657202377" sldId="1420"/>
            <ac:spMk id="7" creationId="{F4EDB66A-F025-417E-0FE2-A3E31CB0E43B}"/>
          </ac:spMkLst>
        </pc:spChg>
        <pc:spChg chg="add del mod">
          <ac:chgData name="David Schall" userId="b2c311fc-73ee-406e-b0ae-3522d2f1a5b7" providerId="ADAL" clId="{0602B2E7-C9C3-4149-85BF-343B31B1994B}" dt="2024-10-18T21:34:10.099" v="22049" actId="478"/>
          <ac:spMkLst>
            <pc:docMk/>
            <pc:sldMk cId="2657202377" sldId="1420"/>
            <ac:spMk id="8" creationId="{76E894F7-B060-8270-FF01-C73B50B6D64E}"/>
          </ac:spMkLst>
        </pc:spChg>
        <pc:spChg chg="mod">
          <ac:chgData name="David Schall" userId="b2c311fc-73ee-406e-b0ae-3522d2f1a5b7" providerId="ADAL" clId="{0602B2E7-C9C3-4149-85BF-343B31B1994B}" dt="2024-10-17T22:14:01.911" v="17827" actId="1036"/>
          <ac:spMkLst>
            <pc:docMk/>
            <pc:sldMk cId="2657202377" sldId="1420"/>
            <ac:spMk id="9" creationId="{673ADF53-EF5F-DC69-2EE8-DAB00DE413F4}"/>
          </ac:spMkLst>
        </pc:spChg>
        <pc:spChg chg="add del mod">
          <ac:chgData name="David Schall" userId="b2c311fc-73ee-406e-b0ae-3522d2f1a5b7" providerId="ADAL" clId="{0602B2E7-C9C3-4149-85BF-343B31B1994B}" dt="2024-10-18T21:51:48.838" v="22138" actId="478"/>
          <ac:spMkLst>
            <pc:docMk/>
            <pc:sldMk cId="2657202377" sldId="1420"/>
            <ac:spMk id="9" creationId="{F8FDD017-CB95-C26B-AEBE-D177723C47D2}"/>
          </ac:spMkLst>
        </pc:spChg>
        <pc:spChg chg="mod">
          <ac:chgData name="David Schall" userId="b2c311fc-73ee-406e-b0ae-3522d2f1a5b7" providerId="ADAL" clId="{0602B2E7-C9C3-4149-85BF-343B31B1994B}" dt="2024-10-17T22:00:05.208" v="17730" actId="1076"/>
          <ac:spMkLst>
            <pc:docMk/>
            <pc:sldMk cId="2657202377" sldId="1420"/>
            <ac:spMk id="12" creationId="{B2B6D6F2-9618-D349-5FF4-4D7F6D134167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13" creationId="{6BA16064-4121-BCCF-776D-68D3C3DD5BBB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16" creationId="{2F33476E-6E80-BA56-CD56-D25538FAB90E}"/>
          </ac:spMkLst>
        </pc:spChg>
        <pc:spChg chg="mod">
          <ac:chgData name="David Schall" userId="b2c311fc-73ee-406e-b0ae-3522d2f1a5b7" providerId="ADAL" clId="{0602B2E7-C9C3-4149-85BF-343B31B1994B}" dt="2024-10-17T22:00:43.425" v="17736" actId="1076"/>
          <ac:spMkLst>
            <pc:docMk/>
            <pc:sldMk cId="2657202377" sldId="1420"/>
            <ac:spMk id="17" creationId="{57997974-6E7A-9EAA-9052-A27666CA9678}"/>
          </ac:spMkLst>
        </pc:spChg>
        <pc:spChg chg="mod">
          <ac:chgData name="David Schall" userId="b2c311fc-73ee-406e-b0ae-3522d2f1a5b7" providerId="ADAL" clId="{0602B2E7-C9C3-4149-85BF-343B31B1994B}" dt="2024-10-17T22:00:33.619" v="17735" actId="1076"/>
          <ac:spMkLst>
            <pc:docMk/>
            <pc:sldMk cId="2657202377" sldId="1420"/>
            <ac:spMk id="18" creationId="{FAC287AD-66EB-A090-43E4-255532474246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19" creationId="{FF4B2A1E-984D-7ECF-C032-DDD04B57E008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20" creationId="{7BFFFF53-BE2E-BEB1-80D4-D32116E6B4FD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" creationId="{AD8ABD51-A0C8-D24B-C0DA-10780C44B50F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22" creationId="{E05FC3D4-EF99-17A8-EB1F-074F2A887505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3" creationId="{480756BE-A308-D431-41CB-F245143B9BA0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5" creationId="{11EAEA4F-D3AD-3972-1C2D-A6EC8EBC2D8D}"/>
          </ac:spMkLst>
        </pc:spChg>
        <pc:spChg chg="mod">
          <ac:chgData name="David Schall" userId="b2c311fc-73ee-406e-b0ae-3522d2f1a5b7" providerId="ADAL" clId="{0602B2E7-C9C3-4149-85BF-343B31B1994B}" dt="2024-10-17T22:13:44.924" v="17810" actId="1036"/>
          <ac:spMkLst>
            <pc:docMk/>
            <pc:sldMk cId="2657202377" sldId="1420"/>
            <ac:spMk id="26" creationId="{7319A9D4-852E-35E5-FBE8-470C6FDA563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6" creationId="{E1107AE2-D7E9-2A3D-AE8E-4C8DEA6A844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8" creationId="{DF02F0C6-BBD4-0AEA-0B21-6E2D30F3770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9" creationId="{9837D4CB-9C0A-5800-BC5D-D450E6894F6D}"/>
          </ac:spMkLst>
        </pc:spChg>
        <pc:spChg chg="add mod ord">
          <ac:chgData name="David Schall" userId="b2c311fc-73ee-406e-b0ae-3522d2f1a5b7" providerId="ADAL" clId="{0602B2E7-C9C3-4149-85BF-343B31B1994B}" dt="2024-10-18T21:28:08.850" v="22010" actId="14100"/>
          <ac:spMkLst>
            <pc:docMk/>
            <pc:sldMk cId="2657202377" sldId="1420"/>
            <ac:spMk id="30" creationId="{240491F2-DE38-FE1D-CB67-67A8D915EF4D}"/>
          </ac:spMkLst>
        </pc:spChg>
        <pc:spChg chg="del mod">
          <ac:chgData name="David Schall" userId="b2c311fc-73ee-406e-b0ae-3522d2f1a5b7" providerId="ADAL" clId="{0602B2E7-C9C3-4149-85BF-343B31B1994B}" dt="2024-10-17T21:58:58.636" v="17718" actId="478"/>
          <ac:spMkLst>
            <pc:docMk/>
            <pc:sldMk cId="2657202377" sldId="1420"/>
            <ac:spMk id="30" creationId="{36A50A66-38A2-674C-0FD2-AFA510118256}"/>
          </ac:spMkLst>
        </pc:spChg>
        <pc:spChg chg="add mod ord">
          <ac:chgData name="David Schall" userId="b2c311fc-73ee-406e-b0ae-3522d2f1a5b7" providerId="ADAL" clId="{0602B2E7-C9C3-4149-85BF-343B31B1994B}" dt="2024-10-18T16:08:55.023" v="21922" actId="14100"/>
          <ac:spMkLst>
            <pc:docMk/>
            <pc:sldMk cId="2657202377" sldId="1420"/>
            <ac:spMk id="32" creationId="{C60BD6DA-9735-4DC7-46DC-34AB2374909B}"/>
          </ac:spMkLst>
        </pc:spChg>
        <pc:spChg chg="del mod">
          <ac:chgData name="David Schall" userId="b2c311fc-73ee-406e-b0ae-3522d2f1a5b7" providerId="ADAL" clId="{0602B2E7-C9C3-4149-85BF-343B31B1994B}" dt="2024-10-17T22:01:46.457" v="17742" actId="478"/>
          <ac:spMkLst>
            <pc:docMk/>
            <pc:sldMk cId="2657202377" sldId="1420"/>
            <ac:spMk id="32" creationId="{D9179F8A-A3E2-10E4-AA30-11A2BD7F346E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3" creationId="{735EB97E-3234-BEC8-FC14-875C5A966D6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3" creationId="{B6497A3D-26B9-1734-1AEC-8E3EE090E834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4" creationId="{0F230528-C061-29A1-E223-90D15C257ACD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4" creationId="{21FD3540-D93A-5838-9F2F-A3566F10E14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5" creationId="{CD02B839-B766-E04F-2F32-A605386F25AC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5" creationId="{D5DC4C9D-F8B1-9BB2-D89B-2D915839A7A3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6" creationId="{801DE071-0297-00BE-08B1-E020AAE41531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6" creationId="{D8966278-9F2D-2C84-7AC9-6B62369B3EA1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7" creationId="{81EAE55C-BF4B-0569-4FA1-16E569EB55E3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7" creationId="{E7BA3BCD-96BD-F433-D8CD-0BBB96297AC3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8" creationId="{0E53CABF-3EFE-C3B7-C3B7-F70D0C8EF10B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8" creationId="{1179C92A-F37D-122B-67DB-5C12702A5C4B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39" creationId="{9C065CB5-A7A5-F990-8FDB-158BD2E831BE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39" creationId="{E25FAEB2-82C3-D962-23FE-961078FCFCB6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40" creationId="{E8F4F247-5BFA-D728-A5C5-B408B163AB78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41" creationId="{573C48B8-7621-3C51-81D6-8917115A34C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41" creationId="{E91F3515-E464-9EA8-3C2B-F489D51CD656}"/>
          </ac:spMkLst>
        </pc:spChg>
        <pc:spChg chg="del mod">
          <ac:chgData name="David Schall" userId="b2c311fc-73ee-406e-b0ae-3522d2f1a5b7" providerId="ADAL" clId="{0602B2E7-C9C3-4149-85BF-343B31B1994B}" dt="2024-10-17T21:58:27.044" v="17713" actId="478"/>
          <ac:spMkLst>
            <pc:docMk/>
            <pc:sldMk cId="2657202377" sldId="1420"/>
            <ac:spMk id="43" creationId="{075033FC-FDCB-177C-BC8D-55316568D34E}"/>
          </ac:spMkLst>
        </pc:spChg>
        <pc:spChg chg="add mod ord">
          <ac:chgData name="David Schall" userId="b2c311fc-73ee-406e-b0ae-3522d2f1a5b7" providerId="ADAL" clId="{0602B2E7-C9C3-4149-85BF-343B31B1994B}" dt="2024-10-18T21:21:45.348" v="21990" actId="166"/>
          <ac:spMkLst>
            <pc:docMk/>
            <pc:sldMk cId="2657202377" sldId="1420"/>
            <ac:spMk id="43" creationId="{0D4F59E8-4CD9-61F3-675A-D1B98EFCA968}"/>
          </ac:spMkLst>
        </pc:spChg>
        <pc:spChg chg="del mod">
          <ac:chgData name="David Schall" userId="b2c311fc-73ee-406e-b0ae-3522d2f1a5b7" providerId="ADAL" clId="{0602B2E7-C9C3-4149-85BF-343B31B1994B}" dt="2024-10-17T22:01:43.025" v="17741" actId="478"/>
          <ac:spMkLst>
            <pc:docMk/>
            <pc:sldMk cId="2657202377" sldId="1420"/>
            <ac:spMk id="44" creationId="{06A522E3-F91E-78D3-A0CC-216BD76FA0E9}"/>
          </ac:spMkLst>
        </pc:spChg>
        <pc:spChg chg="add mod or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44" creationId="{A5D3FD53-5738-E608-1F74-B1C5B80952BC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45" creationId="{9DC5BC02-AB56-4888-5EAD-118F7F4043B8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45" creationId="{F9A009AB-4B1B-E1FA-20A0-12978D171988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46" creationId="{2946D618-FE06-1FA2-FD79-5487C00E4133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46" creationId="{71760553-22E3-5F05-979F-1C940169827B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47" creationId="{716F4068-061D-ADEE-85B2-923ECB784B87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47" creationId="{F098FDCB-BD64-D7D7-2842-5B79609B89A4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48" creationId="{0BBBE3D1-575B-E8BE-43BA-0DB0A497CB76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48" creationId="{A387EFE1-DC57-6B1E-C22A-266AFBD8FA97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49" creationId="{5B9AA4DB-7423-9804-3260-042BB6FDF246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51" creationId="{20765F1C-1D34-31D6-5E6B-16AB4D521492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53" creationId="{C194F70F-A1B9-6109-0A0E-02784DC702CC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53" creationId="{D56D1224-144A-814C-AB21-6EB96E32AB93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55" creationId="{7AD4BE01-9983-B001-1120-E7E07C465918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55" creationId="{DAE61666-A6D2-6E1A-3D86-E828D912AFA2}"/>
          </ac:spMkLst>
        </pc:spChg>
        <pc:spChg chg="del mod">
          <ac:chgData name="David Schall" userId="b2c311fc-73ee-406e-b0ae-3522d2f1a5b7" providerId="ADAL" clId="{0602B2E7-C9C3-4149-85BF-343B31B1994B}" dt="2024-10-17T21:58:23.738" v="17712" actId="478"/>
          <ac:spMkLst>
            <pc:docMk/>
            <pc:sldMk cId="2657202377" sldId="1420"/>
            <ac:spMk id="57" creationId="{098F84FE-6D5C-7FE3-3568-DD34CF7BFEC6}"/>
          </ac:spMkLst>
        </pc:spChg>
        <pc:spChg chg="add del mod">
          <ac:chgData name="David Schall" userId="b2c311fc-73ee-406e-b0ae-3522d2f1a5b7" providerId="ADAL" clId="{0602B2E7-C9C3-4149-85BF-343B31B1994B}" dt="2024-10-18T16:05:23.928" v="21902" actId="478"/>
          <ac:spMkLst>
            <pc:docMk/>
            <pc:sldMk cId="2657202377" sldId="1420"/>
            <ac:spMk id="57" creationId="{15688C85-9B0D-02EC-B43F-666B550878AE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57" creationId="{F427E0F8-1C2E-C1D8-EA45-4F252DC77D92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58" creationId="{65A0F0B5-91AA-1F6F-DFB3-99AFCA18BF24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58" creationId="{F0594C63-74F0-EFF9-30E3-2805FEEBA3BE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59" creationId="{7DCEB659-84D9-4457-B386-6E8C14B3F7A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59" creationId="{961661B7-F77D-FA9D-C703-B909EA386C23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60" creationId="{2AEACB9A-8C09-457F-0F64-E6AAAB8ED974}"/>
          </ac:spMkLst>
        </pc:spChg>
        <pc:spChg chg="del mod">
          <ac:chgData name="David Schall" userId="b2c311fc-73ee-406e-b0ae-3522d2f1a5b7" providerId="ADAL" clId="{0602B2E7-C9C3-4149-85BF-343B31B1994B}" dt="2024-10-17T22:01:04.128" v="17738" actId="478"/>
          <ac:spMkLst>
            <pc:docMk/>
            <pc:sldMk cId="2657202377" sldId="1420"/>
            <ac:spMk id="61" creationId="{4E75FF34-DADF-9C34-D293-31A660C68FD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1" creationId="{907AEAC1-95F8-EBB5-AC89-837B487D6FEA}"/>
          </ac:spMkLst>
        </pc:spChg>
        <pc:spChg chg="add del mod ord">
          <ac:chgData name="David Schall" userId="b2c311fc-73ee-406e-b0ae-3522d2f1a5b7" providerId="ADAL" clId="{0602B2E7-C9C3-4149-85BF-343B31B1994B}" dt="2024-10-18T16:05:18.015" v="21900" actId="478"/>
          <ac:spMkLst>
            <pc:docMk/>
            <pc:sldMk cId="2657202377" sldId="1420"/>
            <ac:spMk id="61" creationId="{FB9F6DCC-3C61-2F16-7B92-D3E22DD2EA66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2" creationId="{2E325DDC-5931-D4C1-DD4B-D87C900B6C49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2" creationId="{3B1E21D9-59AA-1ED1-F094-E9815648964B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3" creationId="{866208E7-FA1A-95A5-92DB-8F9E910BFDAD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3" creationId="{94D65DA8-2A94-4199-F428-25824F92437B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4" creationId="{00A61746-7862-D4BB-7C5C-F8BA0BF1B253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4" creationId="{86971351-EC3F-8BF6-EBAF-13973AABEC38}"/>
          </ac:spMkLst>
        </pc:spChg>
        <pc:spChg chg="del mod">
          <ac:chgData name="David Schall" userId="b2c311fc-73ee-406e-b0ae-3522d2f1a5b7" providerId="ADAL" clId="{0602B2E7-C9C3-4149-85BF-343B31B1994B}" dt="2024-10-17T22:01:40.151" v="17740" actId="478"/>
          <ac:spMkLst>
            <pc:docMk/>
            <pc:sldMk cId="2657202377" sldId="1420"/>
            <ac:spMk id="65" creationId="{2CA816DC-5402-2731-0762-6C66576473DD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5" creationId="{AF1D0D6D-FCE1-5F7E-77A0-8C647A3472DE}"/>
          </ac:spMkLst>
        </pc:spChg>
        <pc:spChg chg="add del mod ord">
          <ac:chgData name="David Schall" userId="b2c311fc-73ee-406e-b0ae-3522d2f1a5b7" providerId="ADAL" clId="{0602B2E7-C9C3-4149-85BF-343B31B1994B}" dt="2024-10-18T16:05:21.510" v="21901" actId="478"/>
          <ac:spMkLst>
            <pc:docMk/>
            <pc:sldMk cId="2657202377" sldId="1420"/>
            <ac:spMk id="65" creationId="{D1C13ABE-B435-53EE-3E8B-F14F4139D9C4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6" creationId="{AE2FCDE0-3A50-B33B-2D9E-8BAC970395AA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6" creationId="{EB1304C5-DAC4-D50D-DB28-1B64933B1FF4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7" creationId="{B5B2C8F9-BDC7-CE94-A2AC-B2F091EF78B8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7" creationId="{BBE7B7C0-59C0-FE8A-51C1-259F932A2387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8" creationId="{8A3C7248-E359-CD0D-F361-700BE4A9A830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8" creationId="{9EAC28C5-B629-02A4-3DB6-BA570F92A15F}"/>
          </ac:spMkLst>
        </pc:spChg>
        <pc:spChg chg="mod">
          <ac:chgData name="David Schall" userId="b2c311fc-73ee-406e-b0ae-3522d2f1a5b7" providerId="ADAL" clId="{0602B2E7-C9C3-4149-85BF-343B31B1994B}" dt="2024-10-17T21:41:54.632" v="17652"/>
          <ac:spMkLst>
            <pc:docMk/>
            <pc:sldMk cId="2657202377" sldId="1420"/>
            <ac:spMk id="69" creationId="{4C37BF2A-A4A2-12A9-0DA7-C51C610DC54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69" creationId="{B4F21585-454B-0670-4035-0AA8898CE326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70" creationId="{70951232-FD55-3E1F-B623-600646BF852E}"/>
          </ac:spMkLst>
        </pc:spChg>
        <pc:spChg chg="mod">
          <ac:chgData name="David Schall" userId="b2c311fc-73ee-406e-b0ae-3522d2f1a5b7" providerId="ADAL" clId="{0602B2E7-C9C3-4149-85BF-343B31B1994B}" dt="2024-10-17T22:02:04.329" v="17745" actId="14100"/>
          <ac:spMkLst>
            <pc:docMk/>
            <pc:sldMk cId="2657202377" sldId="1420"/>
            <ac:spMk id="71" creationId="{6F1202F3-4A6D-820D-E86D-F4B401E693CD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71" creationId="{FAB7CD77-DA00-0C35-BC53-9DEF52A94D62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72" creationId="{639CB784-D0F1-DB23-6BE4-F5818E554A39}"/>
          </ac:spMkLst>
        </pc:spChg>
        <pc:spChg chg="mod">
          <ac:chgData name="David Schall" userId="b2c311fc-73ee-406e-b0ae-3522d2f1a5b7" providerId="ADAL" clId="{0602B2E7-C9C3-4149-85BF-343B31B1994B}" dt="2024-10-17T22:02:01.183" v="17744" actId="14100"/>
          <ac:spMkLst>
            <pc:docMk/>
            <pc:sldMk cId="2657202377" sldId="1420"/>
            <ac:spMk id="72" creationId="{A9C3A71D-C6B3-9981-C315-5FB9F111DA6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73" creationId="{B94A2B03-D3EB-F697-F8BB-3AB74994D97E}"/>
          </ac:spMkLst>
        </pc:spChg>
        <pc:spChg chg="mod">
          <ac:chgData name="David Schall" userId="b2c311fc-73ee-406e-b0ae-3522d2f1a5b7" providerId="ADAL" clId="{0602B2E7-C9C3-4149-85BF-343B31B1994B}" dt="2024-10-17T22:02:08.994" v="17746" actId="14100"/>
          <ac:spMkLst>
            <pc:docMk/>
            <pc:sldMk cId="2657202377" sldId="1420"/>
            <ac:spMk id="73" creationId="{E018026E-6756-FC0A-D466-16F9A042F4A7}"/>
          </ac:spMkLst>
        </pc:spChg>
        <pc:spChg chg="add del mod">
          <ac:chgData name="David Schall" userId="b2c311fc-73ee-406e-b0ae-3522d2f1a5b7" providerId="ADAL" clId="{0602B2E7-C9C3-4149-85BF-343B31B1994B}" dt="2024-10-18T21:46:08.519" v="22096" actId="478"/>
          <ac:spMkLst>
            <pc:docMk/>
            <pc:sldMk cId="2657202377" sldId="1420"/>
            <ac:spMk id="74" creationId="{A25741E1-27B4-50B3-4D77-8C0211417082}"/>
          </ac:spMkLst>
        </pc:spChg>
        <pc:spChg chg="add del mod">
          <ac:chgData name="David Schall" userId="b2c311fc-73ee-406e-b0ae-3522d2f1a5b7" providerId="ADAL" clId="{0602B2E7-C9C3-4149-85BF-343B31B1994B}" dt="2024-10-17T22:10:42.138" v="17784" actId="478"/>
          <ac:spMkLst>
            <pc:docMk/>
            <pc:sldMk cId="2657202377" sldId="1420"/>
            <ac:spMk id="74" creationId="{A32AF67C-E61D-A36A-F4B8-13EC7CCF7F36}"/>
          </ac:spMkLst>
        </pc:spChg>
        <pc:spChg chg="del mod">
          <ac:chgData name="David Schall" userId="b2c311fc-73ee-406e-b0ae-3522d2f1a5b7" providerId="ADAL" clId="{0602B2E7-C9C3-4149-85BF-343B31B1994B}" dt="2024-10-17T21:58:30.042" v="17714" actId="478"/>
          <ac:spMkLst>
            <pc:docMk/>
            <pc:sldMk cId="2657202377" sldId="1420"/>
            <ac:spMk id="76" creationId="{71A8C1B2-4658-4346-B21B-F53E467A70A1}"/>
          </ac:spMkLst>
        </pc:spChg>
        <pc:spChg chg="del mod topLvl">
          <ac:chgData name="David Schall" userId="b2c311fc-73ee-406e-b0ae-3522d2f1a5b7" providerId="ADAL" clId="{0602B2E7-C9C3-4149-85BF-343B31B1994B}" dt="2024-10-18T14:54:48.441" v="21521" actId="478"/>
          <ac:spMkLst>
            <pc:docMk/>
            <pc:sldMk cId="2657202377" sldId="1420"/>
            <ac:spMk id="77" creationId="{314EEC17-525D-6FA5-645D-B2EEA63D63AB}"/>
          </ac:spMkLst>
        </pc:spChg>
        <pc:spChg chg="del mod topLvl">
          <ac:chgData name="David Schall" userId="b2c311fc-73ee-406e-b0ae-3522d2f1a5b7" providerId="ADAL" clId="{0602B2E7-C9C3-4149-85BF-343B31B1994B}" dt="2024-10-18T14:57:04.780" v="21537" actId="478"/>
          <ac:spMkLst>
            <pc:docMk/>
            <pc:sldMk cId="2657202377" sldId="1420"/>
            <ac:spMk id="78" creationId="{04B052B7-DF90-5D22-BE49-25D004FA8A6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78" creationId="{52A7ABD8-C964-6FC2-8999-C5929D80A0B5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79" creationId="{AA25264B-069B-6488-7DA6-FE82A77F82E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80" creationId="{17D28F20-FD7B-80BD-58E1-FA491242CF57}"/>
          </ac:spMkLst>
        </pc:spChg>
        <pc:spChg chg="del mod topLvl">
          <ac:chgData name="David Schall" userId="b2c311fc-73ee-406e-b0ae-3522d2f1a5b7" providerId="ADAL" clId="{0602B2E7-C9C3-4149-85BF-343B31B1994B}" dt="2024-10-17T22:07:25.221" v="17778" actId="478"/>
          <ac:spMkLst>
            <pc:docMk/>
            <pc:sldMk cId="2657202377" sldId="1420"/>
            <ac:spMk id="80" creationId="{DD780363-62B7-CAB8-2E8E-E2857AFA0B55}"/>
          </ac:spMkLst>
        </pc:spChg>
        <pc:spChg chg="del mod topLvl">
          <ac:chgData name="David Schall" userId="b2c311fc-73ee-406e-b0ae-3522d2f1a5b7" providerId="ADAL" clId="{0602B2E7-C9C3-4149-85BF-343B31B1994B}" dt="2024-10-18T14:57:09.549" v="21539" actId="478"/>
          <ac:spMkLst>
            <pc:docMk/>
            <pc:sldMk cId="2657202377" sldId="1420"/>
            <ac:spMk id="81" creationId="{5B2B9720-C632-6AE3-4557-4D0E9667AC2F}"/>
          </ac:spMkLst>
        </pc:spChg>
        <pc:spChg chg="del mod topLvl">
          <ac:chgData name="David Schall" userId="b2c311fc-73ee-406e-b0ae-3522d2f1a5b7" providerId="ADAL" clId="{0602B2E7-C9C3-4149-85BF-343B31B1994B}" dt="2024-10-17T22:07:27.425" v="17779" actId="478"/>
          <ac:spMkLst>
            <pc:docMk/>
            <pc:sldMk cId="2657202377" sldId="1420"/>
            <ac:spMk id="82" creationId="{850220AC-1BF5-26EA-CC2A-A8BE44F170F4}"/>
          </ac:spMkLst>
        </pc:spChg>
        <pc:spChg chg="mod ord topLvl">
          <ac:chgData name="David Schall" userId="b2c311fc-73ee-406e-b0ae-3522d2f1a5b7" providerId="ADAL" clId="{0602B2E7-C9C3-4149-85BF-343B31B1994B}" dt="2024-10-18T16:08:49.244" v="21920" actId="14100"/>
          <ac:spMkLst>
            <pc:docMk/>
            <pc:sldMk cId="2657202377" sldId="1420"/>
            <ac:spMk id="83" creationId="{776072C2-19A6-8614-8C3E-46B7E19F7EE5}"/>
          </ac:spMkLst>
        </pc:spChg>
        <pc:spChg chg="del mod topLvl">
          <ac:chgData name="David Schall" userId="b2c311fc-73ee-406e-b0ae-3522d2f1a5b7" providerId="ADAL" clId="{0602B2E7-C9C3-4149-85BF-343B31B1994B}" dt="2024-10-17T22:07:17.984" v="17776" actId="478"/>
          <ac:spMkLst>
            <pc:docMk/>
            <pc:sldMk cId="2657202377" sldId="1420"/>
            <ac:spMk id="84" creationId="{7B83A50D-CFFA-933B-C0AE-D30D7E336620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84" creationId="{DF4B0AEC-F4A5-1D66-CC61-3AE4E569FFC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86" creationId="{08B2AEA0-2C2B-07DE-94CD-89AB9B3E7BB3}"/>
          </ac:spMkLst>
        </pc:spChg>
        <pc:spChg chg="del mod topLvl">
          <ac:chgData name="David Schall" userId="b2c311fc-73ee-406e-b0ae-3522d2f1a5b7" providerId="ADAL" clId="{0602B2E7-C9C3-4149-85BF-343B31B1994B}" dt="2024-10-17T22:07:20.181" v="17777" actId="478"/>
          <ac:spMkLst>
            <pc:docMk/>
            <pc:sldMk cId="2657202377" sldId="1420"/>
            <ac:spMk id="86" creationId="{45C32A51-B0B7-5CFC-F7CA-396960C11EB2}"/>
          </ac:spMkLst>
        </pc:spChg>
        <pc:spChg chg="del mod topLvl">
          <ac:chgData name="David Schall" userId="b2c311fc-73ee-406e-b0ae-3522d2f1a5b7" providerId="ADAL" clId="{0602B2E7-C9C3-4149-85BF-343B31B1994B}" dt="2024-10-17T22:07:07.724" v="17775" actId="478"/>
          <ac:spMkLst>
            <pc:docMk/>
            <pc:sldMk cId="2657202377" sldId="1420"/>
            <ac:spMk id="87" creationId="{4C70671F-1DC7-E846-3AD3-FB6A23C952C7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88" creationId="{941012FA-E53B-B4FE-C53A-1616354418A7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89" creationId="{571FF42A-454D-1886-E6CA-0A8AA96DD222}"/>
          </ac:spMkLst>
        </pc:spChg>
        <pc:spChg chg="del mod topLvl">
          <ac:chgData name="David Schall" userId="b2c311fc-73ee-406e-b0ae-3522d2f1a5b7" providerId="ADAL" clId="{0602B2E7-C9C3-4149-85BF-343B31B1994B}" dt="2024-10-17T22:07:05.481" v="17774" actId="478"/>
          <ac:spMkLst>
            <pc:docMk/>
            <pc:sldMk cId="2657202377" sldId="1420"/>
            <ac:spMk id="90" creationId="{61C0CDC9-F0DD-8CC1-E4FF-D17F8AA330B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92" creationId="{A807C8F5-7F33-ABB6-829A-A599268FC98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95" creationId="{70EA98D1-EE06-5B3E-0704-20B1E99D728E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96" creationId="{225E4ABF-D874-7F29-F7CF-3ED00C62F828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97" creationId="{A078D1A8-E87C-A61B-3690-B671EB9AC740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98" creationId="{E296ED90-00CD-72FC-BD12-1DFE2CC3024F}"/>
          </ac:spMkLst>
        </pc:spChg>
        <pc:spChg chg="mod">
          <ac:chgData name="David Schall" userId="b2c311fc-73ee-406e-b0ae-3522d2f1a5b7" providerId="ADAL" clId="{0602B2E7-C9C3-4149-85BF-343B31B1994B}" dt="2024-10-18T22:03:09.459" v="22221" actId="693"/>
          <ac:spMkLst>
            <pc:docMk/>
            <pc:sldMk cId="2657202377" sldId="1420"/>
            <ac:spMk id="99" creationId="{7535BA27-CC02-7DB9-AC79-C51599125411}"/>
          </ac:spMkLst>
        </pc:spChg>
        <pc:spChg chg="mod">
          <ac:chgData name="David Schall" userId="b2c311fc-73ee-406e-b0ae-3522d2f1a5b7" providerId="ADAL" clId="{0602B2E7-C9C3-4149-85BF-343B31B1994B}" dt="2024-10-18T22:03:15.888" v="22222" actId="693"/>
          <ac:spMkLst>
            <pc:docMk/>
            <pc:sldMk cId="2657202377" sldId="1420"/>
            <ac:spMk id="100" creationId="{191EEC86-9629-CF14-7ACE-13CCD7BEA540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101" creationId="{66B6AD9D-46F8-1CDF-6938-24585BBD60C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2" creationId="{A51D615E-FCAC-0A4E-CB58-4B55724418D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3" creationId="{15617572-11A8-1049-6071-FA2B88FC792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4" creationId="{8D13B68E-1A30-7292-B03E-3A45475E965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5" creationId="{81E06C1F-F768-64FA-5D98-CE83CB0EE09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6" creationId="{33FA1F48-2219-6072-6A1F-6409126E362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7" creationId="{D8A119A3-0BB4-F8D9-1212-E821B85595F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8" creationId="{B4E87C63-6A50-7DB3-9833-1B0E6CD544B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09" creationId="{4726A560-735B-DAE1-A287-3F858F84C41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1" creationId="{2C066EED-28DD-F2E4-A1D8-50C63383703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2" creationId="{29AD1E34-C3F4-70F2-EEA8-8FD4B6935999}"/>
          </ac:spMkLst>
        </pc:spChg>
        <pc:spChg chg="mod">
          <ac:chgData name="David Schall" userId="b2c311fc-73ee-406e-b0ae-3522d2f1a5b7" providerId="ADAL" clId="{0602B2E7-C9C3-4149-85BF-343B31B1994B}" dt="2024-10-18T16:03:08.391" v="21893" actId="1076"/>
          <ac:spMkLst>
            <pc:docMk/>
            <pc:sldMk cId="2657202377" sldId="1420"/>
            <ac:spMk id="113" creationId="{AF95E64D-85B4-7831-1C9F-68C474AF195F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4" creationId="{B00B3379-F1C2-E2D4-2C07-445483855B9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5" creationId="{0A550968-5C65-4E2F-7DB1-A18403CAD98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6" creationId="{27F310D9-39A5-FFF4-B6C9-C0916C46D5C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7" creationId="{BA2D2B9F-7846-EA8D-DA50-CA094F9F60A9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8" creationId="{9049AD87-57C0-8539-ADD5-EFD97C41E3C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19" creationId="{60A43CC5-99F3-BC8F-A2F6-D5EEC726BB7F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0" creationId="{7305F12E-C0F3-485A-1DF1-7FC8748B8A7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1" creationId="{87ABF7B7-1456-239A-FEC1-9865CFD9E9B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2" creationId="{322837DD-3AD5-15BB-31C8-0640ACE4A03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3" creationId="{0714E57C-550A-CDBC-2F53-ABFAF092C77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4" creationId="{BE5C229D-A0AD-B15A-A151-BE580ABD126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5" creationId="{1562CA8E-54BB-62C6-996F-A62F080F808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6" creationId="{964E02BA-E9FC-F449-B76A-CBB98AB8AD3F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7" creationId="{F38D7567-227E-05A7-8A29-4D5396713AC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8" creationId="{F6C6552F-9B52-94DD-F946-66B2FA6874D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29" creationId="{3C15CEC5-9C9D-9C98-B3AF-CE49AEA822E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0" creationId="{EA41DA1C-E274-DA4D-F3C1-0FAD2413E37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1" creationId="{4D7F7850-06FA-C446-4111-DC9819F07511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2" creationId="{C4D17A04-4889-2BBB-E508-B73ECCF8484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3" creationId="{C47AC161-D1B1-610D-C657-50ECE1D8DA0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4" creationId="{5F525969-0345-ACDF-2CE0-2B8303EA11D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5" creationId="{0375F582-9AF1-47BD-A974-9A090D9FA20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7" creationId="{A98113B9-28AA-5FB4-6338-61427ED9178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8" creationId="{FEAB4CD7-E235-178D-82D5-D3194A919910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39" creationId="{4A9BA9AF-BD58-629D-916A-9AF8A95FC51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0" creationId="{4BA28E24-8FBC-EB1B-ED25-F449CFC8B011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1" creationId="{7B194096-E3FA-3039-6CA7-6F2EEC271B5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2" creationId="{FF22C586-84FD-0436-C9A5-362BBE18975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3" creationId="{BAB3F3B7-63C6-C078-EC88-BB6951E7BF3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4" creationId="{9BB9BC9B-3279-1D41-9130-8ABAF44CA70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5" creationId="{6CF421FC-8E6C-C729-7146-F2CADA925C3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6" creationId="{630F2D77-5133-2F40-AA21-44E7E7E4B929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7" creationId="{9FFCF9B0-130D-023A-CF85-EDB01D19D6C1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8" creationId="{2094776E-768E-DDA8-AA09-93B346FB7BB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49" creationId="{06D0E296-D4EF-EBDE-5919-66F01C214AF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0" creationId="{9A8CA846-396C-1C62-8474-4393340F1BB1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1" creationId="{3D5F3526-5F1C-DB02-3EEE-43C959C2554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2" creationId="{3ACFB332-7F1E-45E6-E2E5-EEF3ACC0298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3" creationId="{B7790746-6DBF-668A-5BC2-EB3E4C9D6A9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4" creationId="{ACB4167D-2E91-22AE-4358-580C4142C99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5" creationId="{1ED40CDC-B2F9-F37B-0C10-D7B6D63B94F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6" creationId="{B45D9778-A1E9-00E6-E934-1C4FBE486A6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7" creationId="{B9F82A43-3449-3DA7-7220-258E2FD6D379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8" creationId="{0D54BABC-DBD5-87C9-63A1-3FD5C3E8C13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59" creationId="{F4091583-9286-F6F0-4A92-81E1852E11F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0" creationId="{627D9C63-64C7-B1A7-CC5F-602B1938907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1" creationId="{CEE359F4-E719-D236-6101-17377142EAC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2" creationId="{6E60F32E-7395-B7F6-C1A1-62A6EF36E55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3" creationId="{847BE68F-0F0B-B0E6-C24B-9A01A21AA5E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4" creationId="{8904A3E4-1EE8-4448-B5DC-A7A52FA98BD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5" creationId="{5FAAE537-2687-67AA-CB51-E622E594F08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6" creationId="{C195A746-6A32-73FB-7C54-DFAD5CC8939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8" creationId="{28ADCBAA-F1C8-2A4F-8109-06A572CB303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69" creationId="{6D11B268-AC67-4DE8-2470-8D286958884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0" creationId="{9979D9F2-11AD-ED84-C875-2B8A01C44AC1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1" creationId="{BC037B2F-EBF7-259B-7228-C5DF184E356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2" creationId="{FBDB9571-C842-05F2-DF65-06EE9D35CA86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3" creationId="{94C3F33A-BC39-DC66-9574-926C4F9FD44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4" creationId="{B542FA18-B833-7D66-15C1-DB0CA0A3CB0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5" creationId="{36C5A47F-4086-EF71-7F8F-9D4DB56B271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6" creationId="{A5BAF53C-AEE7-206C-2B51-AB44B177597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7" creationId="{9A9DCF55-598C-0D62-42DA-D6D21F869FB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8" creationId="{319816DC-D9EE-14E5-A4A9-5DFC85C3C42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79" creationId="{60A64320-202E-1A3E-FD45-6D8E68B8EC5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0" creationId="{34030435-38A1-8701-87CC-0D3139EFE10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1" creationId="{CDB0188F-25A1-7FE2-EBBC-F67C6FB252B9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2" creationId="{6764C6BF-B97C-0864-061D-BF92AEDE657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3" creationId="{EED493A2-6BCF-6B20-0A55-3190E7062C7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4" creationId="{2B678E16-B213-5D07-4853-6DD210C5628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5" creationId="{29D3AD82-78F3-9967-CE1C-8901D4D70FE0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6" creationId="{7E78164D-E44B-8A4E-1653-1047B3DFEC9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7" creationId="{0EF2D50F-9C08-A6A8-0D33-2AACCD5D793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8" creationId="{A43C31CC-51D2-48E6-AA96-CE47C10B6465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89" creationId="{6648C68E-5FF3-8048-D797-65A17DF2150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0" creationId="{FCAEF772-AC9E-FFB6-74B1-36143253676E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1" creationId="{86B4AFC2-38DA-9950-7A1D-84857B2B5050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2" creationId="{F0675425-5A0E-6E49-21B1-6BD54A235F72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3" creationId="{6EA203F1-07B0-BF6E-6221-9B67C12B8587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4" creationId="{E72CDC96-EA45-091E-B71D-15ABE3660FA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5" creationId="{46D57DEB-96FC-BB44-580D-8A69BF1594AB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6" creationId="{ADA1E197-4338-633F-EA03-54238D18A624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197" creationId="{18B7C192-A571-2C10-DB5C-A25AA1EED10D}"/>
          </ac:spMkLst>
        </pc:spChg>
        <pc:spChg chg="add del mod">
          <ac:chgData name="David Schall" userId="b2c311fc-73ee-406e-b0ae-3522d2f1a5b7" providerId="ADAL" clId="{0602B2E7-C9C3-4149-85BF-343B31B1994B}" dt="2024-10-18T16:02:03.248" v="21887" actId="478"/>
          <ac:spMkLst>
            <pc:docMk/>
            <pc:sldMk cId="2657202377" sldId="1420"/>
            <ac:spMk id="198" creationId="{5FC834AA-C3C8-4226-861B-2E497E6D96D5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198" creationId="{697B6BD9-A860-2948-B6AD-09F5A2FBF91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199" creationId="{2294BA2B-917F-7B99-67F1-1FCEAE53C26D}"/>
          </ac:spMkLst>
        </pc:spChg>
        <pc:spChg chg="add del mod">
          <ac:chgData name="David Schall" userId="b2c311fc-73ee-406e-b0ae-3522d2f1a5b7" providerId="ADAL" clId="{0602B2E7-C9C3-4149-85BF-343B31B1994B}" dt="2024-10-18T16:02:05.366" v="21888" actId="478"/>
          <ac:spMkLst>
            <pc:docMk/>
            <pc:sldMk cId="2657202377" sldId="1420"/>
            <ac:spMk id="199" creationId="{F212C30E-827F-CB5C-4F38-7282BDD30EA8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0" creationId="{E9A035CA-B3B9-EECD-0227-66CF8850EF3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1" creationId="{04F29011-2C25-A402-0900-32B97927A397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1" creationId="{F2388B7C-2CC0-9726-07B8-D8A6EF048905}"/>
          </ac:spMkLst>
        </pc:spChg>
        <pc:spChg chg="del mod">
          <ac:chgData name="David Schall" userId="b2c311fc-73ee-406e-b0ae-3522d2f1a5b7" providerId="ADAL" clId="{0602B2E7-C9C3-4149-85BF-343B31B1994B}" dt="2024-10-18T16:01:57.082" v="21885" actId="478"/>
          <ac:spMkLst>
            <pc:docMk/>
            <pc:sldMk cId="2657202377" sldId="1420"/>
            <ac:spMk id="202" creationId="{639423B8-DD93-763A-1FB8-32A09119EF0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2" creationId="{C05D16D4-E614-4D07-0B3D-65C2F2AD1B6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3" creationId="{9C4C0DB3-1501-C7BF-B8E6-3BDC1C95E6B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3" creationId="{C2044564-A18C-FA34-892D-F14FBF07E9F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4" creationId="{49CA8347-4FB6-ECF6-2D9E-021A469D5D2A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4" creationId="{DA0E3C3F-4130-575B-EA9F-27E1CA62E698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5" creationId="{3DF31BD6-630E-2600-8384-F8695A63F6F9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5" creationId="{78F5526A-51ED-FC10-8933-DA2B9E73AEDC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6" creationId="{196CCB34-1577-15EA-2F62-19D7F5E95304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6" creationId="{67DC28F4-23B1-8F30-30B2-1880B213FC5F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7" creationId="{3DC818C7-DCFD-2A5E-C5DF-4C277ADD05B6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7" creationId="{4EA6ACF0-1273-DF9D-DDB7-5709E4928EA8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8" creationId="{7861EB42-255A-5C28-B053-8FBE1FF1F70F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8" creationId="{C670CBB0-C49A-5551-9A3B-F3B4696E29D2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09" creationId="{529B0BFA-735C-73C2-67CC-22979651EFA3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09" creationId="{60333A92-3677-A2BC-3E05-2E1D7D0A4B63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0" creationId="{112D8D3D-F23A-AA7D-BD40-76CDFE26364D}"/>
          </ac:spMkLst>
        </pc:spChg>
        <pc:spChg chg="mod">
          <ac:chgData name="David Schall" userId="b2c311fc-73ee-406e-b0ae-3522d2f1a5b7" providerId="ADAL" clId="{0602B2E7-C9C3-4149-85BF-343B31B1994B}" dt="2024-10-18T16:01:22.101" v="21882"/>
          <ac:spMkLst>
            <pc:docMk/>
            <pc:sldMk cId="2657202377" sldId="1420"/>
            <ac:spMk id="210" creationId="{D99A2685-6732-94B4-2223-8C080765585D}"/>
          </ac:spMkLst>
        </pc:spChg>
        <pc:spChg chg="add del mod">
          <ac:chgData name="David Schall" userId="b2c311fc-73ee-406e-b0ae-3522d2f1a5b7" providerId="ADAL" clId="{0602B2E7-C9C3-4149-85BF-343B31B1994B}" dt="2024-10-18T16:02:09.060" v="21889" actId="478"/>
          <ac:spMkLst>
            <pc:docMk/>
            <pc:sldMk cId="2657202377" sldId="1420"/>
            <ac:spMk id="211" creationId="{80A14249-C633-B47E-C3D0-6FBE6ECCA0B8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1" creationId="{86175B49-F4CA-DC55-9FEA-15510F635CA9}"/>
          </ac:spMkLst>
        </pc:spChg>
        <pc:spChg chg="add mod ord">
          <ac:chgData name="David Schall" userId="b2c311fc-73ee-406e-b0ae-3522d2f1a5b7" providerId="ADAL" clId="{0602B2E7-C9C3-4149-85BF-343B31B1994B}" dt="2024-10-18T22:02:38.898" v="22220" actId="207"/>
          <ac:spMkLst>
            <pc:docMk/>
            <pc:sldMk cId="2657202377" sldId="1420"/>
            <ac:spMk id="212" creationId="{15BBC3D4-1916-AFA1-29C9-77443A7E3CA5}"/>
          </ac:spMkLst>
        </pc:spChg>
        <pc:spChg chg="add mod ord">
          <ac:chgData name="David Schall" userId="b2c311fc-73ee-406e-b0ae-3522d2f1a5b7" providerId="ADAL" clId="{0602B2E7-C9C3-4149-85BF-343B31B1994B}" dt="2024-10-18T22:02:31.458" v="22204" actId="207"/>
          <ac:spMkLst>
            <pc:docMk/>
            <pc:sldMk cId="2657202377" sldId="1420"/>
            <ac:spMk id="213" creationId="{3DFCD80D-EA93-560E-8AC3-CB70D90FD01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4" creationId="{D7B893A3-609D-F62C-E0F3-7D379B15457E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5" creationId="{4F54EA23-BB63-9B4F-034A-CC4E12609FC6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6" creationId="{CEC15807-6F7F-120D-FCBA-5F34AED97443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7" creationId="{4115E623-8F73-2487-4AF0-1E2C47C90E2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8" creationId="{A9412353-73D5-2BA5-83CD-12D18A918BAA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19" creationId="{1F186250-D3DF-DC54-C0DC-44FA8050299F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20" creationId="{C9A01F84-BFA2-512F-075C-7F2F56542733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21" creationId="{DDD8F4E7-A1B9-9288-2EA6-04CA9D83852E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22" creationId="{91044CA1-7255-94F2-E6E6-B17F828DA8D2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23" creationId="{34AD3E7B-AD78-5913-D05B-4B181F5810D3}"/>
          </ac:spMkLst>
        </pc:spChg>
        <pc:spChg chg="mod">
          <ac:chgData name="David Schall" userId="b2c311fc-73ee-406e-b0ae-3522d2f1a5b7" providerId="ADAL" clId="{0602B2E7-C9C3-4149-85BF-343B31B1994B}" dt="2024-10-18T21:46:45.938" v="22100"/>
          <ac:spMkLst>
            <pc:docMk/>
            <pc:sldMk cId="2657202377" sldId="1420"/>
            <ac:spMk id="224" creationId="{27B7E43A-6311-75F9-C502-C12305884DE1}"/>
          </ac:spMkLst>
        </pc:spChg>
        <pc:spChg chg="add mod ord">
          <ac:chgData name="David Schall" userId="b2c311fc-73ee-406e-b0ae-3522d2f1a5b7" providerId="ADAL" clId="{0602B2E7-C9C3-4149-85BF-343B31B1994B}" dt="2024-10-18T21:51:57.128" v="22140" actId="167"/>
          <ac:spMkLst>
            <pc:docMk/>
            <pc:sldMk cId="2657202377" sldId="1420"/>
            <ac:spMk id="225" creationId="{43700C49-6ED0-EC07-5DCD-04360ABE332A}"/>
          </ac:spMkLst>
        </pc:spChg>
        <pc:grpChg chg="add del mod ord">
          <ac:chgData name="David Schall" userId="b2c311fc-73ee-406e-b0ae-3522d2f1a5b7" providerId="ADAL" clId="{0602B2E7-C9C3-4149-85BF-343B31B1994B}" dt="2024-10-18T16:01:36.432" v="21883" actId="478"/>
          <ac:grpSpMkLst>
            <pc:docMk/>
            <pc:sldMk cId="2657202377" sldId="1420"/>
            <ac:grpSpMk id="6" creationId="{F6670EA0-9373-B6E0-E044-8FE87B6D69B0}"/>
          </ac:grpSpMkLst>
        </pc:grpChg>
        <pc:grpChg chg="mod">
          <ac:chgData name="David Schall" userId="b2c311fc-73ee-406e-b0ae-3522d2f1a5b7" providerId="ADAL" clId="{0602B2E7-C9C3-4149-85BF-343B31B1994B}" dt="2024-10-17T21:41:54.632" v="17652"/>
          <ac:grpSpMkLst>
            <pc:docMk/>
            <pc:sldMk cId="2657202377" sldId="1420"/>
            <ac:grpSpMk id="7" creationId="{E4E64824-F51C-FC36-15EE-6A7E2133FDCA}"/>
          </ac:grpSpMkLst>
        </pc:grpChg>
        <pc:grpChg chg="mod">
          <ac:chgData name="David Schall" userId="b2c311fc-73ee-406e-b0ae-3522d2f1a5b7" providerId="ADAL" clId="{0602B2E7-C9C3-4149-85BF-343B31B1994B}" dt="2024-10-17T21:41:54.632" v="17652"/>
          <ac:grpSpMkLst>
            <pc:docMk/>
            <pc:sldMk cId="2657202377" sldId="1420"/>
            <ac:grpSpMk id="8" creationId="{45639091-6E2F-0F16-72C6-22882C65BE62}"/>
          </ac:grpSpMkLst>
        </pc:grpChg>
        <pc:grpChg chg="add mod ord">
          <ac:chgData name="David Schall" userId="b2c311fc-73ee-406e-b0ae-3522d2f1a5b7" providerId="ADAL" clId="{0602B2E7-C9C3-4149-85BF-343B31B1994B}" dt="2024-10-18T22:05:50.189" v="22229" actId="167"/>
          <ac:grpSpMkLst>
            <pc:docMk/>
            <pc:sldMk cId="2657202377" sldId="1420"/>
            <ac:grpSpMk id="12" creationId="{309D0C6B-5659-FACF-FBD7-CE2DF6E28728}"/>
          </ac:grpSpMkLst>
        </pc:grpChg>
        <pc:grpChg chg="mod">
          <ac:chgData name="David Schall" userId="b2c311fc-73ee-406e-b0ae-3522d2f1a5b7" providerId="ADAL" clId="{0602B2E7-C9C3-4149-85BF-343B31B1994B}" dt="2024-10-18T21:46:45.938" v="22100"/>
          <ac:grpSpMkLst>
            <pc:docMk/>
            <pc:sldMk cId="2657202377" sldId="1420"/>
            <ac:grpSpMk id="15" creationId="{87E63C37-731C-0E8C-AC7A-6F6D6C1DEEA4}"/>
          </ac:grpSpMkLst>
        </pc:grpChg>
        <pc:grpChg chg="mod">
          <ac:chgData name="David Schall" userId="b2c311fc-73ee-406e-b0ae-3522d2f1a5b7" providerId="ADAL" clId="{0602B2E7-C9C3-4149-85BF-343B31B1994B}" dt="2024-10-17T21:41:54.632" v="17652"/>
          <ac:grpSpMkLst>
            <pc:docMk/>
            <pc:sldMk cId="2657202377" sldId="1420"/>
            <ac:grpSpMk id="15" creationId="{E749E8EB-378E-94D7-E0C7-2E22A556ABD9}"/>
          </ac:grpSpMkLst>
        </pc:grpChg>
        <pc:grpChg chg="mod">
          <ac:chgData name="David Schall" userId="b2c311fc-73ee-406e-b0ae-3522d2f1a5b7" providerId="ADAL" clId="{0602B2E7-C9C3-4149-85BF-343B31B1994B}" dt="2024-10-17T21:41:54.632" v="17652"/>
          <ac:grpSpMkLst>
            <pc:docMk/>
            <pc:sldMk cId="2657202377" sldId="1420"/>
            <ac:grpSpMk id="16" creationId="{A82E884C-8C82-5E78-666A-A3E577F20C68}"/>
          </ac:grpSpMkLst>
        </pc:grpChg>
        <pc:grpChg chg="mod">
          <ac:chgData name="David Schall" userId="b2c311fc-73ee-406e-b0ae-3522d2f1a5b7" providerId="ADAL" clId="{0602B2E7-C9C3-4149-85BF-343B31B1994B}" dt="2024-10-18T21:46:45.938" v="22100"/>
          <ac:grpSpMkLst>
            <pc:docMk/>
            <pc:sldMk cId="2657202377" sldId="1420"/>
            <ac:grpSpMk id="17" creationId="{E9D71A81-AD69-2C47-9E78-42646B9A8CB4}"/>
          </ac:grpSpMkLst>
        </pc:grpChg>
        <pc:grpChg chg="mod">
          <ac:chgData name="David Schall" userId="b2c311fc-73ee-406e-b0ae-3522d2f1a5b7" providerId="ADAL" clId="{0602B2E7-C9C3-4149-85BF-343B31B1994B}" dt="2024-10-18T21:46:45.938" v="22100"/>
          <ac:grpSpMkLst>
            <pc:docMk/>
            <pc:sldMk cId="2657202377" sldId="1420"/>
            <ac:grpSpMk id="18" creationId="{0AB241DB-329E-BFB8-87F7-A0AACE653917}"/>
          </ac:grpSpMkLst>
        </pc:grpChg>
        <pc:grpChg chg="add del mod">
          <ac:chgData name="David Schall" userId="b2c311fc-73ee-406e-b0ae-3522d2f1a5b7" providerId="ADAL" clId="{0602B2E7-C9C3-4149-85BF-343B31B1994B}" dt="2024-10-17T22:04:26.133" v="17768" actId="165"/>
          <ac:grpSpMkLst>
            <pc:docMk/>
            <pc:sldMk cId="2657202377" sldId="1420"/>
            <ac:grpSpMk id="75" creationId="{197D6EC4-F681-8448-C458-8C4E8A32240F}"/>
          </ac:grpSpMkLst>
        </pc:grpChg>
        <pc:grpChg chg="add mod ord">
          <ac:chgData name="David Schall" userId="b2c311fc-73ee-406e-b0ae-3522d2f1a5b7" providerId="ADAL" clId="{0602B2E7-C9C3-4149-85BF-343B31B1994B}" dt="2024-10-18T16:15:31.757" v="21950" actId="167"/>
          <ac:grpSpMkLst>
            <pc:docMk/>
            <pc:sldMk cId="2657202377" sldId="1420"/>
            <ac:grpSpMk id="75" creationId="{3146D872-C232-4B47-D687-05295BD37B7A}"/>
          </ac:grpSpMkLst>
        </pc:grpChg>
        <pc:grpChg chg="mod">
          <ac:chgData name="David Schall" userId="b2c311fc-73ee-406e-b0ae-3522d2f1a5b7" providerId="ADAL" clId="{0602B2E7-C9C3-4149-85BF-343B31B1994B}" dt="2024-10-18T16:01:22.101" v="21882"/>
          <ac:grpSpMkLst>
            <pc:docMk/>
            <pc:sldMk cId="2657202377" sldId="1420"/>
            <ac:grpSpMk id="76" creationId="{0BCBBF90-95C0-3619-57EF-E6BB4C7FE196}"/>
          </ac:grpSpMkLst>
        </pc:grpChg>
        <pc:grpChg chg="mod">
          <ac:chgData name="David Schall" userId="b2c311fc-73ee-406e-b0ae-3522d2f1a5b7" providerId="ADAL" clId="{0602B2E7-C9C3-4149-85BF-343B31B1994B}" dt="2024-10-18T16:01:22.101" v="21882"/>
          <ac:grpSpMkLst>
            <pc:docMk/>
            <pc:sldMk cId="2657202377" sldId="1420"/>
            <ac:grpSpMk id="77" creationId="{9AFA401F-C4AA-A169-6AFC-7527A60CA59A}"/>
          </ac:grpSpMkLst>
        </pc:grpChg>
        <pc:grpChg chg="mod">
          <ac:chgData name="David Schall" userId="b2c311fc-73ee-406e-b0ae-3522d2f1a5b7" providerId="ADAL" clId="{0602B2E7-C9C3-4149-85BF-343B31B1994B}" dt="2024-10-18T16:01:22.101" v="21882"/>
          <ac:grpSpMkLst>
            <pc:docMk/>
            <pc:sldMk cId="2657202377" sldId="1420"/>
            <ac:grpSpMk id="81" creationId="{838BDD10-BD64-00EA-6026-1B6130779E1E}"/>
          </ac:grpSpMkLst>
        </pc:grpChg>
        <pc:grpChg chg="mod">
          <ac:chgData name="David Schall" userId="b2c311fc-73ee-406e-b0ae-3522d2f1a5b7" providerId="ADAL" clId="{0602B2E7-C9C3-4149-85BF-343B31B1994B}" dt="2024-10-18T16:01:22.101" v="21882"/>
          <ac:grpSpMkLst>
            <pc:docMk/>
            <pc:sldMk cId="2657202377" sldId="1420"/>
            <ac:grpSpMk id="82" creationId="{89F465A3-2DB1-7B06-45C7-C11C56582D3D}"/>
          </ac:grpSpMkLst>
        </pc:grpChg>
        <pc:grpChg chg="add del mod ord">
          <ac:chgData name="David Schall" userId="b2c311fc-73ee-406e-b0ae-3522d2f1a5b7" providerId="ADAL" clId="{0602B2E7-C9C3-4149-85BF-343B31B1994B}" dt="2024-10-18T21:46:22.738" v="22098" actId="478"/>
          <ac:grpSpMkLst>
            <pc:docMk/>
            <pc:sldMk cId="2657202377" sldId="1420"/>
            <ac:grpSpMk id="136" creationId="{5F4E4F85-20BB-1810-A4D3-1136CF48E78B}"/>
          </ac:grpSpMkLst>
        </pc:grpChg>
        <pc:grpChg chg="add del mod ord">
          <ac:chgData name="David Schall" userId="b2c311fc-73ee-406e-b0ae-3522d2f1a5b7" providerId="ADAL" clId="{0602B2E7-C9C3-4149-85BF-343B31B1994B}" dt="2024-10-18T21:46:24.685" v="22099" actId="478"/>
          <ac:grpSpMkLst>
            <pc:docMk/>
            <pc:sldMk cId="2657202377" sldId="1420"/>
            <ac:grpSpMk id="167" creationId="{983BAB34-C5F3-B4F9-A75E-F922BA232E50}"/>
          </ac:grpSpMkLst>
        </pc:grpChg>
        <pc:grpChg chg="add del mod">
          <ac:chgData name="David Schall" userId="b2c311fc-73ee-406e-b0ae-3522d2f1a5b7" providerId="ADAL" clId="{0602B2E7-C9C3-4149-85BF-343B31B1994B}" dt="2024-10-18T16:02:00.531" v="21886" actId="478"/>
          <ac:grpSpMkLst>
            <pc:docMk/>
            <pc:sldMk cId="2657202377" sldId="1420"/>
            <ac:grpSpMk id="200" creationId="{455A6A70-230C-D1EB-208C-0BCDA8D5A185}"/>
          </ac:grpSpMkLst>
        </pc:grp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10" creationId="{EB7A0C9F-0BC0-5A48-0FB8-59A9864580F0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11" creationId="{91C4D430-11F5-1B67-772E-FC6BB56B23AC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14" creationId="{11CFF60A-CD62-E875-5BCD-DF894C1035D5}"/>
          </ac:cxnSpMkLst>
        </pc:cxnChg>
        <pc:cxnChg chg="mod">
          <ac:chgData name="David Schall" userId="b2c311fc-73ee-406e-b0ae-3522d2f1a5b7" providerId="ADAL" clId="{0602B2E7-C9C3-4149-85BF-343B31B1994B}" dt="2024-10-18T16:01:36.432" v="21883" actId="478"/>
          <ac:cxnSpMkLst>
            <pc:docMk/>
            <pc:sldMk cId="2657202377" sldId="1420"/>
            <ac:cxnSpMk id="21" creationId="{36FBC3F2-AC76-5592-9362-BAFE19C21672}"/>
          </ac:cxnSpMkLst>
        </pc:cxnChg>
        <pc:cxnChg chg="mod">
          <ac:chgData name="David Schall" userId="b2c311fc-73ee-406e-b0ae-3522d2f1a5b7" providerId="ADAL" clId="{0602B2E7-C9C3-4149-85BF-343B31B1994B}" dt="2024-10-18T16:01:36.432" v="21883" actId="478"/>
          <ac:cxnSpMkLst>
            <pc:docMk/>
            <pc:sldMk cId="2657202377" sldId="1420"/>
            <ac:cxnSpMk id="23" creationId="{5CD8DE55-85A6-2BF3-01B5-FE7AC9F26B03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24" creationId="{9B797FE9-26C3-8BDC-DB95-626DE06DB3E2}"/>
          </ac:cxnSpMkLst>
        </pc:cxnChg>
        <pc:cxnChg chg="mod">
          <ac:chgData name="David Schall" userId="b2c311fc-73ee-406e-b0ae-3522d2f1a5b7" providerId="ADAL" clId="{0602B2E7-C9C3-4149-85BF-343B31B1994B}" dt="2024-10-18T16:01:36.432" v="21883" actId="478"/>
          <ac:cxnSpMkLst>
            <pc:docMk/>
            <pc:sldMk cId="2657202377" sldId="1420"/>
            <ac:cxnSpMk id="25" creationId="{DBE3667A-1754-A176-D1DA-8B6A76EF9FC3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27" creationId="{8552926C-3D1B-3C26-A144-A3B7C544AACB}"/>
          </ac:cxnSpMkLst>
        </pc:cxnChg>
        <pc:cxnChg chg="mod">
          <ac:chgData name="David Schall" userId="b2c311fc-73ee-406e-b0ae-3522d2f1a5b7" providerId="ADAL" clId="{0602B2E7-C9C3-4149-85BF-343B31B1994B}" dt="2024-10-18T16:01:36.432" v="21883" actId="478"/>
          <ac:cxnSpMkLst>
            <pc:docMk/>
            <pc:sldMk cId="2657202377" sldId="1420"/>
            <ac:cxnSpMk id="28" creationId="{5735D38C-261B-A1EA-A03A-3F454ECE2F1E}"/>
          </ac:cxnSpMkLst>
        </pc:cxnChg>
        <pc:cxnChg chg="mod">
          <ac:chgData name="David Schall" userId="b2c311fc-73ee-406e-b0ae-3522d2f1a5b7" providerId="ADAL" clId="{0602B2E7-C9C3-4149-85BF-343B31B1994B}" dt="2024-10-18T16:01:36.432" v="21883" actId="478"/>
          <ac:cxnSpMkLst>
            <pc:docMk/>
            <pc:sldMk cId="2657202377" sldId="1420"/>
            <ac:cxnSpMk id="29" creationId="{D6AA40C0-E721-F931-E186-062CD46CE524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42" creationId="{7FD4074F-9400-C8B5-2B58-E1A9DCDC6F84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50" creationId="{A8580577-CB2B-4714-8C87-811D4B32082D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52" creationId="{6A98C50C-D82D-66EE-E984-CD4F887281C6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54" creationId="{D481301D-5E55-C8BD-2310-E490FF15553D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56" creationId="{DB08A80F-6EEC-B498-6E3E-17CD0F5F1DDB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85" creationId="{A0E7B3A3-DA53-DDA1-088E-F6502031BE8B}"/>
          </ac:cxnSpMkLst>
        </pc:cxnChg>
        <pc:cxnChg chg="mod">
          <ac:chgData name="David Schall" userId="b2c311fc-73ee-406e-b0ae-3522d2f1a5b7" providerId="ADAL" clId="{0602B2E7-C9C3-4149-85BF-343B31B1994B}" dt="2024-10-18T16:01:22.101" v="21882"/>
          <ac:cxnSpMkLst>
            <pc:docMk/>
            <pc:sldMk cId="2657202377" sldId="1420"/>
            <ac:cxnSpMk id="87" creationId="{B1E01734-51B8-4E88-50EE-06864295BB98}"/>
          </ac:cxnSpMkLst>
        </pc:cxnChg>
        <pc:cxnChg chg="mod">
          <ac:chgData name="David Schall" userId="b2c311fc-73ee-406e-b0ae-3522d2f1a5b7" providerId="ADAL" clId="{0602B2E7-C9C3-4149-85BF-343B31B1994B}" dt="2024-10-18T16:01:22.101" v="21882"/>
          <ac:cxnSpMkLst>
            <pc:docMk/>
            <pc:sldMk cId="2657202377" sldId="1420"/>
            <ac:cxnSpMk id="90" creationId="{2D1B1E57-91E7-B634-4161-9B25AC1CE8A1}"/>
          </ac:cxnSpMkLst>
        </pc:cxnChg>
        <pc:cxnChg chg="mod">
          <ac:chgData name="David Schall" userId="b2c311fc-73ee-406e-b0ae-3522d2f1a5b7" providerId="ADAL" clId="{0602B2E7-C9C3-4149-85BF-343B31B1994B}" dt="2024-10-18T16:01:22.101" v="21882"/>
          <ac:cxnSpMkLst>
            <pc:docMk/>
            <pc:sldMk cId="2657202377" sldId="1420"/>
            <ac:cxnSpMk id="91" creationId="{E0BC1E2E-6208-F699-6926-70932BBEC158}"/>
          </ac:cxnSpMkLst>
        </pc:cxnChg>
        <pc:cxnChg chg="mod">
          <ac:chgData name="David Schall" userId="b2c311fc-73ee-406e-b0ae-3522d2f1a5b7" providerId="ADAL" clId="{0602B2E7-C9C3-4149-85BF-343B31B1994B}" dt="2024-10-18T16:01:22.101" v="21882"/>
          <ac:cxnSpMkLst>
            <pc:docMk/>
            <pc:sldMk cId="2657202377" sldId="1420"/>
            <ac:cxnSpMk id="93" creationId="{ED43EF82-FBF1-212F-F414-D517B1569C47}"/>
          </ac:cxnSpMkLst>
        </pc:cxnChg>
        <pc:cxnChg chg="mod">
          <ac:chgData name="David Schall" userId="b2c311fc-73ee-406e-b0ae-3522d2f1a5b7" providerId="ADAL" clId="{0602B2E7-C9C3-4149-85BF-343B31B1994B}" dt="2024-10-18T16:01:22.101" v="21882"/>
          <ac:cxnSpMkLst>
            <pc:docMk/>
            <pc:sldMk cId="2657202377" sldId="1420"/>
            <ac:cxnSpMk id="94" creationId="{BD84EC83-D2E1-76DA-E2D6-70B920C6D566}"/>
          </ac:cxnSpMkLst>
        </pc:cxnChg>
        <pc:cxnChg chg="mod">
          <ac:chgData name="David Schall" userId="b2c311fc-73ee-406e-b0ae-3522d2f1a5b7" providerId="ADAL" clId="{0602B2E7-C9C3-4149-85BF-343B31B1994B}" dt="2024-10-18T16:03:08.391" v="21893" actId="1076"/>
          <ac:cxnSpMkLst>
            <pc:docMk/>
            <pc:sldMk cId="2657202377" sldId="1420"/>
            <ac:cxnSpMk id="110" creationId="{DD56E2C3-F6EC-D64E-4C82-3348949BF30C}"/>
          </ac:cxnSpMkLst>
        </pc:cxn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2318541956" sldId="1421"/>
        </pc:sldMkLst>
      </pc:sldChg>
      <pc:sldChg chg="addSp delSp modSp add mod ord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833313758" sldId="1422"/>
        </pc:sldMkLst>
        <pc:spChg chg="mod">
          <ac:chgData name="David Schall" userId="b2c311fc-73ee-406e-b0ae-3522d2f1a5b7" providerId="ADAL" clId="{0602B2E7-C9C3-4149-85BF-343B31B1994B}" dt="2024-11-01T09:09:34.736" v="43001" actId="20577"/>
          <ac:spMkLst>
            <pc:docMk/>
            <pc:sldMk cId="1833313758" sldId="1422"/>
            <ac:spMk id="3" creationId="{D40C6449-FE74-D72D-3682-CDCA71355978}"/>
          </ac:spMkLst>
        </pc:spChg>
        <pc:spChg chg="mod">
          <ac:chgData name="David Schall" userId="b2c311fc-73ee-406e-b0ae-3522d2f1a5b7" providerId="ADAL" clId="{0602B2E7-C9C3-4149-85BF-343B31B1994B}" dt="2024-10-25T16:15:20.159" v="27267" actId="6549"/>
          <ac:spMkLst>
            <pc:docMk/>
            <pc:sldMk cId="1833313758" sldId="1422"/>
            <ac:spMk id="5" creationId="{240B52A5-8B44-89C2-BD2B-8B446AE021BD}"/>
          </ac:spMkLst>
        </pc:spChg>
        <pc:spChg chg="add del mod ord">
          <ac:chgData name="David Schall" userId="b2c311fc-73ee-406e-b0ae-3522d2f1a5b7" providerId="ADAL" clId="{0602B2E7-C9C3-4149-85BF-343B31B1994B}" dt="2024-10-18T21:51:25.552" v="22133" actId="478"/>
          <ac:spMkLst>
            <pc:docMk/>
            <pc:sldMk cId="1833313758" sldId="1422"/>
            <ac:spMk id="6" creationId="{07220896-7907-223C-1C2C-8B383849517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0" creationId="{5B207B5A-A120-0D84-07B9-EB5C81A41E5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3" creationId="{53F78C9B-B1B6-D69C-49F4-0C1169485EB5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4" creationId="{CC25FA58-AD4E-FF36-0470-7D8555C21594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5" creationId="{8EBA0FDA-D298-8A48-DF02-2AF7B7C012C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6" creationId="{A70F09E1-B604-AE67-18FA-B61727FFD11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7" creationId="{49E2139C-A4D6-70B8-E008-50A0A78ADE2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8" creationId="{6E66F0D4-D139-F9C8-D066-5367CB9AF99A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9" creationId="{A9C6268B-B0C2-61E2-6CB5-711AAFBE05A2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0" creationId="{0F962D32-CFB4-18D4-6123-ADF8414BC954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1" creationId="{3E586CE3-2A35-46D2-4749-D574960C74C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2" creationId="{4D27324B-9148-B746-327D-6EDC9631ECA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3" creationId="{2086B40E-0FB1-0501-5CDE-3EF5119DFB9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4" creationId="{D903431E-9382-48FA-A71A-9B651DD24B4B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5" creationId="{D228C937-E454-BFC4-234F-D60D26ED5477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6" creationId="{58A0EEB3-0171-8644-EBCB-51E13A687265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7" creationId="{0AFE8A59-46C8-842B-3E23-6007ECA179E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8" creationId="{A34FC861-181F-4B1F-F7FE-6B9215B1FD06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29" creationId="{CE6357B8-7A04-2B6F-9CB1-4CBB868DFF66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0" creationId="{2A2DD5FB-67BC-DFE3-AEBA-BA180BC5A3D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1" creationId="{BA4A8E21-256D-603E-A073-AE4897648167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2" creationId="{CD7DE24A-42B9-3CEB-0AD0-91E7B538241E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3" creationId="{7285932E-EFE5-F898-49FD-D285C2DC025E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4" creationId="{5AACC28C-0A5D-ECFC-66AA-8485A73A572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5" creationId="{A7FC3AE1-F0F9-1190-C3F9-AF838472071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6" creationId="{C0258E2D-162C-965B-3D3D-AA0218A8F17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7" creationId="{370948A9-376D-D301-602B-06E8B9F6DF76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8" creationId="{FDE1C002-E324-2BE4-6952-A621763ED28F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39" creationId="{2E855D79-C0A3-8B71-17BF-F170A8E0B4DA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0" creationId="{5A768BDE-7F5E-9D8A-B815-A7270CB5A095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1" creationId="{0E95C1A2-30D0-65CA-6070-A52915217CC8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2" creationId="{4FB908B2-BE92-8CF4-E416-DC5429F452EF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3" creationId="{8F7739B6-A2B6-8980-8F41-76FBDC12FC9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4" creationId="{4B889A23-2971-5508-F2D2-1B06A6ADD5E4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5" creationId="{B5F6652B-58C7-70CA-D56C-6F43B551E99B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6" creationId="{C04BECA3-398A-7902-326E-7C01D35B1707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7" creationId="{23A3D728-10C6-015E-8A44-3BEC7E6359FA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8" creationId="{B05408BD-56C2-1F4A-B1C9-D7A727988F25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49" creationId="{190AA245-30C2-E396-87E7-745875F9B28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0" creationId="{AF31BC4C-A9C3-DCBE-2271-8F5EC012230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1" creationId="{C6E07A7C-93F2-00ED-FA95-C5407CEF3C0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2" creationId="{2BC08353-225F-6AD5-207E-BD8821AA108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3" creationId="{CFE359EB-3ABC-D14D-6098-2E227F4B4743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4" creationId="{E791B247-1C1B-4786-87A4-A1D29050C9CB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5" creationId="{4DABE83B-CFA0-B691-ADBC-920DEE7D535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6" creationId="{EFAA4F63-082A-32AA-872B-D26DF672A654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7" creationId="{30CAF43D-CC2D-6B30-758E-638A4EA5A757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8" creationId="{0A4C4966-2663-9DE5-87AB-E74E70C92531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59" creationId="{A9687332-F8D6-7D69-C85B-3124AAFCA3C6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60" creationId="{532592B7-AF09-C8E0-7C53-90645AFB165F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61" creationId="{57BC2003-4C07-438F-16FB-86DF6228B190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64" creationId="{CFEE255F-A6F0-BC4E-7375-4D7A6BC1E7D8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65" creationId="{90E74B60-07E1-E3F3-7BAC-5B3E624EC2A2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76" creationId="{15D8D9A3-CA89-7E7A-C080-BB53FED26DB2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77" creationId="{A698573F-8907-5607-6744-E42DA50169C4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86" creationId="{C62E5D5E-387F-9E94-3D79-EFA1F290702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87" creationId="{CB264C1A-DCB7-D9DB-F777-B14FEC48EC8A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93" creationId="{05FD979A-CAC6-5474-191A-509DC75C2AD9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14" creationId="{D65D5C9A-67F9-7672-555A-14BFEA6794BC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15" creationId="{584BE22A-CF08-5B92-880A-ED97957BCF82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16" creationId="{8D9F7680-7CE2-FB2E-5856-7B076FEBD34D}"/>
          </ac:spMkLst>
        </pc:spChg>
        <pc:spChg chg="mod">
          <ac:chgData name="David Schall" userId="b2c311fc-73ee-406e-b0ae-3522d2f1a5b7" providerId="ADAL" clId="{0602B2E7-C9C3-4149-85BF-343B31B1994B}" dt="2024-10-18T21:47:12.306" v="22104"/>
          <ac:spMkLst>
            <pc:docMk/>
            <pc:sldMk cId="1833313758" sldId="1422"/>
            <ac:spMk id="118" creationId="{FC51A345-F7CA-BA64-1261-5AAC21F45A94}"/>
          </ac:spMkLst>
        </pc:spChg>
        <pc:spChg chg="add mod ord">
          <ac:chgData name="David Schall" userId="b2c311fc-73ee-406e-b0ae-3522d2f1a5b7" providerId="ADAL" clId="{0602B2E7-C9C3-4149-85BF-343B31B1994B}" dt="2024-10-18T21:51:31.160" v="22135" actId="167"/>
          <ac:spMkLst>
            <pc:docMk/>
            <pc:sldMk cId="1833313758" sldId="1422"/>
            <ac:spMk id="119" creationId="{2EF120DA-0E35-1957-96FE-206602AB7260}"/>
          </ac:spMkLst>
        </pc:spChg>
        <pc:spChg chg="del">
          <ac:chgData name="David Schall" userId="b2c311fc-73ee-406e-b0ae-3522d2f1a5b7" providerId="ADAL" clId="{0602B2E7-C9C3-4149-85BF-343B31B1994B}" dt="2024-10-18T21:47:05.808" v="22101" actId="478"/>
          <ac:spMkLst>
            <pc:docMk/>
            <pc:sldMk cId="1833313758" sldId="1422"/>
            <ac:spMk id="124" creationId="{A9924801-797A-0987-9927-9ADF4C7E329E}"/>
          </ac:spMkLst>
        </pc:spChg>
        <pc:spChg chg="mod ord">
          <ac:chgData name="David Schall" userId="b2c311fc-73ee-406e-b0ae-3522d2f1a5b7" providerId="ADAL" clId="{0602B2E7-C9C3-4149-85BF-343B31B1994B}" dt="2024-10-18T21:59:32.898" v="22149" actId="166"/>
          <ac:spMkLst>
            <pc:docMk/>
            <pc:sldMk cId="1833313758" sldId="1422"/>
            <ac:spMk id="189" creationId="{92F54BB1-CDEC-049B-5419-BFE6EFF1BCCC}"/>
          </ac:spMkLst>
        </pc:spChg>
        <pc:grpChg chg="add mod ord">
          <ac:chgData name="David Schall" userId="b2c311fc-73ee-406e-b0ae-3522d2f1a5b7" providerId="ADAL" clId="{0602B2E7-C9C3-4149-85BF-343B31B1994B}" dt="2024-10-18T21:47:19.376" v="22105" actId="167"/>
          <ac:grpSpMkLst>
            <pc:docMk/>
            <pc:sldMk cId="1833313758" sldId="1422"/>
            <ac:grpSpMk id="7" creationId="{9B9BB280-242A-23CA-DA35-E227FA1EEE6B}"/>
          </ac:grpSpMkLst>
        </pc:grpChg>
        <pc:grpChg chg="mod">
          <ac:chgData name="David Schall" userId="b2c311fc-73ee-406e-b0ae-3522d2f1a5b7" providerId="ADAL" clId="{0602B2E7-C9C3-4149-85BF-343B31B1994B}" dt="2024-10-18T21:47:12.306" v="22104"/>
          <ac:grpSpMkLst>
            <pc:docMk/>
            <pc:sldMk cId="1833313758" sldId="1422"/>
            <ac:grpSpMk id="8" creationId="{5DE31099-4717-B5D6-1489-9951124E1626}"/>
          </ac:grpSpMkLst>
        </pc:grpChg>
        <pc:grpChg chg="mod">
          <ac:chgData name="David Schall" userId="b2c311fc-73ee-406e-b0ae-3522d2f1a5b7" providerId="ADAL" clId="{0602B2E7-C9C3-4149-85BF-343B31B1994B}" dt="2024-10-18T21:47:12.306" v="22104"/>
          <ac:grpSpMkLst>
            <pc:docMk/>
            <pc:sldMk cId="1833313758" sldId="1422"/>
            <ac:grpSpMk id="11" creationId="{E07CEC86-99B8-0296-EE2F-70E0EC72B79D}"/>
          </ac:grpSpMkLst>
        </pc:grpChg>
        <pc:grpChg chg="mod">
          <ac:chgData name="David Schall" userId="b2c311fc-73ee-406e-b0ae-3522d2f1a5b7" providerId="ADAL" clId="{0602B2E7-C9C3-4149-85BF-343B31B1994B}" dt="2024-10-18T21:47:12.306" v="22104"/>
          <ac:grpSpMkLst>
            <pc:docMk/>
            <pc:sldMk cId="1833313758" sldId="1422"/>
            <ac:grpSpMk id="12" creationId="{59253FE3-C04A-BFE0-CC51-E6737959EC12}"/>
          </ac:grpSpMkLst>
        </pc:grpChg>
        <pc:grpChg chg="mod">
          <ac:chgData name="David Schall" userId="b2c311fc-73ee-406e-b0ae-3522d2f1a5b7" providerId="ADAL" clId="{0602B2E7-C9C3-4149-85BF-343B31B1994B}" dt="2024-10-18T21:47:36.874" v="22106" actId="14100"/>
          <ac:grpSpMkLst>
            <pc:docMk/>
            <pc:sldMk cId="1833313758" sldId="1422"/>
            <ac:grpSpMk id="123" creationId="{13B87444-0DAF-6A0B-1E79-CAAA3EAC994E}"/>
          </ac:grpSpMkLst>
        </pc:grpChg>
        <pc:grpChg chg="del">
          <ac:chgData name="David Schall" userId="b2c311fc-73ee-406e-b0ae-3522d2f1a5b7" providerId="ADAL" clId="{0602B2E7-C9C3-4149-85BF-343B31B1994B}" dt="2024-10-18T21:47:08.593" v="22102" actId="478"/>
          <ac:grpSpMkLst>
            <pc:docMk/>
            <pc:sldMk cId="1833313758" sldId="1422"/>
            <ac:grpSpMk id="156" creationId="{706D7F72-04A1-1304-A84E-3646D743A290}"/>
          </ac:grpSpMkLst>
        </pc:grpChg>
        <pc:grpChg chg="del">
          <ac:chgData name="David Schall" userId="b2c311fc-73ee-406e-b0ae-3522d2f1a5b7" providerId="ADAL" clId="{0602B2E7-C9C3-4149-85BF-343B31B1994B}" dt="2024-10-18T21:47:10.735" v="22103" actId="478"/>
          <ac:grpSpMkLst>
            <pc:docMk/>
            <pc:sldMk cId="1833313758" sldId="1422"/>
            <ac:grpSpMk id="157" creationId="{719EFBCA-9FAB-8905-B302-64A705066EBC}"/>
          </ac:grpSpMkLst>
        </pc:grpChg>
        <pc:grpChg chg="mod">
          <ac:chgData name="David Schall" userId="b2c311fc-73ee-406e-b0ae-3522d2f1a5b7" providerId="ADAL" clId="{0602B2E7-C9C3-4149-85BF-343B31B1994B}" dt="2024-10-18T21:47:56.450" v="22109" actId="14100"/>
          <ac:grpSpMkLst>
            <pc:docMk/>
            <pc:sldMk cId="1833313758" sldId="1422"/>
            <ac:grpSpMk id="203" creationId="{3BAF09C9-0F17-829C-7091-F5665E9752AA}"/>
          </ac:grpSpMkLst>
        </pc:grpChg>
        <pc:grpChg chg="mod ord">
          <ac:chgData name="David Schall" userId="b2c311fc-73ee-406e-b0ae-3522d2f1a5b7" providerId="ADAL" clId="{0602B2E7-C9C3-4149-85BF-343B31B1994B}" dt="2024-10-18T21:59:47.059" v="22150" actId="166"/>
          <ac:grpSpMkLst>
            <pc:docMk/>
            <pc:sldMk cId="1833313758" sldId="1422"/>
            <ac:grpSpMk id="211" creationId="{02F466A0-84FF-8A50-F214-98806D02CF8F}"/>
          </ac:grpSpMkLst>
        </pc:grpChg>
        <pc:picChg chg="add mod">
          <ac:chgData name="David Schall" userId="b2c311fc-73ee-406e-b0ae-3522d2f1a5b7" providerId="ADAL" clId="{0602B2E7-C9C3-4149-85BF-343B31B1994B}" dt="2024-11-01T09:26:57.261" v="43315" actId="1076"/>
          <ac:picMkLst>
            <pc:docMk/>
            <pc:sldMk cId="1833313758" sldId="1422"/>
            <ac:picMk id="6" creationId="{06D1C323-81CA-4702-CF55-ADA51AA6FEFF}"/>
          </ac:picMkLst>
        </pc:picChg>
        <pc:picChg chg="add mod">
          <ac:chgData name="David Schall" userId="b2c311fc-73ee-406e-b0ae-3522d2f1a5b7" providerId="ADAL" clId="{0602B2E7-C9C3-4149-85BF-343B31B1994B}" dt="2024-11-01T09:27:30.373" v="43323" actId="1076"/>
          <ac:picMkLst>
            <pc:docMk/>
            <pc:sldMk cId="1833313758" sldId="1422"/>
            <ac:picMk id="120" creationId="{92043D2C-77BC-CBC0-D3D4-9DF8932723C5}"/>
          </ac:picMkLst>
        </pc:picChg>
        <pc:picChg chg="add mod">
          <ac:chgData name="David Schall" userId="b2c311fc-73ee-406e-b0ae-3522d2f1a5b7" providerId="ADAL" clId="{0602B2E7-C9C3-4149-85BF-343B31B1994B}" dt="2024-11-01T09:27:39.988" v="43325" actId="1076"/>
          <ac:picMkLst>
            <pc:docMk/>
            <pc:sldMk cId="1833313758" sldId="1422"/>
            <ac:picMk id="121" creationId="{1712B0F1-4268-8538-86EE-F235094B0FFD}"/>
          </ac:picMkLst>
        </pc:picChg>
        <pc:picChg chg="mod">
          <ac:chgData name="David Schall" userId="b2c311fc-73ee-406e-b0ae-3522d2f1a5b7" providerId="ADAL" clId="{0602B2E7-C9C3-4149-85BF-343B31B1994B}" dt="2024-10-18T15:58:32.012" v="21872" actId="1076"/>
          <ac:picMkLst>
            <pc:docMk/>
            <pc:sldMk cId="1833313758" sldId="1422"/>
            <ac:picMk id="204" creationId="{8BA8791E-A424-C24B-8937-5682C555F56E}"/>
          </ac:picMkLst>
        </pc:picChg>
      </pc:sldChg>
      <pc:sldChg chg="addSp modSp add mod ord modAnim modShow">
        <pc:chgData name="David Schall" userId="b2c311fc-73ee-406e-b0ae-3522d2f1a5b7" providerId="ADAL" clId="{0602B2E7-C9C3-4149-85BF-343B31B1994B}" dt="2024-11-02T12:18:43.322" v="44600"/>
        <pc:sldMkLst>
          <pc:docMk/>
          <pc:sldMk cId="1365749003" sldId="1423"/>
        </pc:sldMkLst>
        <pc:spChg chg="add 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74" creationId="{73841EE0-DB3C-63FC-EBC3-94D6FC761D03}"/>
          </ac:spMkLst>
        </pc:spChg>
        <pc:spChg chg="add 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75" creationId="{33975F42-1BDE-EA4F-B292-4D580785E943}"/>
          </ac:spMkLst>
        </pc:spChg>
        <pc:spChg chg="add 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76" creationId="{416A4206-041C-C9C3-60C7-4954184694B8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78" creationId="{14747FD8-862B-9562-CFF6-3C9A16BD56E4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0" creationId="{4AEF95C6-080C-C596-2B90-363B5A996690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1" creationId="{42CFB539-C023-9F57-04F6-1C1B2C188222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2" creationId="{025B88BE-6A48-6811-8B0B-EADA4C0095E9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4" creationId="{8B145C89-A869-E468-3DD8-850DCF52D40C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6" creationId="{B22ECD4F-DC47-7F06-6CAD-C23E1833976D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87" creationId="{F7210290-AE2D-46EE-51DA-A93EF17E4766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0" creationId="{D5BE2637-8657-6F88-71DB-90913892A131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1" creationId="{8A0E0ACE-36DD-69DF-4EE1-3116FDC5FD65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2" creationId="{8D9E9BBA-09BF-8AFD-C65B-2F93617A3ACD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3" creationId="{EB01D8B6-A9B7-9D40-B89E-BDAC87F10728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4" creationId="{EAEB1210-623E-B691-EE29-E81C54937380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95" creationId="{B6804912-ACB6-7D8E-B78A-9780A31E7542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2" creationId="{E10BDE27-B77A-31D2-8922-A4772508A3E0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3" creationId="{472301FB-082A-B936-27DA-215182924967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4" creationId="{F6F6D0BD-307E-77B0-7864-4A833131F1BF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5" creationId="{6A223F9B-5585-089A-467A-4614E52D56DE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6" creationId="{77E7C85C-EECA-4C07-457F-5717478D6E08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7" creationId="{825779A8-F0FB-D41E-9697-CF37C8E247D9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8" creationId="{7CF806CA-C8A4-6930-7E89-02ACBF7D5A3F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09" creationId="{1E719AC5-E3F1-BE17-6DCE-0D3BB8A91958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1" creationId="{35599D0A-10EF-1AD1-5325-0941456BF391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2" creationId="{FE7C8EF3-49F3-66D8-BB10-D681346294C6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4" creationId="{06B8414C-3FB7-D32D-0404-66AE19E88683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5" creationId="{B2761015-6D74-E355-11B6-4C6569DEFB06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6" creationId="{EA1A6EB0-3D3B-0362-8C88-0EEB6E55A2A9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7" creationId="{BEC811EB-CCC9-C08A-A05E-C50CD5891F99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8" creationId="{8E793A72-7BDF-53FE-7326-E0187592CE4B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19" creationId="{BA6BBCC5-8E50-3CE9-095C-A507C16DA345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0" creationId="{A5CAE3C6-561F-B3E4-C5B2-39C3CA12B5BF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1" creationId="{547843CA-7575-9A87-26A3-7D25E213E0A1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2" creationId="{2CBF11F4-952C-F8D6-E0F8-4D00EB573E15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3" creationId="{F7D7E3BE-844A-5EE4-D8D3-5561B98828FA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4" creationId="{44163B4E-961D-867D-13AB-58B2A9503465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5" creationId="{F582E5C3-6F34-0127-38AA-7D05DC905AC1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6" creationId="{7F3F78BB-D4FB-E896-CA23-A0EA80EFB17F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7" creationId="{212C9F29-F028-F8EB-68E3-9793EEAF48F5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8" creationId="{56744855-CEF5-ED30-CB08-EE96AFFE8308}"/>
          </ac:spMkLst>
        </pc:spChg>
        <pc:spChg chg="mod">
          <ac:chgData name="David Schall" userId="b2c311fc-73ee-406e-b0ae-3522d2f1a5b7" providerId="ADAL" clId="{0602B2E7-C9C3-4149-85BF-343B31B1994B}" dt="2024-10-29T11:33:49.162" v="29430"/>
          <ac:spMkLst>
            <pc:docMk/>
            <pc:sldMk cId="1365749003" sldId="1423"/>
            <ac:spMk id="129" creationId="{5781BA90-B664-6850-EE98-B83E8F22DCBE}"/>
          </ac:spMkLst>
        </pc:spChg>
        <pc:grpChg chg="add mod">
          <ac:chgData name="David Schall" userId="b2c311fc-73ee-406e-b0ae-3522d2f1a5b7" providerId="ADAL" clId="{0602B2E7-C9C3-4149-85BF-343B31B1994B}" dt="2024-10-29T11:33:49.162" v="29430"/>
          <ac:grpSpMkLst>
            <pc:docMk/>
            <pc:sldMk cId="1365749003" sldId="1423"/>
            <ac:grpSpMk id="77" creationId="{EE3660FE-A91C-1CB5-7753-52DC167DACCE}"/>
          </ac:grpSpMkLst>
        </pc:grp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1181807409" sldId="1424"/>
        </pc:sldMkLst>
      </pc:sldChg>
      <pc:sldChg chg="addSp delSp modSp add mod ord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365806164" sldId="1425"/>
        </pc:sldMkLst>
        <pc:spChg chg="mod">
          <ac:chgData name="David Schall" userId="b2c311fc-73ee-406e-b0ae-3522d2f1a5b7" providerId="ADAL" clId="{0602B2E7-C9C3-4149-85BF-343B31B1994B}" dt="2024-10-21T08:29:46.714" v="23438" actId="20577"/>
          <ac:spMkLst>
            <pc:docMk/>
            <pc:sldMk cId="1365806164" sldId="1425"/>
            <ac:spMk id="3" creationId="{50B4CA16-106A-AC51-766E-6C1F559E3625}"/>
          </ac:spMkLst>
        </pc:spChg>
        <pc:spChg chg="add del mod ord">
          <ac:chgData name="David Schall" userId="b2c311fc-73ee-406e-b0ae-3522d2f1a5b7" providerId="ADAL" clId="{0602B2E7-C9C3-4149-85BF-343B31B1994B}" dt="2024-10-18T16:14:22.020" v="21942" actId="21"/>
          <ac:spMkLst>
            <pc:docMk/>
            <pc:sldMk cId="1365806164" sldId="1425"/>
            <ac:spMk id="5" creationId="{15BBC3D4-1916-AFA1-29C9-77443A7E3CA5}"/>
          </ac:spMkLst>
        </pc:spChg>
        <pc:spChg chg="add del mod ord">
          <ac:chgData name="David Schall" userId="b2c311fc-73ee-406e-b0ae-3522d2f1a5b7" providerId="ADAL" clId="{0602B2E7-C9C3-4149-85BF-343B31B1994B}" dt="2024-10-18T16:14:22.020" v="21942" actId="21"/>
          <ac:spMkLst>
            <pc:docMk/>
            <pc:sldMk cId="1365806164" sldId="1425"/>
            <ac:spMk id="6" creationId="{3DFCD80D-EA93-560E-8AC3-CB70D90FD01A}"/>
          </ac:spMkLst>
        </pc:spChg>
        <pc:spChg chg="add mod">
          <ac:chgData name="David Schall" userId="b2c311fc-73ee-406e-b0ae-3522d2f1a5b7" providerId="ADAL" clId="{0602B2E7-C9C3-4149-85BF-343B31B1994B}" dt="2024-10-18T21:45:19.315" v="22089" actId="164"/>
          <ac:spMkLst>
            <pc:docMk/>
            <pc:sldMk cId="1365806164" sldId="1425"/>
            <ac:spMk id="6" creationId="{464B8393-E3E0-732B-D9F8-DE38E9593CA8}"/>
          </ac:spMkLst>
        </pc:spChg>
        <pc:spChg chg="add mod">
          <ac:chgData name="David Schall" userId="b2c311fc-73ee-406e-b0ae-3522d2f1a5b7" providerId="ADAL" clId="{0602B2E7-C9C3-4149-85BF-343B31B1994B}" dt="2024-10-18T21:51:39.319" v="22137"/>
          <ac:spMkLst>
            <pc:docMk/>
            <pc:sldMk cId="1365806164" sldId="1425"/>
            <ac:spMk id="8" creationId="{44AA1FEE-D4F1-4C5F-C18E-0B214991BEA9}"/>
          </ac:spMkLst>
        </pc:spChg>
        <pc:spChg chg="add mod ord">
          <ac:chgData name="David Schall" userId="b2c311fc-73ee-406e-b0ae-3522d2f1a5b7" providerId="ADAL" clId="{0602B2E7-C9C3-4149-85BF-343B31B1994B}" dt="2024-10-18T22:03:35.228" v="22225" actId="167"/>
          <ac:spMkLst>
            <pc:docMk/>
            <pc:sldMk cId="1365806164" sldId="1425"/>
            <ac:spMk id="9" creationId="{C9628B53-C507-241B-C8DE-CA4EE0F77EC6}"/>
          </ac:spMkLst>
        </pc:spChg>
        <pc:spChg chg="add mod ord">
          <ac:chgData name="David Schall" userId="b2c311fc-73ee-406e-b0ae-3522d2f1a5b7" providerId="ADAL" clId="{0602B2E7-C9C3-4149-85BF-343B31B1994B}" dt="2024-10-18T22:03:35.228" v="22225" actId="167"/>
          <ac:spMkLst>
            <pc:docMk/>
            <pc:sldMk cId="1365806164" sldId="1425"/>
            <ac:spMk id="12" creationId="{C2E1ED88-81D5-C02A-7C06-1D944B1B0D5E}"/>
          </ac:spMkLst>
        </pc:spChg>
        <pc:spChg chg="del mod">
          <ac:chgData name="David Schall" userId="b2c311fc-73ee-406e-b0ae-3522d2f1a5b7" providerId="ADAL" clId="{0602B2E7-C9C3-4149-85BF-343B31B1994B}" dt="2024-10-18T21:51:37.754" v="22136" actId="478"/>
          <ac:spMkLst>
            <pc:docMk/>
            <pc:sldMk cId="1365806164" sldId="1425"/>
            <ac:spMk id="74" creationId="{D64EDC4E-DFEF-00C7-4FE5-6AB77EE1DDF9}"/>
          </ac:spMkLst>
        </pc:spChg>
        <pc:spChg chg="del">
          <ac:chgData name="David Schall" userId="b2c311fc-73ee-406e-b0ae-3522d2f1a5b7" providerId="ADAL" clId="{0602B2E7-C9C3-4149-85BF-343B31B1994B}" dt="2024-10-18T22:03:29.205" v="22223" actId="478"/>
          <ac:spMkLst>
            <pc:docMk/>
            <pc:sldMk cId="1365806164" sldId="1425"/>
            <ac:spMk id="99" creationId="{9B9A1321-D527-4648-95F9-BC74C13AB060}"/>
          </ac:spMkLst>
        </pc:spChg>
        <pc:spChg chg="del">
          <ac:chgData name="David Schall" userId="b2c311fc-73ee-406e-b0ae-3522d2f1a5b7" providerId="ADAL" clId="{0602B2E7-C9C3-4149-85BF-343B31B1994B}" dt="2024-10-18T22:03:29.205" v="22223" actId="478"/>
          <ac:spMkLst>
            <pc:docMk/>
            <pc:sldMk cId="1365806164" sldId="1425"/>
            <ac:spMk id="100" creationId="{454486EF-7C8D-76F0-679B-30D9552D286B}"/>
          </ac:spMkLst>
        </pc:spChg>
        <pc:grpChg chg="add mod">
          <ac:chgData name="David Schall" userId="b2c311fc-73ee-406e-b0ae-3522d2f1a5b7" providerId="ADAL" clId="{0602B2E7-C9C3-4149-85BF-343B31B1994B}" dt="2024-10-18T21:45:19.315" v="22089" actId="164"/>
          <ac:grpSpMkLst>
            <pc:docMk/>
            <pc:sldMk cId="1365806164" sldId="1425"/>
            <ac:grpSpMk id="5" creationId="{71B68A72-89A1-E419-5DD3-9F80F1EE1E81}"/>
          </ac:grpSpMkLst>
        </pc:grpChg>
        <pc:grpChg chg="add mod">
          <ac:chgData name="David Schall" userId="b2c311fc-73ee-406e-b0ae-3522d2f1a5b7" providerId="ADAL" clId="{0602B2E7-C9C3-4149-85BF-343B31B1994B}" dt="2024-10-18T21:45:19.315" v="22089" actId="164"/>
          <ac:grpSpMkLst>
            <pc:docMk/>
            <pc:sldMk cId="1365806164" sldId="1425"/>
            <ac:grpSpMk id="7" creationId="{1D86E747-C825-52A6-0109-1D09101D9DCD}"/>
          </ac:grpSpMkLst>
        </pc:grpChg>
        <pc:grpChg chg="ord">
          <ac:chgData name="David Schall" userId="b2c311fc-73ee-406e-b0ae-3522d2f1a5b7" providerId="ADAL" clId="{0602B2E7-C9C3-4149-85BF-343B31B1994B}" dt="2024-10-18T16:12:53.650" v="21938" actId="167"/>
          <ac:grpSpMkLst>
            <pc:docMk/>
            <pc:sldMk cId="1365806164" sldId="1425"/>
            <ac:grpSpMk id="75" creationId="{293D3CD1-1D1C-7A5C-E123-743E72D0C54D}"/>
          </ac:grpSpMkLst>
        </pc:grpChg>
        <pc:grpChg chg="mod">
          <ac:chgData name="David Schall" userId="b2c311fc-73ee-406e-b0ae-3522d2f1a5b7" providerId="ADAL" clId="{0602B2E7-C9C3-4149-85BF-343B31B1994B}" dt="2024-10-18T21:41:51.710" v="22063" actId="164"/>
          <ac:grpSpMkLst>
            <pc:docMk/>
            <pc:sldMk cId="1365806164" sldId="1425"/>
            <ac:grpSpMk id="136" creationId="{B7B9AE65-F7E2-DC57-6A93-8BA915B2035F}"/>
          </ac:grpSpMkLst>
        </pc:grpChg>
        <pc:grpChg chg="mod">
          <ac:chgData name="David Schall" userId="b2c311fc-73ee-406e-b0ae-3522d2f1a5b7" providerId="ADAL" clId="{0602B2E7-C9C3-4149-85BF-343B31B1994B}" dt="2024-10-18T21:41:51.710" v="22063" actId="164"/>
          <ac:grpSpMkLst>
            <pc:docMk/>
            <pc:sldMk cId="1365806164" sldId="1425"/>
            <ac:grpSpMk id="167" creationId="{2CFB6EDF-0388-6EB0-E5ED-FAF9857886AD}"/>
          </ac:grpSpMkLst>
        </pc:grpChg>
      </pc:sldChg>
      <pc:sldChg chg="addSp delSp modSp add mod ord modAnim modNotesTx">
        <pc:chgData name="David Schall" userId="b2c311fc-73ee-406e-b0ae-3522d2f1a5b7" providerId="ADAL" clId="{0602B2E7-C9C3-4149-85BF-343B31B1994B}" dt="2024-11-04T00:01:38.102" v="44940" actId="20577"/>
        <pc:sldMkLst>
          <pc:docMk/>
          <pc:sldMk cId="87331693" sldId="1426"/>
        </pc:sldMkLst>
        <pc:spChg chg="mod">
          <ac:chgData name="David Schall" userId="b2c311fc-73ee-406e-b0ae-3522d2f1a5b7" providerId="ADAL" clId="{0602B2E7-C9C3-4149-85BF-343B31B1994B}" dt="2024-11-04T00:01:38.102" v="44940" actId="20577"/>
          <ac:spMkLst>
            <pc:docMk/>
            <pc:sldMk cId="87331693" sldId="1426"/>
            <ac:spMk id="3" creationId="{15EAFC35-A7AF-69D7-7952-77A325D08B38}"/>
          </ac:spMkLst>
        </pc:spChg>
        <pc:spChg chg="mod">
          <ac:chgData name="David Schall" userId="b2c311fc-73ee-406e-b0ae-3522d2f1a5b7" providerId="ADAL" clId="{0602B2E7-C9C3-4149-85BF-343B31B1994B}" dt="2024-10-29T14:03:39.781" v="30514" actId="20577"/>
          <ac:spMkLst>
            <pc:docMk/>
            <pc:sldMk cId="87331693" sldId="1426"/>
            <ac:spMk id="5" creationId="{B7353783-62F3-C7F2-F85C-B0AC958E5DB7}"/>
          </ac:spMkLst>
        </pc:spChg>
        <pc:spChg chg="del">
          <ac:chgData name="David Schall" userId="b2c311fc-73ee-406e-b0ae-3522d2f1a5b7" providerId="ADAL" clId="{0602B2E7-C9C3-4149-85BF-343B31B1994B}" dt="2024-10-21T11:38:29.686" v="23598" actId="478"/>
          <ac:spMkLst>
            <pc:docMk/>
            <pc:sldMk cId="87331693" sldId="1426"/>
            <ac:spMk id="9" creationId="{941E3054-30C0-140D-EBB4-71F11F632298}"/>
          </ac:spMkLst>
        </pc:spChg>
        <pc:spChg chg="add mod">
          <ac:chgData name="David Schall" userId="b2c311fc-73ee-406e-b0ae-3522d2f1a5b7" providerId="ADAL" clId="{0602B2E7-C9C3-4149-85BF-343B31B1994B}" dt="2024-10-29T14:54:40.209" v="30919" actId="1036"/>
          <ac:spMkLst>
            <pc:docMk/>
            <pc:sldMk cId="87331693" sldId="1426"/>
            <ac:spMk id="9" creationId="{EE4D6678-D452-FF62-C32E-AFA1D70BC0FE}"/>
          </ac:spMkLst>
        </pc:spChg>
        <pc:spChg chg="add mod">
          <ac:chgData name="David Schall" userId="b2c311fc-73ee-406e-b0ae-3522d2f1a5b7" providerId="ADAL" clId="{0602B2E7-C9C3-4149-85BF-343B31B1994B}" dt="2024-10-29T14:54:45.116" v="30934" actId="1036"/>
          <ac:spMkLst>
            <pc:docMk/>
            <pc:sldMk cId="87331693" sldId="1426"/>
            <ac:spMk id="10" creationId="{59E1A0A7-A068-5343-5B11-133AA47CFFC5}"/>
          </ac:spMkLst>
        </pc:spChg>
        <pc:picChg chg="del">
          <ac:chgData name="David Schall" userId="b2c311fc-73ee-406e-b0ae-3522d2f1a5b7" providerId="ADAL" clId="{0602B2E7-C9C3-4149-85BF-343B31B1994B}" dt="2024-10-21T11:38:26.800" v="23597" actId="478"/>
          <ac:picMkLst>
            <pc:docMk/>
            <pc:sldMk cId="87331693" sldId="1426"/>
            <ac:picMk id="7" creationId="{7A387A97-6EF1-833F-AC1B-2CE537915FB2}"/>
          </ac:picMkLst>
        </pc:picChg>
        <pc:picChg chg="add mod">
          <ac:chgData name="David Schall" userId="b2c311fc-73ee-406e-b0ae-3522d2f1a5b7" providerId="ADAL" clId="{0602B2E7-C9C3-4149-85BF-343B31B1994B}" dt="2024-10-29T14:54:34.541" v="30903" actId="1036"/>
          <ac:picMkLst>
            <pc:docMk/>
            <pc:sldMk cId="87331693" sldId="1426"/>
            <ac:picMk id="8" creationId="{A8B149A5-4D92-C730-6801-24844B112A2B}"/>
          </ac:picMkLst>
        </pc:picChg>
      </pc:sldChg>
      <pc:sldChg chg="addSp modSp new mod ord">
        <pc:chgData name="David Schall" userId="b2c311fc-73ee-406e-b0ae-3522d2f1a5b7" providerId="ADAL" clId="{0602B2E7-C9C3-4149-85BF-343B31B1994B}" dt="2024-10-29T09:13:07.244" v="27894" actId="790"/>
        <pc:sldMkLst>
          <pc:docMk/>
          <pc:sldMk cId="2465173104" sldId="1427"/>
        </pc:sldMkLst>
        <pc:spChg chg="mod">
          <ac:chgData name="David Schall" userId="b2c311fc-73ee-406e-b0ae-3522d2f1a5b7" providerId="ADAL" clId="{0602B2E7-C9C3-4149-85BF-343B31B1994B}" dt="2024-10-29T09:13:07.244" v="27894" actId="790"/>
          <ac:spMkLst>
            <pc:docMk/>
            <pc:sldMk cId="2465173104" sldId="1427"/>
            <ac:spMk id="3" creationId="{7B9DE150-8566-4CC7-EF0F-8F7DED1E145D}"/>
          </ac:spMkLst>
        </pc:spChg>
        <pc:spChg chg="mod">
          <ac:chgData name="David Schall" userId="b2c311fc-73ee-406e-b0ae-3522d2f1a5b7" providerId="ADAL" clId="{0602B2E7-C9C3-4149-85BF-343B31B1994B}" dt="2024-10-25T16:04:55.050" v="26525" actId="20577"/>
          <ac:spMkLst>
            <pc:docMk/>
            <pc:sldMk cId="2465173104" sldId="1427"/>
            <ac:spMk id="4" creationId="{AC9C17E1-EE1A-023D-0E2D-3ABD1281DD51}"/>
          </ac:spMkLst>
        </pc:spChg>
        <pc:picChg chg="add mod">
          <ac:chgData name="David Schall" userId="b2c311fc-73ee-406e-b0ae-3522d2f1a5b7" providerId="ADAL" clId="{0602B2E7-C9C3-4149-85BF-343B31B1994B}" dt="2024-10-25T16:06:19.091" v="26530" actId="1076"/>
          <ac:picMkLst>
            <pc:docMk/>
            <pc:sldMk cId="2465173104" sldId="1427"/>
            <ac:picMk id="8" creationId="{898A7305-C31A-2AF9-EE64-E9D5176D5626}"/>
          </ac:picMkLst>
        </pc:picChg>
      </pc:sldChg>
      <pc:sldChg chg="addSp delSp modSp add mod ord addAnim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374416021" sldId="1428"/>
        </pc:sldMkLst>
        <pc:spChg chg="mod">
          <ac:chgData name="David Schall" userId="b2c311fc-73ee-406e-b0ae-3522d2f1a5b7" providerId="ADAL" clId="{0602B2E7-C9C3-4149-85BF-343B31B1994B}" dt="2024-10-29T15:01:13.537" v="30985" actId="20577"/>
          <ac:spMkLst>
            <pc:docMk/>
            <pc:sldMk cId="1374416021" sldId="1428"/>
            <ac:spMk id="3" creationId="{4000701B-FD1B-5B49-B415-6A1397CD8DFF}"/>
          </ac:spMkLst>
        </pc:spChg>
        <pc:spChg chg="add mod">
          <ac:chgData name="David Schall" userId="b2c311fc-73ee-406e-b0ae-3522d2f1a5b7" providerId="ADAL" clId="{0602B2E7-C9C3-4149-85BF-343B31B1994B}" dt="2024-10-29T16:18:30.149" v="32049" actId="1076"/>
          <ac:spMkLst>
            <pc:docMk/>
            <pc:sldMk cId="1374416021" sldId="1428"/>
            <ac:spMk id="7" creationId="{D44FEDC3-F055-CBB2-43DB-E6F369B880C4}"/>
          </ac:spMkLst>
        </pc:spChg>
        <pc:spChg chg="add mod">
          <ac:chgData name="David Schall" userId="b2c311fc-73ee-406e-b0ae-3522d2f1a5b7" providerId="ADAL" clId="{0602B2E7-C9C3-4149-85BF-343B31B1994B}" dt="2024-11-01T09:18:25.822" v="43210" actId="14100"/>
          <ac:spMkLst>
            <pc:docMk/>
            <pc:sldMk cId="1374416021" sldId="1428"/>
            <ac:spMk id="8" creationId="{CF343242-3E12-272D-8AB0-EC60FF278A1B}"/>
          </ac:spMkLst>
        </pc:spChg>
        <pc:spChg chg="add del">
          <ac:chgData name="David Schall" userId="b2c311fc-73ee-406e-b0ae-3522d2f1a5b7" providerId="ADAL" clId="{0602B2E7-C9C3-4149-85BF-343B31B1994B}" dt="2024-10-29T09:40:04.376" v="28238" actId="478"/>
          <ac:spMkLst>
            <pc:docMk/>
            <pc:sldMk cId="1374416021" sldId="1428"/>
            <ac:spMk id="200" creationId="{B81D1D85-BBF0-A9C4-E58E-5F49A9EE6769}"/>
          </ac:spMkLst>
        </pc:spChg>
        <pc:spChg chg="add del mod ord">
          <ac:chgData name="David Schall" userId="b2c311fc-73ee-406e-b0ae-3522d2f1a5b7" providerId="ADAL" clId="{0602B2E7-C9C3-4149-85BF-343B31B1994B}" dt="2024-10-29T09:46:42.467" v="28310" actId="1076"/>
          <ac:spMkLst>
            <pc:docMk/>
            <pc:sldMk cId="1374416021" sldId="1428"/>
            <ac:spMk id="318" creationId="{292A5FB0-B530-1AE2-5629-1C4029050B49}"/>
          </ac:spMkLst>
        </pc:spChg>
        <pc:spChg chg="add del mod ord">
          <ac:chgData name="David Schall" userId="b2c311fc-73ee-406e-b0ae-3522d2f1a5b7" providerId="ADAL" clId="{0602B2E7-C9C3-4149-85BF-343B31B1994B}" dt="2024-10-29T09:46:47.970" v="28311" actId="1076"/>
          <ac:spMkLst>
            <pc:docMk/>
            <pc:sldMk cId="1374416021" sldId="1428"/>
            <ac:spMk id="319" creationId="{F69AA8BE-C02A-18EF-2B91-89CBA766A0B3}"/>
          </ac:spMkLst>
        </pc:spChg>
        <pc:spChg chg="add del">
          <ac:chgData name="David Schall" userId="b2c311fc-73ee-406e-b0ae-3522d2f1a5b7" providerId="ADAL" clId="{0602B2E7-C9C3-4149-85BF-343B31B1994B}" dt="2024-10-29T09:46:36.604" v="28309" actId="478"/>
          <ac:spMkLst>
            <pc:docMk/>
            <pc:sldMk cId="1374416021" sldId="1428"/>
            <ac:spMk id="330" creationId="{DEDE6A8F-19E9-1BAB-368D-73C9C1CDB76F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38" creationId="{F0D92A32-454C-9876-3F69-261864EC97A4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42" creationId="{E0B1E339-52E1-D55A-782D-A1B9E93B4767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45" creationId="{C6E29185-80D4-D41B-01DA-4809D1388B82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49" creationId="{A9598653-9F03-BCF2-D96F-B44B5306C22A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50" creationId="{4280C9BE-79B6-2243-0C3C-046A6BC0FB2A}"/>
          </ac:spMkLst>
        </pc:spChg>
        <pc:spChg chg="mod">
          <ac:chgData name="David Schall" userId="b2c311fc-73ee-406e-b0ae-3522d2f1a5b7" providerId="ADAL" clId="{0602B2E7-C9C3-4149-85BF-343B31B1994B}" dt="2024-10-29T09:45:24.616" v="28293" actId="207"/>
          <ac:spMkLst>
            <pc:docMk/>
            <pc:sldMk cId="1374416021" sldId="1428"/>
            <ac:spMk id="355" creationId="{CB6B75F5-92D7-8A3E-2E69-C92078EF4404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68" creationId="{3CC2424B-8320-F711-5F8D-26C2F38F4AB3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72" creationId="{56FB58E7-D618-2A9B-9E8E-1D42B670CFE7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75" creationId="{4208B5FF-2896-F38C-2730-94BF6BA6C5C2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79" creationId="{28711D64-9054-1619-8F7E-1CA64B3F1C06}"/>
          </ac:spMkLst>
        </pc:spChg>
        <pc:spChg chg="mod">
          <ac:chgData name="David Schall" userId="b2c311fc-73ee-406e-b0ae-3522d2f1a5b7" providerId="ADAL" clId="{0602B2E7-C9C3-4149-85BF-343B31B1994B}" dt="2024-10-29T09:44:40.419" v="28289" actId="207"/>
          <ac:spMkLst>
            <pc:docMk/>
            <pc:sldMk cId="1374416021" sldId="1428"/>
            <ac:spMk id="380" creationId="{8491FA07-F077-61C4-89C2-FD8DBC9F1CC5}"/>
          </ac:spMkLst>
        </pc:spChg>
        <pc:spChg chg="mod">
          <ac:chgData name="David Schall" userId="b2c311fc-73ee-406e-b0ae-3522d2f1a5b7" providerId="ADAL" clId="{0602B2E7-C9C3-4149-85BF-343B31B1994B}" dt="2024-10-29T09:45:24.616" v="28293" actId="207"/>
          <ac:spMkLst>
            <pc:docMk/>
            <pc:sldMk cId="1374416021" sldId="1428"/>
            <ac:spMk id="385" creationId="{C04B4D36-707D-99A6-8CCA-7EC4A7630A46}"/>
          </ac:spMkLst>
        </pc:spChg>
        <pc:grpChg chg="add del">
          <ac:chgData name="David Schall" userId="b2c311fc-73ee-406e-b0ae-3522d2f1a5b7" providerId="ADAL" clId="{0602B2E7-C9C3-4149-85BF-343B31B1994B}" dt="2024-10-29T09:40:04.376" v="28238" actId="478"/>
          <ac:grpSpMkLst>
            <pc:docMk/>
            <pc:sldMk cId="1374416021" sldId="1428"/>
            <ac:grpSpMk id="198" creationId="{FF8964C4-E6BB-188F-910D-198937070C42}"/>
          </ac:grpSpMkLst>
        </pc:grpChg>
        <pc:grpChg chg="add del">
          <ac:chgData name="David Schall" userId="b2c311fc-73ee-406e-b0ae-3522d2f1a5b7" providerId="ADAL" clId="{0602B2E7-C9C3-4149-85BF-343B31B1994B}" dt="2024-10-29T09:40:04.376" v="28238" actId="478"/>
          <ac:grpSpMkLst>
            <pc:docMk/>
            <pc:sldMk cId="1374416021" sldId="1428"/>
            <ac:grpSpMk id="201" creationId="{5F0DCC72-235A-3458-43E5-648A8CE4357A}"/>
          </ac:grpSpMkLst>
        </pc:grpChg>
        <pc:grpChg chg="add del">
          <ac:chgData name="David Schall" userId="b2c311fc-73ee-406e-b0ae-3522d2f1a5b7" providerId="ADAL" clId="{0602B2E7-C9C3-4149-85BF-343B31B1994B}" dt="2024-10-29T09:44:45.087" v="28290" actId="478"/>
          <ac:grpSpMkLst>
            <pc:docMk/>
            <pc:sldMk cId="1374416021" sldId="1428"/>
            <ac:grpSpMk id="329" creationId="{CA75DB37-E4D3-628D-204E-270056F05F2A}"/>
          </ac:grpSpMkLst>
        </pc:grpChg>
        <pc:cxnChg chg="mod">
          <ac:chgData name="David Schall" userId="b2c311fc-73ee-406e-b0ae-3522d2f1a5b7" providerId="ADAL" clId="{0602B2E7-C9C3-4149-85BF-343B31B1994B}" dt="2024-10-29T09:40:04.376" v="28238" actId="478"/>
          <ac:cxnSpMkLst>
            <pc:docMk/>
            <pc:sldMk cId="1374416021" sldId="1428"/>
            <ac:cxnSpMk id="210" creationId="{0968410D-4B64-94B4-84F7-AC477F5D3CA6}"/>
          </ac:cxnSpMkLst>
        </pc:cxnChg>
        <pc:cxnChg chg="mod">
          <ac:chgData name="David Schall" userId="b2c311fc-73ee-406e-b0ae-3522d2f1a5b7" providerId="ADAL" clId="{0602B2E7-C9C3-4149-85BF-343B31B1994B}" dt="2024-10-29T09:40:04.376" v="28238" actId="478"/>
          <ac:cxnSpMkLst>
            <pc:docMk/>
            <pc:sldMk cId="1374416021" sldId="1428"/>
            <ac:cxnSpMk id="211" creationId="{7902F196-9EC0-7443-4437-BEEFD64BFBED}"/>
          </ac:cxnSpMkLst>
        </pc:cxnChg>
        <pc:cxnChg chg="mod">
          <ac:chgData name="David Schall" userId="b2c311fc-73ee-406e-b0ae-3522d2f1a5b7" providerId="ADAL" clId="{0602B2E7-C9C3-4149-85BF-343B31B1994B}" dt="2024-10-29T09:40:04.376" v="28238" actId="478"/>
          <ac:cxnSpMkLst>
            <pc:docMk/>
            <pc:sldMk cId="1374416021" sldId="1428"/>
            <ac:cxnSpMk id="212" creationId="{B92518A3-673B-6E74-9709-B9F99DCDFBA4}"/>
          </ac:cxnSpMkLst>
        </pc:cxnChg>
        <pc:cxnChg chg="mod">
          <ac:chgData name="David Schall" userId="b2c311fc-73ee-406e-b0ae-3522d2f1a5b7" providerId="ADAL" clId="{0602B2E7-C9C3-4149-85BF-343B31B1994B}" dt="2024-10-29T09:40:04.376" v="28238" actId="478"/>
          <ac:cxnSpMkLst>
            <pc:docMk/>
            <pc:sldMk cId="1374416021" sldId="1428"/>
            <ac:cxnSpMk id="214" creationId="{E5FD3A70-F1D8-04F3-3C34-A931090BB7D8}"/>
          </ac:cxnSpMkLst>
        </pc:cxnChg>
        <pc:cxnChg chg="mod">
          <ac:chgData name="David Schall" userId="b2c311fc-73ee-406e-b0ae-3522d2f1a5b7" providerId="ADAL" clId="{0602B2E7-C9C3-4149-85BF-343B31B1994B}" dt="2024-10-29T09:40:04.376" v="28238" actId="478"/>
          <ac:cxnSpMkLst>
            <pc:docMk/>
            <pc:sldMk cId="1374416021" sldId="1428"/>
            <ac:cxnSpMk id="215" creationId="{31D9F436-63C9-8944-4658-2862282C3FA6}"/>
          </ac:cxnSpMkLst>
        </pc:cxnChg>
      </pc:sldChg>
      <pc:sldChg chg="addSp delSp modSp add mod ord addAnim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479682842" sldId="1429"/>
        </pc:sldMkLst>
        <pc:spChg chg="mod">
          <ac:chgData name="David Schall" userId="b2c311fc-73ee-406e-b0ae-3522d2f1a5b7" providerId="ADAL" clId="{0602B2E7-C9C3-4149-85BF-343B31B1994B}" dt="2024-10-31T12:59:01.870" v="36215" actId="14100"/>
          <ac:spMkLst>
            <pc:docMk/>
            <pc:sldMk cId="1479682842" sldId="1429"/>
            <ac:spMk id="3" creationId="{7F24EAEB-7105-4E80-B6ED-A98759317340}"/>
          </ac:spMkLst>
        </pc:spChg>
        <pc:spChg chg="add mod">
          <ac:chgData name="David Schall" userId="b2c311fc-73ee-406e-b0ae-3522d2f1a5b7" providerId="ADAL" clId="{0602B2E7-C9C3-4149-85BF-343B31B1994B}" dt="2024-10-31T13:00:57.454" v="36260" actId="1076"/>
          <ac:spMkLst>
            <pc:docMk/>
            <pc:sldMk cId="1479682842" sldId="1429"/>
            <ac:spMk id="5" creationId="{B524B12A-655D-4B97-49A0-D342B8BCFBFA}"/>
          </ac:spMkLst>
        </pc:spChg>
        <pc:spChg chg="add mod">
          <ac:chgData name="David Schall" userId="b2c311fc-73ee-406e-b0ae-3522d2f1a5b7" providerId="ADAL" clId="{0602B2E7-C9C3-4149-85BF-343B31B1994B}" dt="2024-10-31T13:00:57.454" v="36260" actId="1076"/>
          <ac:spMkLst>
            <pc:docMk/>
            <pc:sldMk cId="1479682842" sldId="1429"/>
            <ac:spMk id="6" creationId="{2B620095-C9B8-18F9-AD00-3801313141F5}"/>
          </ac:spMkLst>
        </pc:spChg>
        <pc:spChg chg="add mod">
          <ac:chgData name="David Schall" userId="b2c311fc-73ee-406e-b0ae-3522d2f1a5b7" providerId="ADAL" clId="{0602B2E7-C9C3-4149-85BF-343B31B1994B}" dt="2024-10-31T13:00:57.454" v="36260" actId="1076"/>
          <ac:spMkLst>
            <pc:docMk/>
            <pc:sldMk cId="1479682842" sldId="1429"/>
            <ac:spMk id="7" creationId="{4E91EF0C-1D94-A931-B2E3-CB1ABB611D06}"/>
          </ac:spMkLst>
        </pc:spChg>
        <pc:spChg chg="del">
          <ac:chgData name="David Schall" userId="b2c311fc-73ee-406e-b0ae-3522d2f1a5b7" providerId="ADAL" clId="{0602B2E7-C9C3-4149-85BF-343B31B1994B}" dt="2024-10-29T09:59:55.804" v="28747" actId="478"/>
          <ac:spMkLst>
            <pc:docMk/>
            <pc:sldMk cId="1479682842" sldId="1429"/>
            <ac:spMk id="8" creationId="{599AE3E6-695A-F016-FC80-89B7028587EB}"/>
          </ac:spMkLst>
        </pc:spChg>
        <pc:spChg chg="add mod">
          <ac:chgData name="David Schall" userId="b2c311fc-73ee-406e-b0ae-3522d2f1a5b7" providerId="ADAL" clId="{0602B2E7-C9C3-4149-85BF-343B31B1994B}" dt="2024-10-31T13:00:57.454" v="36260" actId="1076"/>
          <ac:spMkLst>
            <pc:docMk/>
            <pc:sldMk cId="1479682842" sldId="1429"/>
            <ac:spMk id="8" creationId="{F6553D19-1919-E50F-4B35-56DE296D9DC9}"/>
          </ac:spMkLst>
        </pc:spChg>
        <pc:spChg chg="add mod">
          <ac:chgData name="David Schall" userId="b2c311fc-73ee-406e-b0ae-3522d2f1a5b7" providerId="ADAL" clId="{0602B2E7-C9C3-4149-85BF-343B31B1994B}" dt="2024-10-31T13:00:57.454" v="36260" actId="1076"/>
          <ac:spMkLst>
            <pc:docMk/>
            <pc:sldMk cId="1479682842" sldId="1429"/>
            <ac:spMk id="9" creationId="{788A3191-E3A7-73FD-E008-133EC08EA96B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9" creationId="{8B6BAA86-E972-2E55-AFD1-19E5A422A08A}"/>
          </ac:spMkLst>
        </pc:spChg>
        <pc:spChg chg="add mod">
          <ac:chgData name="David Schall" userId="b2c311fc-73ee-406e-b0ae-3522d2f1a5b7" providerId="ADAL" clId="{0602B2E7-C9C3-4149-85BF-343B31B1994B}" dt="2024-10-31T13:02:58.979" v="36272" actId="1076"/>
          <ac:spMkLst>
            <pc:docMk/>
            <pc:sldMk cId="1479682842" sldId="1429"/>
            <ac:spMk id="10" creationId="{ED2EF882-176D-04A3-3EE5-B10B805BDC3D}"/>
          </ac:spMkLst>
        </pc:spChg>
        <pc:spChg chg="add mod ord">
          <ac:chgData name="David Schall" userId="b2c311fc-73ee-406e-b0ae-3522d2f1a5b7" providerId="ADAL" clId="{0602B2E7-C9C3-4149-85BF-343B31B1994B}" dt="2024-10-31T14:26:14.107" v="36599" actId="14100"/>
          <ac:spMkLst>
            <pc:docMk/>
            <pc:sldMk cId="1479682842" sldId="1429"/>
            <ac:spMk id="11" creationId="{0CB91EBE-2A58-9FF0-0C7D-E4E0CAC7572E}"/>
          </ac:spMkLst>
        </pc:spChg>
        <pc:spChg chg="add mod">
          <ac:chgData name="David Schall" userId="b2c311fc-73ee-406e-b0ae-3522d2f1a5b7" providerId="ADAL" clId="{0602B2E7-C9C3-4149-85BF-343B31B1994B}" dt="2024-10-31T14:18:47.053" v="36521" actId="1076"/>
          <ac:spMkLst>
            <pc:docMk/>
            <pc:sldMk cId="1479682842" sldId="1429"/>
            <ac:spMk id="12" creationId="{C0BBFDF2-54D1-A2CD-5726-058B79DCB2B8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12" creationId="{F10029FE-FE0C-F700-9AAA-7FE6D759145F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13" creationId="{D6CAF6C8-B894-3BBD-3C97-4CD4EBB65DC8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5" creationId="{0C87D5A4-BFB5-2C74-8F5A-B43D0D32783D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6" creationId="{DD028914-3F99-F462-9CA0-825076CABB20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7" creationId="{9D907DFA-0725-AA10-8F21-4B54A2572ABB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8" creationId="{27730B8C-C64C-1FC6-1C3B-1FABF913610F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19" creationId="{687FB1AD-40A3-805E-EFCB-96F051858EE4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20" creationId="{E68E8795-6143-0BFB-A955-ADC8E82095F2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21" creationId="{FAC1ACE1-4AD6-9885-FA36-45DA465468FD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22" creationId="{750C6575-19D3-FDDA-0A5D-21BCCFC433C5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23" creationId="{86F52650-1E0F-898A-1517-F85A058DDF76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25" creationId="{C760E4B1-6003-1CE9-F4C5-812347686548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26" creationId="{2D7E9DB9-A4F1-43D4-60A9-CB75492B7AEB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28" creationId="{CF2D3403-C760-3F0E-A7B1-0D63B7D2A1A7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29" creationId="{03C476CB-EEC9-98A5-0DF9-D72B18B06E1F}"/>
          </ac:spMkLst>
        </pc:spChg>
        <pc:spChg chg="del">
          <ac:chgData name="David Schall" userId="b2c311fc-73ee-406e-b0ae-3522d2f1a5b7" providerId="ADAL" clId="{0602B2E7-C9C3-4149-85BF-343B31B1994B}" dt="2024-10-29T09:59:55.804" v="28747" actId="478"/>
          <ac:spMkLst>
            <pc:docMk/>
            <pc:sldMk cId="1479682842" sldId="1429"/>
            <ac:spMk id="30" creationId="{B6247AE5-AAEF-6C86-6A73-7D930E620D5C}"/>
          </ac:spMkLst>
        </pc:spChg>
        <pc:spChg chg="del">
          <ac:chgData name="David Schall" userId="b2c311fc-73ee-406e-b0ae-3522d2f1a5b7" providerId="ADAL" clId="{0602B2E7-C9C3-4149-85BF-343B31B1994B}" dt="2024-10-29T09:59:55.804" v="28747" actId="478"/>
          <ac:spMkLst>
            <pc:docMk/>
            <pc:sldMk cId="1479682842" sldId="1429"/>
            <ac:spMk id="32" creationId="{E690B1CC-BB03-7F23-EF4D-7F35DAFF0175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33" creationId="{B4E379F0-E781-A7E1-314F-96AEFDFA27DC}"/>
          </ac:spMkLst>
        </pc:spChg>
        <pc:spChg chg="add del mod">
          <ac:chgData name="David Schall" userId="b2c311fc-73ee-406e-b0ae-3522d2f1a5b7" providerId="ADAL" clId="{0602B2E7-C9C3-4149-85BF-343B31B1994B}" dt="2024-10-29T10:02:44.364" v="28780" actId="478"/>
          <ac:spMkLst>
            <pc:docMk/>
            <pc:sldMk cId="1479682842" sldId="1429"/>
            <ac:spMk id="34" creationId="{AD4D7B63-9B3B-61DC-B6B6-B9BE1E1D5CAB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35" creationId="{9496310E-2B24-D774-6E22-014DE27682F3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36" creationId="{6353649C-8E90-5433-3B99-CF4D195DF008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37" creationId="{428C8513-A631-8CD6-2085-0C830488A219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38" creationId="{D52A7DDB-A6D8-B264-BFE9-354BE011BCC3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39" creationId="{6A2CA175-E701-B984-8009-1985F4777F87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40" creationId="{19A607DF-5EE5-25AE-A326-7B8E5A283340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41" creationId="{6829CACD-6D30-D5FA-7955-B5870154EA06}"/>
          </ac:spMkLst>
        </pc:spChg>
        <pc:spChg chg="del">
          <ac:chgData name="David Schall" userId="b2c311fc-73ee-406e-b0ae-3522d2f1a5b7" providerId="ADAL" clId="{0602B2E7-C9C3-4149-85BF-343B31B1994B}" dt="2024-10-29T09:59:55.804" v="28747" actId="478"/>
          <ac:spMkLst>
            <pc:docMk/>
            <pc:sldMk cId="1479682842" sldId="1429"/>
            <ac:spMk id="43" creationId="{DFB67056-CBF3-442F-ABCA-0A4BC9EE6CD0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44" creationId="{62109FC0-E9E5-F77B-FC2C-77B7DEF38DC3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45" creationId="{051B3807-588B-603F-C371-58878162CC25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46" creationId="{E93EB521-235E-ADEC-4792-8C75CFDB903F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47" creationId="{74E99844-B52A-937E-E753-EE0405289551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48" creationId="{226E4CCE-4DD8-9F83-A7BD-890124D1577C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49" creationId="{E9B85C48-7731-0D61-91FC-9E7B7908AB7E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51" creationId="{0EECD42A-4E1A-3642-AA99-889EFB347760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53" creationId="{044A7515-6440-58CE-B057-F98ABC135602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55" creationId="{727FC164-5489-F039-5C9B-AF9970D30C1D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57" creationId="{CFA69686-1F19-3153-6CC5-1CF7D600E79E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58" creationId="{BD463FB4-C70D-9D5C-0127-947C221F8CD0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59" creationId="{8A02D313-DF6E-1CC1-382A-EAA430A5FD09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60" creationId="{D0A3085B-A04C-F2EE-77EA-5EE58C2BFA8D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1" creationId="{E1DC9BB8-C47E-72D9-D224-C98936F06DF2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2" creationId="{D40FF529-5E41-4B64-011E-3C7A91B8AEE1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3" creationId="{F6BC8332-9E0D-BD60-F825-85A2A0FDB8AC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4" creationId="{3C3B41D3-D76E-78ED-0900-34551669F57A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5" creationId="{DBD9E21B-6AED-4524-3D05-BFACC4CDCBFE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6" creationId="{20EE0D9E-DDB5-F613-E39C-75ECB440897E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7" creationId="{DA54FA42-5E23-0206-8096-22B9B0CBC05D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8" creationId="{58B8FB30-0B26-81FA-3CAE-89CDCFDAC6E3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69" creationId="{763B57EA-6B0A-12B2-F80A-C67FD7C90291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70" creationId="{549E5D76-FE03-86FC-0649-D30B4F403DAE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71" creationId="{85076BF4-B193-A679-8710-DE72D7052367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72" creationId="{BDB879BC-BF14-8580-7544-A12FEEB4CC6B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73" creationId="{C9828B36-56CF-9962-81F0-16FD86573508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74" creationId="{B96D0118-1503-1CD9-EA29-BA61B3AA6F0F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79" creationId="{026F5DFC-10A9-AB03-7D10-6B895F9391EA}"/>
          </ac:spMkLst>
        </pc:spChg>
        <pc:spChg chg="del">
          <ac:chgData name="David Schall" userId="b2c311fc-73ee-406e-b0ae-3522d2f1a5b7" providerId="ADAL" clId="{0602B2E7-C9C3-4149-85BF-343B31B1994B}" dt="2024-10-29T09:59:55.804" v="28747" actId="478"/>
          <ac:spMkLst>
            <pc:docMk/>
            <pc:sldMk cId="1479682842" sldId="1429"/>
            <ac:spMk id="83" creationId="{E41716F6-27DC-1677-FE4E-7BF18B52E933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88" creationId="{2896A1B4-B2B7-CA65-39D8-C828AA52C9EB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89" creationId="{049A2540-7DA4-DA0A-D926-742EDC48A5B6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96" creationId="{976DD403-FA42-5D57-A06F-E816E8370604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97" creationId="{7EA6F011-DA58-0C06-81FE-2EF304365788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98" creationId="{218F53A1-0F34-7F6D-2071-AF19C5CFFD40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99" creationId="{BE7B43D4-029E-03FA-F72E-0313F3780F2B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00" creationId="{3B2A138D-12A9-3A5E-2A2F-F87396FD863F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101" creationId="{AF2EE6C7-8895-9AA7-0F97-F3F1F76E0CB9}"/>
          </ac:spMkLst>
        </pc:spChg>
        <pc:spChg chg="del">
          <ac:chgData name="David Schall" userId="b2c311fc-73ee-406e-b0ae-3522d2f1a5b7" providerId="ADAL" clId="{0602B2E7-C9C3-4149-85BF-343B31B1994B}" dt="2024-10-29T09:59:47.127" v="28746" actId="478"/>
          <ac:spMkLst>
            <pc:docMk/>
            <pc:sldMk cId="1479682842" sldId="1429"/>
            <ac:spMk id="113" creationId="{14A10D05-B7F5-70CC-44D9-88BCF3E53CBA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98" creationId="{C4E3F576-B192-3E04-D734-4E71C413F049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199" creationId="{DE83E0DB-B59B-12A3-949C-0E81B31A92C6}"/>
          </ac:spMkLst>
        </pc:spChg>
        <pc:spChg chg="add mod topLvl">
          <ac:chgData name="David Schall" userId="b2c311fc-73ee-406e-b0ae-3522d2f1a5b7" providerId="ADAL" clId="{0602B2E7-C9C3-4149-85BF-343B31B1994B}" dt="2024-10-31T13:07:48.144" v="36396" actId="165"/>
          <ac:spMkLst>
            <pc:docMk/>
            <pc:sldMk cId="1479682842" sldId="1429"/>
            <ac:spMk id="200" creationId="{67CFE1B7-1649-2C54-C012-A421C8C8A82F}"/>
          </ac:spMkLst>
        </pc:spChg>
        <pc:spChg chg="add mod">
          <ac:chgData name="David Schall" userId="b2c311fc-73ee-406e-b0ae-3522d2f1a5b7" providerId="ADAL" clId="{0602B2E7-C9C3-4149-85BF-343B31B1994B}" dt="2024-10-31T12:59:14.103" v="36256" actId="1035"/>
          <ac:spMkLst>
            <pc:docMk/>
            <pc:sldMk cId="1479682842" sldId="1429"/>
            <ac:spMk id="201" creationId="{728F19B5-5284-908D-00CE-5178AE4B1F10}"/>
          </ac:spMkLst>
        </pc:spChg>
        <pc:spChg chg="add mod">
          <ac:chgData name="David Schall" userId="b2c311fc-73ee-406e-b0ae-3522d2f1a5b7" providerId="ADAL" clId="{0602B2E7-C9C3-4149-85BF-343B31B1994B}" dt="2024-10-31T12:59:14.103" v="36256" actId="1035"/>
          <ac:spMkLst>
            <pc:docMk/>
            <pc:sldMk cId="1479682842" sldId="1429"/>
            <ac:spMk id="202" creationId="{AEB1717A-7E66-93F9-9C8B-EED63F1FA497}"/>
          </ac:spMkLst>
        </pc:spChg>
        <pc:spChg chg="add mod">
          <ac:chgData name="David Schall" userId="b2c311fc-73ee-406e-b0ae-3522d2f1a5b7" providerId="ADAL" clId="{0602B2E7-C9C3-4149-85BF-343B31B1994B}" dt="2024-10-31T13:03:13.887" v="36276" actId="1076"/>
          <ac:spMkLst>
            <pc:docMk/>
            <pc:sldMk cId="1479682842" sldId="1429"/>
            <ac:spMk id="203" creationId="{163AAC7D-7065-506E-9EB9-D7308D78B668}"/>
          </ac:spMkLst>
        </pc:spChg>
        <pc:spChg chg="add mod">
          <ac:chgData name="David Schall" userId="b2c311fc-73ee-406e-b0ae-3522d2f1a5b7" providerId="ADAL" clId="{0602B2E7-C9C3-4149-85BF-343B31B1994B}" dt="2024-10-31T13:03:11.120" v="36275" actId="14100"/>
          <ac:spMkLst>
            <pc:docMk/>
            <pc:sldMk cId="1479682842" sldId="1429"/>
            <ac:spMk id="210" creationId="{86F124E7-B7A2-F451-A842-AD51E0543C89}"/>
          </ac:spMkLst>
        </pc:spChg>
        <pc:spChg chg="add mod topLvl">
          <ac:chgData name="David Schall" userId="b2c311fc-73ee-406e-b0ae-3522d2f1a5b7" providerId="ADAL" clId="{0602B2E7-C9C3-4149-85BF-343B31B1994B}" dt="2024-10-29T13:10:57.261" v="29949" actId="165"/>
          <ac:spMkLst>
            <pc:docMk/>
            <pc:sldMk cId="1479682842" sldId="1429"/>
            <ac:spMk id="219" creationId="{888721E0-A8C2-C953-8BDC-A3350258F03D}"/>
          </ac:spMkLst>
        </pc:spChg>
        <pc:spChg chg="add mod topLvl">
          <ac:chgData name="David Schall" userId="b2c311fc-73ee-406e-b0ae-3522d2f1a5b7" providerId="ADAL" clId="{0602B2E7-C9C3-4149-85BF-343B31B1994B}" dt="2024-10-29T13:10:57.261" v="29949" actId="165"/>
          <ac:spMkLst>
            <pc:docMk/>
            <pc:sldMk cId="1479682842" sldId="1429"/>
            <ac:spMk id="220" creationId="{01D5B6DE-F433-CFF9-0E6D-4EC4C5D32298}"/>
          </ac:spMkLst>
        </pc:spChg>
        <pc:spChg chg="add mod topLvl">
          <ac:chgData name="David Schall" userId="b2c311fc-73ee-406e-b0ae-3522d2f1a5b7" providerId="ADAL" clId="{0602B2E7-C9C3-4149-85BF-343B31B1994B}" dt="2024-10-29T13:10:57.261" v="29949" actId="165"/>
          <ac:spMkLst>
            <pc:docMk/>
            <pc:sldMk cId="1479682842" sldId="1429"/>
            <ac:spMk id="221" creationId="{0A9A4CC5-F9E5-BC58-B46B-B19A94C1E62C}"/>
          </ac:spMkLst>
        </pc:spChg>
        <pc:spChg chg="add mod ord">
          <ac:chgData name="David Schall" userId="b2c311fc-73ee-406e-b0ae-3522d2f1a5b7" providerId="ADAL" clId="{0602B2E7-C9C3-4149-85BF-343B31B1994B}" dt="2024-10-31T14:17:45.537" v="36511" actId="14100"/>
          <ac:spMkLst>
            <pc:docMk/>
            <pc:sldMk cId="1479682842" sldId="1429"/>
            <ac:spMk id="222" creationId="{7F153BA3-3B4C-D762-6E3B-B64609C46F93}"/>
          </ac:spMkLst>
        </pc:spChg>
        <pc:spChg chg="add mod ord">
          <ac:chgData name="David Schall" userId="b2c311fc-73ee-406e-b0ae-3522d2f1a5b7" providerId="ADAL" clId="{0602B2E7-C9C3-4149-85BF-343B31B1994B}" dt="2024-10-31T14:17:35.492" v="36509" actId="14100"/>
          <ac:spMkLst>
            <pc:docMk/>
            <pc:sldMk cId="1479682842" sldId="1429"/>
            <ac:spMk id="223" creationId="{96A84125-C7A6-6D03-3773-E5F1597D5AB0}"/>
          </ac:spMkLst>
        </pc:spChg>
        <pc:spChg chg="add mod ord">
          <ac:chgData name="David Schall" userId="b2c311fc-73ee-406e-b0ae-3522d2f1a5b7" providerId="ADAL" clId="{0602B2E7-C9C3-4149-85BF-343B31B1994B}" dt="2024-10-31T13:14:21.555" v="36418" actId="167"/>
          <ac:spMkLst>
            <pc:docMk/>
            <pc:sldMk cId="1479682842" sldId="1429"/>
            <ac:spMk id="224" creationId="{998A78EC-9A15-3B8A-290F-2B931EE72B8D}"/>
          </ac:spMkLst>
        </pc:spChg>
        <pc:spChg chg="add mod">
          <ac:chgData name="David Schall" userId="b2c311fc-73ee-406e-b0ae-3522d2f1a5b7" providerId="ADAL" clId="{0602B2E7-C9C3-4149-85BF-343B31B1994B}" dt="2024-10-31T14:18:06.392" v="36515" actId="14100"/>
          <ac:spMkLst>
            <pc:docMk/>
            <pc:sldMk cId="1479682842" sldId="1429"/>
            <ac:spMk id="225" creationId="{1AC0C499-421A-28D4-B4C6-F5F1DE49A22C}"/>
          </ac:spMkLst>
        </pc:spChg>
        <pc:spChg chg="add mod">
          <ac:chgData name="David Schall" userId="b2c311fc-73ee-406e-b0ae-3522d2f1a5b7" providerId="ADAL" clId="{0602B2E7-C9C3-4149-85BF-343B31B1994B}" dt="2024-10-31T14:18:29.361" v="36519" actId="14100"/>
          <ac:spMkLst>
            <pc:docMk/>
            <pc:sldMk cId="1479682842" sldId="1429"/>
            <ac:spMk id="226" creationId="{B857657C-A9D0-4F6C-4CBA-E6D7D99C8594}"/>
          </ac:spMkLst>
        </pc:spChg>
        <pc:spChg chg="add mod">
          <ac:chgData name="David Schall" userId="b2c311fc-73ee-406e-b0ae-3522d2f1a5b7" providerId="ADAL" clId="{0602B2E7-C9C3-4149-85BF-343B31B1994B}" dt="2024-10-31T13:14:50.838" v="36422" actId="14100"/>
          <ac:spMkLst>
            <pc:docMk/>
            <pc:sldMk cId="1479682842" sldId="1429"/>
            <ac:spMk id="227" creationId="{CA7DA88E-C9E5-D28C-70E6-A456A2182A32}"/>
          </ac:spMkLst>
        </pc:spChg>
        <pc:spChg chg="add mod topLvl">
          <ac:chgData name="David Schall" userId="b2c311fc-73ee-406e-b0ae-3522d2f1a5b7" providerId="ADAL" clId="{0602B2E7-C9C3-4149-85BF-343B31B1994B}" dt="2024-10-29T23:26:48.825" v="32972" actId="14100"/>
          <ac:spMkLst>
            <pc:docMk/>
            <pc:sldMk cId="1479682842" sldId="1429"/>
            <ac:spMk id="228" creationId="{2B67BAB4-143D-5EC1-6F9F-8730128BDF37}"/>
          </ac:spMkLst>
        </pc:spChg>
        <pc:spChg chg="add mod topLvl">
          <ac:chgData name="David Schall" userId="b2c311fc-73ee-406e-b0ae-3522d2f1a5b7" providerId="ADAL" clId="{0602B2E7-C9C3-4149-85BF-343B31B1994B}" dt="2024-10-29T23:26:48.825" v="32972" actId="14100"/>
          <ac:spMkLst>
            <pc:docMk/>
            <pc:sldMk cId="1479682842" sldId="1429"/>
            <ac:spMk id="235" creationId="{A5BEE852-C037-1854-3E47-629E9C2CCC9D}"/>
          </ac:spMkLst>
        </pc:spChg>
        <pc:spChg chg="add mod topLvl">
          <ac:chgData name="David Schall" userId="b2c311fc-73ee-406e-b0ae-3522d2f1a5b7" providerId="ADAL" clId="{0602B2E7-C9C3-4149-85BF-343B31B1994B}" dt="2024-10-29T23:26:48.825" v="32972" actId="14100"/>
          <ac:spMkLst>
            <pc:docMk/>
            <pc:sldMk cId="1479682842" sldId="1429"/>
            <ac:spMk id="236" creationId="{2983D504-96BE-54C6-AF87-8B6FFEA63C66}"/>
          </ac:spMkLst>
        </pc:spChg>
        <pc:spChg chg="add del mod">
          <ac:chgData name="David Schall" userId="b2c311fc-73ee-406e-b0ae-3522d2f1a5b7" providerId="ADAL" clId="{0602B2E7-C9C3-4149-85BF-343B31B1994B}" dt="2024-10-29T15:22:34.388" v="31212" actId="478"/>
          <ac:spMkLst>
            <pc:docMk/>
            <pc:sldMk cId="1479682842" sldId="1429"/>
            <ac:spMk id="240" creationId="{30E9C692-453A-C0F9-BCCF-22F3821BBF76}"/>
          </ac:spMkLst>
        </pc:spChg>
        <pc:spChg chg="add del mod">
          <ac:chgData name="David Schall" userId="b2c311fc-73ee-406e-b0ae-3522d2f1a5b7" providerId="ADAL" clId="{0602B2E7-C9C3-4149-85BF-343B31B1994B}" dt="2024-10-29T15:20:58.613" v="31202" actId="478"/>
          <ac:spMkLst>
            <pc:docMk/>
            <pc:sldMk cId="1479682842" sldId="1429"/>
            <ac:spMk id="241" creationId="{DD71ADBA-E782-4776-DAB5-B49F7A0E02FC}"/>
          </ac:spMkLst>
        </pc:spChg>
        <pc:spChg chg="add mod">
          <ac:chgData name="David Schall" userId="b2c311fc-73ee-406e-b0ae-3522d2f1a5b7" providerId="ADAL" clId="{0602B2E7-C9C3-4149-85BF-343B31B1994B}" dt="2024-10-31T14:18:22.076" v="36517" actId="1076"/>
          <ac:spMkLst>
            <pc:docMk/>
            <pc:sldMk cId="1479682842" sldId="1429"/>
            <ac:spMk id="242" creationId="{3A84158F-0FCE-326D-F7F6-940790245BBE}"/>
          </ac:spMkLst>
        </pc:spChg>
        <pc:spChg chg="add mod">
          <ac:chgData name="David Schall" userId="b2c311fc-73ee-406e-b0ae-3522d2f1a5b7" providerId="ADAL" clId="{0602B2E7-C9C3-4149-85BF-343B31B1994B}" dt="2024-10-31T14:18:17.284" v="36516" actId="14100"/>
          <ac:spMkLst>
            <pc:docMk/>
            <pc:sldMk cId="1479682842" sldId="1429"/>
            <ac:spMk id="243" creationId="{46B1016B-7BD4-9207-4FCC-9FAAA013CB92}"/>
          </ac:spMkLst>
        </pc:spChg>
        <pc:grpChg chg="del">
          <ac:chgData name="David Schall" userId="b2c311fc-73ee-406e-b0ae-3522d2f1a5b7" providerId="ADAL" clId="{0602B2E7-C9C3-4149-85BF-343B31B1994B}" dt="2024-10-29T09:59:55.804" v="28747" actId="478"/>
          <ac:grpSpMkLst>
            <pc:docMk/>
            <pc:sldMk cId="1479682842" sldId="1429"/>
            <ac:grpSpMk id="7" creationId="{564FCB04-74C0-4E79-C11D-ADAF93F9BA76}"/>
          </ac:grpSpMkLst>
        </pc:grpChg>
        <pc:grpChg chg="del">
          <ac:chgData name="David Schall" userId="b2c311fc-73ee-406e-b0ae-3522d2f1a5b7" providerId="ADAL" clId="{0602B2E7-C9C3-4149-85BF-343B31B1994B}" dt="2024-10-29T09:59:55.804" v="28747" actId="478"/>
          <ac:grpSpMkLst>
            <pc:docMk/>
            <pc:sldMk cId="1479682842" sldId="1429"/>
            <ac:grpSpMk id="75" creationId="{6F83EAD0-7B12-524A-07F1-74768DC431CD}"/>
          </ac:grpSpMkLst>
        </pc:grpChg>
        <pc:grpChg chg="add del mod">
          <ac:chgData name="David Schall" userId="b2c311fc-73ee-406e-b0ae-3522d2f1a5b7" providerId="ADAL" clId="{0602B2E7-C9C3-4149-85BF-343B31B1994B}" dt="2024-10-31T13:07:48.144" v="36396" actId="165"/>
          <ac:grpSpMkLst>
            <pc:docMk/>
            <pc:sldMk cId="1479682842" sldId="1429"/>
            <ac:grpSpMk id="204" creationId="{21CC3837-C0FF-84D5-48DF-9AB70C4C52CC}"/>
          </ac:grpSpMkLst>
        </pc:grpChg>
        <pc:grpChg chg="add del mod">
          <ac:chgData name="David Schall" userId="b2c311fc-73ee-406e-b0ae-3522d2f1a5b7" providerId="ADAL" clId="{0602B2E7-C9C3-4149-85BF-343B31B1994B}" dt="2024-10-29T13:10:57.261" v="29949" actId="165"/>
          <ac:grpSpMkLst>
            <pc:docMk/>
            <pc:sldMk cId="1479682842" sldId="1429"/>
            <ac:grpSpMk id="237" creationId="{3672074D-798B-674E-3072-B4B3E22C2ACA}"/>
          </ac:grpSpMkLst>
        </pc:grpChg>
        <pc:grpChg chg="add del mod">
          <ac:chgData name="David Schall" userId="b2c311fc-73ee-406e-b0ae-3522d2f1a5b7" providerId="ADAL" clId="{0602B2E7-C9C3-4149-85BF-343B31B1994B}" dt="2024-10-29T13:10:57.261" v="29949" actId="165"/>
          <ac:grpSpMkLst>
            <pc:docMk/>
            <pc:sldMk cId="1479682842" sldId="1429"/>
            <ac:grpSpMk id="238" creationId="{8AEEE255-7C38-97F5-5F74-D17F4DDBB6D7}"/>
          </ac:grpSpMkLst>
        </pc:grpChg>
        <pc:grpChg chg="add del mod">
          <ac:chgData name="David Schall" userId="b2c311fc-73ee-406e-b0ae-3522d2f1a5b7" providerId="ADAL" clId="{0602B2E7-C9C3-4149-85BF-343B31B1994B}" dt="2024-10-29T13:10:57.261" v="29949" actId="165"/>
          <ac:grpSpMkLst>
            <pc:docMk/>
            <pc:sldMk cId="1479682842" sldId="1429"/>
            <ac:grpSpMk id="239" creationId="{DCA9519B-5423-B023-334B-A4AEB0B344FB}"/>
          </ac:grpSpMkLst>
        </pc:grpChg>
        <pc:picChg chg="add del mod">
          <ac:chgData name="David Schall" userId="b2c311fc-73ee-406e-b0ae-3522d2f1a5b7" providerId="ADAL" clId="{0602B2E7-C9C3-4149-85BF-343B31B1994B}" dt="2024-10-29T10:34:27.873" v="28935" actId="478"/>
          <ac:picMkLst>
            <pc:docMk/>
            <pc:sldMk cId="1479682842" sldId="1429"/>
            <ac:picMk id="205" creationId="{E864E1EE-3713-F7C9-5584-F7B83D714008}"/>
          </ac:picMkLst>
        </pc:picChg>
        <pc:picChg chg="add del mod">
          <ac:chgData name="David Schall" userId="b2c311fc-73ee-406e-b0ae-3522d2f1a5b7" providerId="ADAL" clId="{0602B2E7-C9C3-4149-85BF-343B31B1994B}" dt="2024-10-29T10:42:10.068" v="29000" actId="478"/>
          <ac:picMkLst>
            <pc:docMk/>
            <pc:sldMk cId="1479682842" sldId="1429"/>
            <ac:picMk id="206" creationId="{568BE266-EA65-5DE0-C382-B355F5E496C0}"/>
          </ac:picMkLst>
        </pc:picChg>
        <pc:picChg chg="add del mod">
          <ac:chgData name="David Schall" userId="b2c311fc-73ee-406e-b0ae-3522d2f1a5b7" providerId="ADAL" clId="{0602B2E7-C9C3-4149-85BF-343B31B1994B}" dt="2024-10-29T10:42:05.298" v="28998" actId="478"/>
          <ac:picMkLst>
            <pc:docMk/>
            <pc:sldMk cId="1479682842" sldId="1429"/>
            <ac:picMk id="209" creationId="{F723E6E9-4F91-C2C2-A23C-AA9F94C9770C}"/>
          </ac:picMkLst>
        </pc:picChg>
        <pc:picChg chg="add del mod">
          <ac:chgData name="David Schall" userId="b2c311fc-73ee-406e-b0ae-3522d2f1a5b7" providerId="ADAL" clId="{0602B2E7-C9C3-4149-85BF-343B31B1994B}" dt="2024-10-29T10:42:07.862" v="28999" actId="478"/>
          <ac:picMkLst>
            <pc:docMk/>
            <pc:sldMk cId="1479682842" sldId="1429"/>
            <ac:picMk id="212" creationId="{93EA1045-6D94-89AA-4899-584F1585C5BF}"/>
          </ac:picMkLst>
        </pc:pic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10" creationId="{F7FD6D93-C00C-88E0-78A9-4D35E4E9E38C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11" creationId="{0379D61E-A737-1C88-91BF-EF7ACE8FDDB8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14" creationId="{D6A645C5-83F5-58D0-EE2D-940A6DA00130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24" creationId="{25A0DA7A-1A3C-04C4-62CD-CFC39762D29B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27" creationId="{AE03FA4B-D535-8F71-F8EE-5B2DD3E10DBF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42" creationId="{D7070CF7-070F-A5F6-23E4-04733AECFA03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50" creationId="{B74C4851-FB03-FFE3-E1B5-E551E3CA3CB3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52" creationId="{431E7942-0601-BB6F-8470-473BDAAA909B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54" creationId="{3D4D9390-7FC1-5F2E-7D8B-A83FE46EC702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56" creationId="{2203D0B6-9D9D-6B9A-6E29-4E92887F31B6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85" creationId="{DE0188E5-5490-D703-7BC5-80654E310C1F}"/>
          </ac:cxnSpMkLst>
        </pc:cxnChg>
        <pc:cxnChg chg="mod">
          <ac:chgData name="David Schall" userId="b2c311fc-73ee-406e-b0ae-3522d2f1a5b7" providerId="ADAL" clId="{0602B2E7-C9C3-4149-85BF-343B31B1994B}" dt="2024-10-29T09:59:55.804" v="28747" actId="478"/>
          <ac:cxnSpMkLst>
            <pc:docMk/>
            <pc:sldMk cId="1479682842" sldId="1429"/>
            <ac:cxnSpMk id="87" creationId="{8B1FEB41-A618-8EEE-17F6-0632720C017E}"/>
          </ac:cxnSpMkLst>
        </pc:cxnChg>
        <pc:cxnChg chg="mod">
          <ac:chgData name="David Schall" userId="b2c311fc-73ee-406e-b0ae-3522d2f1a5b7" providerId="ADAL" clId="{0602B2E7-C9C3-4149-85BF-343B31B1994B}" dt="2024-10-29T09:59:55.804" v="28747" actId="478"/>
          <ac:cxnSpMkLst>
            <pc:docMk/>
            <pc:sldMk cId="1479682842" sldId="1429"/>
            <ac:cxnSpMk id="90" creationId="{D2B75EB2-EFF7-231C-EEFD-FB3D26073796}"/>
          </ac:cxnSpMkLst>
        </pc:cxnChg>
        <pc:cxnChg chg="mod">
          <ac:chgData name="David Schall" userId="b2c311fc-73ee-406e-b0ae-3522d2f1a5b7" providerId="ADAL" clId="{0602B2E7-C9C3-4149-85BF-343B31B1994B}" dt="2024-10-29T09:59:55.804" v="28747" actId="478"/>
          <ac:cxnSpMkLst>
            <pc:docMk/>
            <pc:sldMk cId="1479682842" sldId="1429"/>
            <ac:cxnSpMk id="91" creationId="{7D21C627-41BE-58A5-CF31-BE02C8DBFC2F}"/>
          </ac:cxnSpMkLst>
        </pc:cxnChg>
        <pc:cxnChg chg="mod">
          <ac:chgData name="David Schall" userId="b2c311fc-73ee-406e-b0ae-3522d2f1a5b7" providerId="ADAL" clId="{0602B2E7-C9C3-4149-85BF-343B31B1994B}" dt="2024-10-29T09:59:55.804" v="28747" actId="478"/>
          <ac:cxnSpMkLst>
            <pc:docMk/>
            <pc:sldMk cId="1479682842" sldId="1429"/>
            <ac:cxnSpMk id="93" creationId="{34E0852F-E916-66B5-AFD1-4CF9D715BA32}"/>
          </ac:cxnSpMkLst>
        </pc:cxnChg>
        <pc:cxnChg chg="mod">
          <ac:chgData name="David Schall" userId="b2c311fc-73ee-406e-b0ae-3522d2f1a5b7" providerId="ADAL" clId="{0602B2E7-C9C3-4149-85BF-343B31B1994B}" dt="2024-10-29T09:59:55.804" v="28747" actId="478"/>
          <ac:cxnSpMkLst>
            <pc:docMk/>
            <pc:sldMk cId="1479682842" sldId="1429"/>
            <ac:cxnSpMk id="94" creationId="{8DB3EACB-E421-52ED-9911-A8B0B2F14D30}"/>
          </ac:cxnSpMkLst>
        </pc:cxnChg>
        <pc:cxnChg chg="del mod">
          <ac:chgData name="David Schall" userId="b2c311fc-73ee-406e-b0ae-3522d2f1a5b7" providerId="ADAL" clId="{0602B2E7-C9C3-4149-85BF-343B31B1994B}" dt="2024-10-29T09:59:47.127" v="28746" actId="478"/>
          <ac:cxnSpMkLst>
            <pc:docMk/>
            <pc:sldMk cId="1479682842" sldId="1429"/>
            <ac:cxnSpMk id="110" creationId="{FE10DC36-79A1-B3B9-4F29-E0745ED79914}"/>
          </ac:cxnSpMkLst>
        </pc:cxnChg>
        <pc:cxnChg chg="add mod">
          <ac:chgData name="David Schall" userId="b2c311fc-73ee-406e-b0ae-3522d2f1a5b7" providerId="ADAL" clId="{0602B2E7-C9C3-4149-85BF-343B31B1994B}" dt="2024-10-29T11:01:04.219" v="29217" actId="1076"/>
          <ac:cxnSpMkLst>
            <pc:docMk/>
            <pc:sldMk cId="1479682842" sldId="1429"/>
            <ac:cxnSpMk id="207" creationId="{231A0348-D406-1D29-B2B7-DE87D4483464}"/>
          </ac:cxnSpMkLst>
        </pc:cxnChg>
        <pc:cxnChg chg="add mod">
          <ac:chgData name="David Schall" userId="b2c311fc-73ee-406e-b0ae-3522d2f1a5b7" providerId="ADAL" clId="{0602B2E7-C9C3-4149-85BF-343B31B1994B}" dt="2024-10-29T11:00:35.138" v="29213" actId="1076"/>
          <ac:cxnSpMkLst>
            <pc:docMk/>
            <pc:sldMk cId="1479682842" sldId="1429"/>
            <ac:cxnSpMk id="215" creationId="{98FE3E8E-3846-E4AC-644A-CEFB098FC474}"/>
          </ac:cxnSpMkLst>
        </pc:cxnChg>
      </pc:sldChg>
      <pc:sldChg chg="addSp delSp modSp add mod ord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1728791526" sldId="1430"/>
        </pc:sldMkLst>
        <pc:spChg chg="del">
          <ac:chgData name="David Schall" userId="b2c311fc-73ee-406e-b0ae-3522d2f1a5b7" providerId="ADAL" clId="{0602B2E7-C9C3-4149-85BF-343B31B1994B}" dt="2024-10-29T11:22:16.413" v="29265" actId="478"/>
          <ac:spMkLst>
            <pc:docMk/>
            <pc:sldMk cId="1728791526" sldId="1430"/>
            <ac:spMk id="3" creationId="{C61F750E-AF33-DB15-4686-54E7D4EFE953}"/>
          </ac:spMkLst>
        </pc:spChg>
        <pc:spChg chg="add del mod">
          <ac:chgData name="David Schall" userId="b2c311fc-73ee-406e-b0ae-3522d2f1a5b7" providerId="ADAL" clId="{0602B2E7-C9C3-4149-85BF-343B31B1994B}" dt="2024-10-29T11:22:20.347" v="29266" actId="478"/>
          <ac:spMkLst>
            <pc:docMk/>
            <pc:sldMk cId="1728791526" sldId="1430"/>
            <ac:spMk id="6" creationId="{B89A7E18-1CA9-D8EE-A338-56350BE1FA93}"/>
          </ac:spMkLst>
        </pc:spChg>
        <pc:spChg chg="add del mod">
          <ac:chgData name="David Schall" userId="b2c311fc-73ee-406e-b0ae-3522d2f1a5b7" providerId="ADAL" clId="{0602B2E7-C9C3-4149-85BF-343B31B1994B}" dt="2024-10-29T13:01:09.680" v="29878" actId="478"/>
          <ac:spMkLst>
            <pc:docMk/>
            <pc:sldMk cId="1728791526" sldId="1430"/>
            <ac:spMk id="7" creationId="{42A06177-CED3-F9E5-9C76-4BB1BC60AF12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8" creationId="{F37BBDE4-F8DB-CE7E-D841-BE7CEC92601E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9" creationId="{45EC4565-2033-A3AD-7338-1DC085F68E9E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10" creationId="{1FC5ABCE-C7DE-61A2-B6B1-A06322147610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12" creationId="{BC28A69C-AAC4-D656-01E2-5411FE110003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13" creationId="{DC669CF8-4FD4-6A64-5B58-66F5C0A5D623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14" creationId="{B453C872-7F6F-7195-D620-02DC603A4C77}"/>
          </ac:spMkLst>
        </pc:spChg>
        <pc:spChg chg="mod">
          <ac:chgData name="David Schall" userId="b2c311fc-73ee-406e-b0ae-3522d2f1a5b7" providerId="ADAL" clId="{0602B2E7-C9C3-4149-85BF-343B31B1994B}" dt="2024-10-29T11:39:08.991" v="29527" actId="20577"/>
          <ac:spMkLst>
            <pc:docMk/>
            <pc:sldMk cId="1728791526" sldId="1430"/>
            <ac:spMk id="17" creationId="{A5133E30-2A43-6DDF-FA71-1BD9ED141001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19" creationId="{AFB746DF-175E-DECB-7059-DE8AB1C8B162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0" creationId="{83CFB3BA-B4E5-06A9-CFFB-8146FABC54B2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2" creationId="{9BE0570B-CD61-C1E7-D49B-D70939311195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4" creationId="{D2DF5D99-DA4F-7FD5-01B8-6789391C1BCD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5" creationId="{CC98F70E-A285-43B0-6DB9-7B66912E6372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6" creationId="{7F6C2BBF-BD15-5D99-3CCA-32DA39D26307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7" creationId="{700B98F0-4EDC-A9CF-9FCF-9BC789EEC475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8" creationId="{99AB761E-C021-8C06-828E-50B18D3A2499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29" creationId="{F33527FC-E92F-F2E5-B143-6DA53876464D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30" creationId="{104F3811-A511-E360-0179-4708C9D729DC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32" creationId="{C2C7C2DD-86FE-7933-65E8-D3BDCDA0F113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33" creationId="{03114185-10C2-96D4-E746-0201778A1D1E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34" creationId="{9477FCEB-B0ED-0EC3-8621-EEB8502DF034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40" creationId="{992E2CEF-CCFD-D7DC-AB3F-F823D5FA6B95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42" creationId="{B16002AE-6AE9-B66A-359D-5D4B7E539C6E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43" creationId="{93D1807E-D07A-A044-465C-A3DBE4C324E2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44" creationId="{248390E7-7813-1B7D-20FD-379B0BCEEF15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49" creationId="{8A2BDBAF-56BA-9E36-6632-4E58F18F66B4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50" creationId="{3CDF7738-067F-FE5C-04DD-5E3A01D3F657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51" creationId="{CCAB1DCA-24C2-75B4-843A-0B334910D3EC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52" creationId="{F33313FD-82A9-0692-0205-15A730255BC3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54" creationId="{92F1C6BE-892D-D3E1-6534-AB3272C4DE5A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56" creationId="{4E144737-EB76-40A5-DCA4-B366050E2743}"/>
          </ac:spMkLst>
        </pc:spChg>
        <pc:spChg chg="mod">
          <ac:chgData name="David Schall" userId="b2c311fc-73ee-406e-b0ae-3522d2f1a5b7" providerId="ADAL" clId="{0602B2E7-C9C3-4149-85BF-343B31B1994B}" dt="2024-10-29T11:38:59.619" v="29523" actId="20577"/>
          <ac:spMkLst>
            <pc:docMk/>
            <pc:sldMk cId="1728791526" sldId="1430"/>
            <ac:spMk id="59" creationId="{ED9D2080-6595-9F47-5E93-175A88F50CEA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60" creationId="{5A390C3E-B83D-00E6-11C8-B2C6C8A869A3}"/>
          </ac:spMkLst>
        </pc:spChg>
        <pc:spChg chg="mod">
          <ac:chgData name="David Schall" userId="b2c311fc-73ee-406e-b0ae-3522d2f1a5b7" providerId="ADAL" clId="{0602B2E7-C9C3-4149-85BF-343B31B1994B}" dt="2024-10-29T11:38:17.374" v="29505" actId="20577"/>
          <ac:spMkLst>
            <pc:docMk/>
            <pc:sldMk cId="1728791526" sldId="1430"/>
            <ac:spMk id="61" creationId="{C2A81F21-2E9D-64B7-299E-C02DA00489DB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0" creationId="{CBDEBE2B-91F8-F931-BC2B-1F7D4907CACB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5" creationId="{247425F1-CB68-276D-E23D-23F068902DEF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6" creationId="{C8AA20A3-A452-C4B4-91C7-C8CBEE515E28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7" creationId="{221A88E6-FE5F-A95A-8757-0E893D9254AB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8" creationId="{E909E714-5307-B969-EEE0-3E7247160FEE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79" creationId="{FA758486-8560-1550-7171-951527396622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0" creationId="{F62649F1-06F3-93E5-2E42-2EE86B0DA33A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1" creationId="{003C17F5-47F5-4D43-4ED0-5115025B9176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2" creationId="{48E67733-3897-7793-AC0F-54D62F7D3583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3" creationId="{431C47F1-5525-F9FA-EE34-A8E022DF8DCE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4" creationId="{1BFCADCD-4F8D-F261-8B4F-E251B06800DE}"/>
          </ac:spMkLst>
        </pc:spChg>
        <pc:spChg chg="mod">
          <ac:chgData name="David Schall" userId="b2c311fc-73ee-406e-b0ae-3522d2f1a5b7" providerId="ADAL" clId="{0602B2E7-C9C3-4149-85BF-343B31B1994B}" dt="2024-10-29T11:31:01.714" v="29411"/>
          <ac:spMkLst>
            <pc:docMk/>
            <pc:sldMk cId="1728791526" sldId="1430"/>
            <ac:spMk id="85" creationId="{024293A6-0EA2-B3C4-9721-FCBA2A336831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86" creationId="{F0BEF63C-013F-3671-5A37-B8985FE8A083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87" creationId="{08DA5FA6-2670-0C32-C579-DD92BD4E19C6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88" creationId="{0335D20B-3EC2-969D-FC3C-4F4A627AF71D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0" creationId="{841C61A9-F927-B60F-3D7A-BDF65E96122A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1" creationId="{83867A7C-E7F5-B5A2-34D2-69404499D9D6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2" creationId="{C872693A-87D2-3EBE-7BA5-556714BA90CE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3" creationId="{E9C0E518-3C5B-AC4E-5846-924F15A1F8BB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4" creationId="{671CA082-F640-CD82-06AA-38FC133D80E1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5" creationId="{1229954F-B05E-DF3C-C3D9-A181F83CEE6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6" creationId="{827DD484-DE1A-703A-00B6-F6E706372419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7" creationId="{AD3CC470-0E86-8FCB-4938-3A600FF2D76D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98" creationId="{DB101AC0-B23B-D7D0-0036-3372690F70A6}"/>
          </ac:spMkLst>
        </pc:spChg>
        <pc:spChg chg="mod">
          <ac:chgData name="David Schall" userId="b2c311fc-73ee-406e-b0ae-3522d2f1a5b7" providerId="ADAL" clId="{0602B2E7-C9C3-4149-85BF-343B31B1994B}" dt="2024-10-29T11:36:15.590" v="29451" actId="20577"/>
          <ac:spMkLst>
            <pc:docMk/>
            <pc:sldMk cId="1728791526" sldId="1430"/>
            <ac:spMk id="99" creationId="{21F817A0-786C-F678-A03F-BE933EAF871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1" creationId="{ECEC6574-EB89-BDE3-030F-4C943D5E9852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2" creationId="{D76ECF64-CACD-8A20-BF0E-0C3DEE185F55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3" creationId="{424D4B4D-8E0A-3BE4-6014-EDB3877EA074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4" creationId="{5E13BD0D-1EE5-0FC3-F980-44645603388B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5" creationId="{CD3C4AB0-5B01-3EE9-849D-00F7B42E3B28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6" creationId="{71858F08-7C6D-1C76-2DA9-95E592967AAF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7" creationId="{9C5162D9-097C-F28F-EC03-E5AA012D063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8" creationId="{114A3F9D-1B83-E8DC-8DBD-5865A00C833E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09" creationId="{AD3F2197-42E7-DBFB-2508-93474EDAC302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0" creationId="{3C3312FC-F59F-1940-27BD-CA1DB656EB1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1" creationId="{2EADAEF8-E0C7-7C62-98C9-4274908E510F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2" creationId="{45465B78-E821-879A-BA48-E3B651146289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3" creationId="{9AB4F131-7878-1092-01C5-6F9D5BB79F02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4" creationId="{4087396B-3C63-EB09-24F3-3CAC96C4FD5B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5" creationId="{6194E229-DE26-4930-53C5-74B7D0202215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6" creationId="{5F7BAA3D-50FB-15FC-6303-561C659642B8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7" creationId="{282DEE77-D054-2381-6514-59526D2765E8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8" creationId="{1F3A3E7F-E952-6EC8-6E35-49F6F509B8C4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19" creationId="{F3036B5D-29CF-6985-D901-7AF511D7CA5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0" creationId="{40D9C9DF-0767-4E6C-A080-96EE1130E8C7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1" creationId="{112EE430-E387-AC3A-119D-48E31CA0DCDB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2" creationId="{E7461EA2-7BE1-4795-5A41-714557B41373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3" creationId="{2C36262E-FED8-1BF1-30CF-E1FF0380001D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4" creationId="{3B3C35D5-C0B0-2174-12B0-A19373F9F565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5" creationId="{832511CE-8A32-2A7C-AC2F-B74351E48D1E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6" creationId="{407A5348-17AB-5A90-48B6-C3AF300D0E34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27" creationId="{9569F06C-8D29-5F4E-D938-F78D91A6808A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92" creationId="{29791D8C-5D8E-1AD9-EAE6-6EC6A430CD20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93" creationId="{8AC61B1F-10EC-8FCB-B013-72D467EEE254}"/>
          </ac:spMkLst>
        </pc:spChg>
        <pc:spChg chg="mod">
          <ac:chgData name="David Schall" userId="b2c311fc-73ee-406e-b0ae-3522d2f1a5b7" providerId="ADAL" clId="{0602B2E7-C9C3-4149-85BF-343B31B1994B}" dt="2024-10-29T11:31:07.797" v="29413"/>
          <ac:spMkLst>
            <pc:docMk/>
            <pc:sldMk cId="1728791526" sldId="1430"/>
            <ac:spMk id="194" creationId="{2B49F2C4-9DFD-0904-F899-6867FD9C6F35}"/>
          </ac:spMkLst>
        </pc:spChg>
        <pc:spChg chg="add 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195" creationId="{44FFA0A7-D97F-20CF-2A93-8AA4FF88FEDC}"/>
          </ac:spMkLst>
        </pc:spChg>
        <pc:spChg chg="add 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196" creationId="{5448FFB0-F8FA-7DFF-1E9F-BC75F2600814}"/>
          </ac:spMkLst>
        </pc:spChg>
        <pc:spChg chg="add 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197" creationId="{0048E639-65A7-DBB2-20B4-94C9F37BDF51}"/>
          </ac:spMkLst>
        </pc:spChg>
        <pc:spChg chg="del">
          <ac:chgData name="David Schall" userId="b2c311fc-73ee-406e-b0ae-3522d2f1a5b7" providerId="ADAL" clId="{0602B2E7-C9C3-4149-85BF-343B31B1994B}" dt="2024-10-29T11:30:49.635" v="29409" actId="478"/>
          <ac:spMkLst>
            <pc:docMk/>
            <pc:sldMk cId="1728791526" sldId="1430"/>
            <ac:spMk id="201" creationId="{C6A088B6-72CD-E099-D34E-9F5A01E1D71A}"/>
          </ac:spMkLst>
        </pc:spChg>
        <pc:spChg chg="del">
          <ac:chgData name="David Schall" userId="b2c311fc-73ee-406e-b0ae-3522d2f1a5b7" providerId="ADAL" clId="{0602B2E7-C9C3-4149-85BF-343B31B1994B}" dt="2024-10-29T11:30:44.668" v="29408" actId="478"/>
          <ac:spMkLst>
            <pc:docMk/>
            <pc:sldMk cId="1728791526" sldId="1430"/>
            <ac:spMk id="202" creationId="{7763D7C6-E010-9BD0-0E2E-04C54832AF82}"/>
          </ac:spMkLst>
        </pc:spChg>
        <pc:spChg chg="del">
          <ac:chgData name="David Schall" userId="b2c311fc-73ee-406e-b0ae-3522d2f1a5b7" providerId="ADAL" clId="{0602B2E7-C9C3-4149-85BF-343B31B1994B}" dt="2024-10-29T11:22:59.430" v="29271" actId="478"/>
          <ac:spMkLst>
            <pc:docMk/>
            <pc:sldMk cId="1728791526" sldId="1430"/>
            <ac:spMk id="203" creationId="{3CEFAE73-0E63-F11E-05E4-111EDBB9042D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06" creationId="{AAAF5375-40EF-0E00-EE7A-95A9884CBB02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08" creationId="{C93DEB03-2E8F-F6C4-374E-7E281811AF05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09" creationId="{75C74930-8228-8C43-0EE8-EEDD43463439}"/>
          </ac:spMkLst>
        </pc:spChg>
        <pc:spChg chg="del">
          <ac:chgData name="David Schall" userId="b2c311fc-73ee-406e-b0ae-3522d2f1a5b7" providerId="ADAL" clId="{0602B2E7-C9C3-4149-85BF-343B31B1994B}" dt="2024-10-29T11:22:57.299" v="29270" actId="478"/>
          <ac:spMkLst>
            <pc:docMk/>
            <pc:sldMk cId="1728791526" sldId="1430"/>
            <ac:spMk id="210" creationId="{EE13EE61-3613-34C3-4A96-F0C62444DC97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1" creationId="{FDDB682B-4A60-363B-70FA-63B9B512B334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2" creationId="{716495D5-0911-1210-B6EF-1597E0CCD1AA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3" creationId="{6479583F-547C-D601-3750-EC92D046E628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4" creationId="{517AF12E-1FB5-4404-5138-5646FD3B886A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6" creationId="{97079818-A585-5A22-5FAA-AD55E9961633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7" creationId="{C8F790C4-AAC0-6C8F-D3D8-E52D93B7540B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18" creationId="{35615400-F983-A013-0F91-6F3A96DD0B80}"/>
          </ac:spMkLst>
        </pc:spChg>
        <pc:spChg chg="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222" creationId="{6AB5A3A8-AF38-8646-6057-C61A3E0AE5A7}"/>
          </ac:spMkLst>
        </pc:spChg>
        <pc:spChg chg="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223" creationId="{9A482F96-6B28-D964-46B4-6A979FB4811A}"/>
          </ac:spMkLst>
        </pc:spChg>
        <pc:spChg chg="mod ord">
          <ac:chgData name="David Schall" userId="b2c311fc-73ee-406e-b0ae-3522d2f1a5b7" providerId="ADAL" clId="{0602B2E7-C9C3-4149-85BF-343B31B1994B}" dt="2024-10-29T12:13:09.113" v="29663" actId="167"/>
          <ac:spMkLst>
            <pc:docMk/>
            <pc:sldMk cId="1728791526" sldId="1430"/>
            <ac:spMk id="224" creationId="{E696BCD4-C199-5482-A718-A4B53A5752F3}"/>
          </ac:spMkLst>
        </pc:spChg>
        <pc:spChg chg="del">
          <ac:chgData name="David Schall" userId="b2c311fc-73ee-406e-b0ae-3522d2f1a5b7" providerId="ADAL" clId="{0602B2E7-C9C3-4149-85BF-343B31B1994B}" dt="2024-10-29T11:21:42.932" v="29262" actId="478"/>
          <ac:spMkLst>
            <pc:docMk/>
            <pc:sldMk cId="1728791526" sldId="1430"/>
            <ac:spMk id="225" creationId="{6C1EFD7A-4CBB-926C-4D5F-3996277864C4}"/>
          </ac:spMkLst>
        </pc:spChg>
        <pc:spChg chg="del">
          <ac:chgData name="David Schall" userId="b2c311fc-73ee-406e-b0ae-3522d2f1a5b7" providerId="ADAL" clId="{0602B2E7-C9C3-4149-85BF-343B31B1994B}" dt="2024-10-29T11:21:46.134" v="29263" actId="478"/>
          <ac:spMkLst>
            <pc:docMk/>
            <pc:sldMk cId="1728791526" sldId="1430"/>
            <ac:spMk id="226" creationId="{FC12FE45-DDED-29B5-D384-14E1F35DEEA0}"/>
          </ac:spMkLst>
        </pc:spChg>
        <pc:spChg chg="del">
          <ac:chgData name="David Schall" userId="b2c311fc-73ee-406e-b0ae-3522d2f1a5b7" providerId="ADAL" clId="{0602B2E7-C9C3-4149-85BF-343B31B1994B}" dt="2024-10-29T11:21:47.466" v="29264" actId="478"/>
          <ac:spMkLst>
            <pc:docMk/>
            <pc:sldMk cId="1728791526" sldId="1430"/>
            <ac:spMk id="227" creationId="{BF55E941-37BC-EA50-A8D9-4A312E95F7DA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29" creationId="{19D3A57C-08E8-BE37-C718-7E7C0884C5A0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30" creationId="{D1199C91-B5D3-A20B-DCC0-D0CFB6A945F6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31" creationId="{5A49324D-FFA1-9072-34F9-35FE177EFE4F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32" creationId="{EBB62ABD-8934-E0D3-3306-5D7D8BCB6166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33" creationId="{7DD74673-40C1-E7A8-7D4E-4615B0E8793B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34" creationId="{323F5671-9DC2-E03E-D22A-858FF0B7DAC9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0" creationId="{3E3B2550-F86C-11DC-89E6-DBDAE4404F61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1" creationId="{3717113F-3BDD-1977-A17D-B49838BFBF1C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2" creationId="{5E43874B-3E79-14AC-EA78-4BE4CF4A81CF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3" creationId="{3434F62E-5EC1-6544-3391-A66FC8521C6C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4" creationId="{2B9CA413-A0B7-2B28-6293-B04CF736E035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5" creationId="{BD601D95-7D78-EF52-3295-CFABEC875D1F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6" creationId="{E81C6BA8-C4DC-E5B7-B907-FB67FC39CD0A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7" creationId="{CAAA1CB2-7922-E9AF-3752-B3FE8C872FC5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8" creationId="{11FF276C-6391-FAF9-B722-E08DE987C1A9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49" creationId="{BF6A817A-E501-62B6-31CE-F19305B8BC3A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0" creationId="{F6F3D4C4-FB81-77C3-AF9F-EA94E07BD4E5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1" creationId="{869CE62F-F421-1E55-693B-24B220AA99F1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2" creationId="{6A579C9F-397B-D342-1940-CB80584B184E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3" creationId="{C6692621-1061-FF45-4DE1-FF02AE446178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4" creationId="{0B57A92D-6E43-F954-0BEA-32E5C8506974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5" creationId="{5A4E9479-22AC-42E9-1779-E1947CF4FE7F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6" creationId="{EFEF0CD5-C444-6E8A-22D0-CC68A907622D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7" creationId="{3B3B58C2-804B-6800-4B13-A46EFD7A66AB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8" creationId="{864B6F25-C14E-96E8-A606-DACB696C9E80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59" creationId="{C8C4404A-2EA9-250F-31F9-E7A38AA14F26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60" creationId="{82421A2A-1331-0819-610B-4B79801999AB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61" creationId="{799AE27B-2F99-30C7-6683-18818B78E847}"/>
          </ac:spMkLst>
        </pc:spChg>
        <pc:spChg chg="mod">
          <ac:chgData name="David Schall" userId="b2c311fc-73ee-406e-b0ae-3522d2f1a5b7" providerId="ADAL" clId="{0602B2E7-C9C3-4149-85BF-343B31B1994B}" dt="2024-10-29T11:31:16.936" v="29415"/>
          <ac:spMkLst>
            <pc:docMk/>
            <pc:sldMk cId="1728791526" sldId="1430"/>
            <ac:spMk id="262" creationId="{6EF6F14E-268D-6397-9F9D-0997E3FD4F7B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263" creationId="{23DFC4F9-8A08-9924-085F-1CAA75A30788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264" creationId="{78D45653-2011-A8A7-7B92-4989530630E2}"/>
          </ac:spMkLst>
        </pc:spChg>
        <pc:spChg chg="add del mod">
          <ac:chgData name="David Schall" userId="b2c311fc-73ee-406e-b0ae-3522d2f1a5b7" providerId="ADAL" clId="{0602B2E7-C9C3-4149-85BF-343B31B1994B}" dt="2024-10-29T11:32:15.272" v="29419" actId="478"/>
          <ac:spMkLst>
            <pc:docMk/>
            <pc:sldMk cId="1728791526" sldId="1430"/>
            <ac:spMk id="265" creationId="{ABD5C908-D396-FEB4-6262-00C3F15D95F5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67" creationId="{92378B65-A94C-D7FE-FFF7-A340C051D7AE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68" creationId="{4AA35DEC-6BF0-91F1-7CC8-CEC8C0639AE4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69" creationId="{498073FD-7158-8820-EAC3-0CF6288817F7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0" creationId="{EB5329E6-6018-98CA-534E-C6CFA0554560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1" creationId="{BCDC44C3-48BA-7330-75FA-8B4B4870E045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2" creationId="{E0D3A1B8-13EC-B32E-0D8E-54F59507907C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3" creationId="{EF9A6856-7CD9-2243-40D1-73E982FDAD76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4" creationId="{7CE9C968-5B3F-6BC2-81DF-7ED205F18103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5" creationId="{6F442E27-BE92-11A9-1633-A25798B376F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6" creationId="{F222FA11-93D6-4E2B-CB00-9B4C795951E5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7" creationId="{DCEC680E-626E-19CC-1B5D-7F144FF0B931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8" creationId="{AE8B7A72-9268-2A95-81C8-CC6D94535BB5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79" creationId="{E50B840B-8BE0-B81E-E8E6-1D3B7FEEB40A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0" creationId="{9B5BB893-B38E-BD61-CBE1-91CDE7C7BBC8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1" creationId="{4384ACB0-E736-0D0B-7D2E-AB06761F87A2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2" creationId="{D5AB6312-30D1-2260-1B2C-1B26DA059A66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3" creationId="{075BE8E1-7087-CAC6-FBF6-08F7B3C27B5B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4" creationId="{3C54A4E0-E854-8834-AC64-6076256DB63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5" creationId="{F7AA4051-7AC8-FF7C-E5CD-9ECE3565A80B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6" creationId="{F6478EB0-EC17-A743-356E-94A33DC8660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7" creationId="{86337622-376D-8FD6-6A34-F763B1534D2A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8" creationId="{EBF552DD-614B-65F3-DEC9-78539E68EB67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89" creationId="{3748891A-FAF8-3E1E-12D6-814072E33C24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0" creationId="{1DA6C588-C229-4B0E-5190-B09F4AB17A3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1" creationId="{1521518A-0D84-757F-7BB7-1674A6B3C9DC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2" creationId="{7339FDA8-43C0-4D59-7298-14CDAE8B33F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3" creationId="{76140D96-5643-A59E-443C-42335591866B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4" creationId="{F1FEA7B2-79C0-8CCF-6373-C18E74DFDB83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5" creationId="{B51CB022-5698-C4FF-56BA-0971CFD5F953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6" creationId="{8066A6C3-E2CF-9F1F-EAAB-4A883C313F4E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7" creationId="{5EAB5B8D-257E-1F42-4C24-EDF446E76739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8" creationId="{299EC0C0-C1E2-6276-15FD-DA09523A23D8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299" creationId="{99605E19-F09B-D0F2-C5F8-720E89428926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0" creationId="{A48A6612-EF68-04A7-CFBF-CB05DCC177F2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1" creationId="{DA373011-3B0B-C065-EB3B-160F3C7DE54A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2" creationId="{0F17B4CC-F7C5-F6A1-B13D-2858240EE3D5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3" creationId="{477E498D-B049-A051-552C-CEBBC9CF6F53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4" creationId="{083EC59E-66A7-E317-AF51-8A24CC402241}"/>
          </ac:spMkLst>
        </pc:spChg>
        <pc:spChg chg="mod">
          <ac:chgData name="David Schall" userId="b2c311fc-73ee-406e-b0ae-3522d2f1a5b7" providerId="ADAL" clId="{0602B2E7-C9C3-4149-85BF-343B31B1994B}" dt="2024-10-29T11:31:22.590" v="29417"/>
          <ac:spMkLst>
            <pc:docMk/>
            <pc:sldMk cId="1728791526" sldId="1430"/>
            <ac:spMk id="305" creationId="{85B72038-620D-8B9F-8683-21677FBCB744}"/>
          </ac:spMkLst>
        </pc:spChg>
        <pc:spChg chg="add mod ord">
          <ac:chgData name="David Schall" userId="b2c311fc-73ee-406e-b0ae-3522d2f1a5b7" providerId="ADAL" clId="{0602B2E7-C9C3-4149-85BF-343B31B1994B}" dt="2024-10-29T12:13:09.113" v="29663" actId="167"/>
          <ac:spMkLst>
            <pc:docMk/>
            <pc:sldMk cId="1728791526" sldId="1430"/>
            <ac:spMk id="306" creationId="{13995C69-2252-2094-FCDD-E57E7FE3F1A1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07" creationId="{ABD94277-49AE-8144-495A-96561A582C07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08" creationId="{42C5A927-0C9F-8B62-4D9B-602053F5FCFC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0" creationId="{2F4880C1-FCA7-8036-6177-C3225BB5994C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1" creationId="{A02B6F89-AB37-636C-5B44-9B0FDD6DA307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2" creationId="{D5F097EE-861B-EF39-7B80-BA31FDCF7CE8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3" creationId="{95AB2A00-65A9-334F-53B3-FF0F7333D5A0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4" creationId="{1AD6E66B-5994-31D3-82D8-8E47801C3D78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5" creationId="{FEEB4F5C-A5CC-3434-6BDA-2F2D5857A68A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6" creationId="{F8470A9D-78BD-0823-8DFC-0137028880CA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7" creationId="{E497016B-8970-8CC9-8990-3E2E25E14FCE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8" creationId="{ED1EB054-02A4-BC4B-79FC-85E836E5BFCE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19" creationId="{C49EA67A-4DB5-F476-98C7-A3CC7F52F20C}"/>
          </ac:spMkLst>
        </pc:spChg>
        <pc:spChg chg="mod">
          <ac:chgData name="David Schall" userId="b2c311fc-73ee-406e-b0ae-3522d2f1a5b7" providerId="ADAL" clId="{0602B2E7-C9C3-4149-85BF-343B31B1994B}" dt="2024-10-29T11:36:32.228" v="29457" actId="20577"/>
          <ac:spMkLst>
            <pc:docMk/>
            <pc:sldMk cId="1728791526" sldId="1430"/>
            <ac:spMk id="320" creationId="{DD0BEA45-B13B-D03E-69C4-BB422EFD3BC4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1" creationId="{21762788-B65F-4225-EA72-5B710CC17920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2" creationId="{2E7E8298-6562-D939-664B-7339EF6895D3}"/>
          </ac:spMkLst>
        </pc:spChg>
        <pc:spChg chg="mod">
          <ac:chgData name="David Schall" userId="b2c311fc-73ee-406e-b0ae-3522d2f1a5b7" providerId="ADAL" clId="{0602B2E7-C9C3-4149-85BF-343B31B1994B}" dt="2024-10-29T11:36:20.270" v="29453" actId="20577"/>
          <ac:spMkLst>
            <pc:docMk/>
            <pc:sldMk cId="1728791526" sldId="1430"/>
            <ac:spMk id="323" creationId="{09F31C9F-7D8A-0FEA-2333-E1D252639456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4" creationId="{4DF6D0CF-5E3F-9BC8-6FFE-66D7592F099E}"/>
          </ac:spMkLst>
        </pc:spChg>
        <pc:spChg chg="mod">
          <ac:chgData name="David Schall" userId="b2c311fc-73ee-406e-b0ae-3522d2f1a5b7" providerId="ADAL" clId="{0602B2E7-C9C3-4149-85BF-343B31B1994B}" dt="2024-10-29T11:39:21.129" v="29535" actId="20577"/>
          <ac:spMkLst>
            <pc:docMk/>
            <pc:sldMk cId="1728791526" sldId="1430"/>
            <ac:spMk id="325" creationId="{4382201C-8167-6E7F-767A-49ED0D079BCE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6" creationId="{39DC58B6-4E66-8995-D6DB-425C21FDFBDB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7" creationId="{E068FFC5-6C80-E020-87A6-D41DAE1D8748}"/>
          </ac:spMkLst>
        </pc:spChg>
        <pc:spChg chg="mod">
          <ac:chgData name="David Schall" userId="b2c311fc-73ee-406e-b0ae-3522d2f1a5b7" providerId="ADAL" clId="{0602B2E7-C9C3-4149-85BF-343B31B1994B}" dt="2024-10-29T11:37:20.438" v="29477" actId="20577"/>
          <ac:spMkLst>
            <pc:docMk/>
            <pc:sldMk cId="1728791526" sldId="1430"/>
            <ac:spMk id="328" creationId="{434361C9-B1D6-6D41-111D-F54DB48F84D5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29" creationId="{F28DB5CE-CF38-F22A-6418-61FD27C78DF1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0" creationId="{0A97DFDE-E557-9041-E82D-3F04179250A8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1" creationId="{ACE3C557-3A4C-9A1B-7DE3-EC09495694F2}"/>
          </ac:spMkLst>
        </pc:spChg>
        <pc:spChg chg="mod">
          <ac:chgData name="David Schall" userId="b2c311fc-73ee-406e-b0ae-3522d2f1a5b7" providerId="ADAL" clId="{0602B2E7-C9C3-4149-85BF-343B31B1994B}" dt="2024-10-29T11:38:14.963" v="29503" actId="20577"/>
          <ac:spMkLst>
            <pc:docMk/>
            <pc:sldMk cId="1728791526" sldId="1430"/>
            <ac:spMk id="332" creationId="{459DE55F-4B51-FC53-FE6C-363241479A85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3" creationId="{A0B8938E-1497-F635-72E9-BE93CA7E1D53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4" creationId="{7B81E024-7B42-1638-22D5-504126D73ED1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5" creationId="{01FC0F54-BE62-4EA7-9767-F7FFF8E7ADA1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6" creationId="{0A9B29B0-35AB-0040-A628-587E057F8CF4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7" creationId="{B84A598E-FBFA-B35A-EBED-14D362B52ACB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38" creationId="{425BFED5-2CC1-F355-1714-845552070DD2}"/>
          </ac:spMkLst>
        </pc:spChg>
        <pc:spChg chg="mod">
          <ac:chgData name="David Schall" userId="b2c311fc-73ee-406e-b0ae-3522d2f1a5b7" providerId="ADAL" clId="{0602B2E7-C9C3-4149-85BF-343B31B1994B}" dt="2024-10-29T11:36:05.802" v="29447" actId="20577"/>
          <ac:spMkLst>
            <pc:docMk/>
            <pc:sldMk cId="1728791526" sldId="1430"/>
            <ac:spMk id="339" creationId="{D50FF898-4DE2-F0BB-17DE-7A07819AF12A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0" creationId="{89A63B39-F5F5-CC3C-5FD0-849FE766C19C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1" creationId="{45A0D6ED-E06B-4B30-6069-C728FAD83BDE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2" creationId="{E0376808-1219-277B-015D-CA7FF43304DD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3" creationId="{728BE959-2423-96DA-F600-6EA47977730A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4" creationId="{A417D268-2621-9FDE-6889-4BEFFC14AAC4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5" creationId="{B0A6216E-901B-2A87-E9D0-2E92C8A6F24D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6" creationId="{373D3FA5-1BE2-A101-EB15-A58DAF00799B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7" creationId="{94EFBCF1-0A56-7DFC-6E18-E20E2171D417}"/>
          </ac:spMkLst>
        </pc:spChg>
        <pc:spChg chg="mod">
          <ac:chgData name="David Schall" userId="b2c311fc-73ee-406e-b0ae-3522d2f1a5b7" providerId="ADAL" clId="{0602B2E7-C9C3-4149-85BF-343B31B1994B}" dt="2024-10-29T11:33:29.589" v="29426"/>
          <ac:spMkLst>
            <pc:docMk/>
            <pc:sldMk cId="1728791526" sldId="1430"/>
            <ac:spMk id="348" creationId="{2065DBFB-3DAC-B133-E056-364043F4DC63}"/>
          </ac:spMkLst>
        </pc:spChg>
        <pc:spChg chg="add mod ord">
          <ac:chgData name="David Schall" userId="b2c311fc-73ee-406e-b0ae-3522d2f1a5b7" providerId="ADAL" clId="{0602B2E7-C9C3-4149-85BF-343B31B1994B}" dt="2024-10-29T12:13:09.113" v="29663" actId="167"/>
          <ac:spMkLst>
            <pc:docMk/>
            <pc:sldMk cId="1728791526" sldId="1430"/>
            <ac:spMk id="349" creationId="{BE6AD193-6FDB-1D60-6B7D-C1F26616DDDA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50" creationId="{B4FC4398-33D4-E74A-628B-0AC750593ADA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51" creationId="{160CB59F-3494-839C-AC36-D1398A0197F8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53" creationId="{F5EBD57F-E350-A140-5561-E8C2FF724FEA}"/>
          </ac:spMkLst>
        </pc:spChg>
        <pc:spChg chg="mod">
          <ac:chgData name="David Schall" userId="b2c311fc-73ee-406e-b0ae-3522d2f1a5b7" providerId="ADAL" clId="{0602B2E7-C9C3-4149-85BF-343B31B1994B}" dt="2024-10-29T11:38:42.860" v="29515" actId="20577"/>
          <ac:spMkLst>
            <pc:docMk/>
            <pc:sldMk cId="1728791526" sldId="1430"/>
            <ac:spMk id="354" creationId="{049CC3ED-F25C-6252-FFF9-429F82DED182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55" creationId="{22588F38-037B-8787-77F0-2211F6BB0810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56" creationId="{70BB02C7-5A72-B59F-012C-2A33DA38A564}"/>
          </ac:spMkLst>
        </pc:spChg>
        <pc:spChg chg="mod">
          <ac:chgData name="David Schall" userId="b2c311fc-73ee-406e-b0ae-3522d2f1a5b7" providerId="ADAL" clId="{0602B2E7-C9C3-4149-85BF-343B31B1994B}" dt="2024-10-29T11:47:49.528" v="29590" actId="14100"/>
          <ac:spMkLst>
            <pc:docMk/>
            <pc:sldMk cId="1728791526" sldId="1430"/>
            <ac:spMk id="357" creationId="{3E72005C-6909-05C2-E10C-EF2161686EE5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58" creationId="{8B7A41AB-D3FD-1615-C158-53547D318593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59" creationId="{B01AC6EA-2768-961C-F626-104F18FBF194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0" creationId="{2495A504-4F46-3477-BC41-9CAA83D6DF6D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1" creationId="{3355C0FC-FEC8-7327-FF1A-477CC1FE634E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2" creationId="{CD5B21F5-2573-5DAC-5834-71F72589ECBA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3" creationId="{2605341C-6B58-492C-499E-7B7264277439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4" creationId="{D675A48C-8CA2-A222-CE21-98D393BE38AB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5" creationId="{6DBB79E2-0BDB-48B5-1500-21487BDB8A07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6" creationId="{C2295CD1-B04A-D4CD-5437-744E2AF7C683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7" creationId="{1A29067D-512F-9A7E-7BAA-7A8B9EE3754D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8" creationId="{B0F67016-F06E-A4C7-3685-F1F481A460B9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69" creationId="{138A0A0E-5037-8DE6-FC39-24DA235F4AFB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0" creationId="{CDEFFD36-2ECB-60AD-A520-C099379E531F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1" creationId="{4E7C7C62-47C2-1D23-7E84-44E4FBCE1FAE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2" creationId="{FAD9423A-7747-93D5-1B5E-B028D9F8BA2F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3" creationId="{6DF031F6-7D74-B856-E201-3E1DD7ADF5A1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4" creationId="{13D94DE1-F7B9-4D8B-5CCD-2AD15C0996A4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5" creationId="{C6367364-84D6-7B25-6F7D-EFDB6EE0DDC2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6" creationId="{4AAC4BFC-63C4-6EFB-3199-AA6075AD6752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7" creationId="{96257D6D-6F48-5503-2FCC-25507CBBEB06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8" creationId="{8BC329FB-2E75-4DBF-2650-7D50998733D7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79" creationId="{2302EC9D-4F55-0939-5201-57E6AEA49EF3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0" creationId="{60C8BDF3-9CC1-AD2F-D099-248D25CA1A18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1" creationId="{8BA4F4BD-ED81-9D2C-4A8E-B2487417A314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2" creationId="{14CC0AC5-D99D-2660-31C7-5CF5ABA66DE3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3" creationId="{010B90A7-FD38-53C1-3671-4E9420B8EDFF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4" creationId="{F8D541E8-DFA9-A461-7BCA-3B246778DE50}"/>
          </ac:spMkLst>
        </pc:spChg>
        <pc:spChg chg="mod">
          <ac:chgData name="David Schall" userId="b2c311fc-73ee-406e-b0ae-3522d2f1a5b7" providerId="ADAL" clId="{0602B2E7-C9C3-4149-85BF-343B31B1994B}" dt="2024-10-29T11:36:09.770" v="29449" actId="20577"/>
          <ac:spMkLst>
            <pc:docMk/>
            <pc:sldMk cId="1728791526" sldId="1430"/>
            <ac:spMk id="385" creationId="{3F84A4C0-E2C4-A618-3095-00176DD3DB63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6" creationId="{5CEC2796-BC79-714B-999F-9B3880ECD8BF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7" creationId="{3BC30D77-C880-B958-9945-9741D8AC399C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88" creationId="{AD414EE2-F519-3FE0-4568-025C3417A218}"/>
          </ac:spMkLst>
        </pc:spChg>
        <pc:spChg chg="mod">
          <ac:chgData name="David Schall" userId="b2c311fc-73ee-406e-b0ae-3522d2f1a5b7" providerId="ADAL" clId="{0602B2E7-C9C3-4149-85BF-343B31B1994B}" dt="2024-10-29T11:37:08.127" v="29471" actId="20577"/>
          <ac:spMkLst>
            <pc:docMk/>
            <pc:sldMk cId="1728791526" sldId="1430"/>
            <ac:spMk id="389" creationId="{690FCF89-072F-D006-A06E-4AFBD81C64BB}"/>
          </ac:spMkLst>
        </pc:spChg>
        <pc:spChg chg="mod">
          <ac:chgData name="David Schall" userId="b2c311fc-73ee-406e-b0ae-3522d2f1a5b7" providerId="ADAL" clId="{0602B2E7-C9C3-4149-85BF-343B31B1994B}" dt="2024-10-29T11:33:39.587" v="29428"/>
          <ac:spMkLst>
            <pc:docMk/>
            <pc:sldMk cId="1728791526" sldId="1430"/>
            <ac:spMk id="390" creationId="{6A1D743B-01F7-970C-504D-24A99C0C2C1F}"/>
          </ac:spMkLst>
        </pc:spChg>
        <pc:spChg chg="mod">
          <ac:chgData name="David Schall" userId="b2c311fc-73ee-406e-b0ae-3522d2f1a5b7" providerId="ADAL" clId="{0602B2E7-C9C3-4149-85BF-343B31B1994B}" dt="2024-10-29T11:41:33.742" v="29551" actId="20577"/>
          <ac:spMkLst>
            <pc:docMk/>
            <pc:sldMk cId="1728791526" sldId="1430"/>
            <ac:spMk id="391" creationId="{CACAA85C-CD55-6445-7321-F016F1D1A1F0}"/>
          </ac:spMkLst>
        </pc:spChg>
        <pc:spChg chg="add mod ord">
          <ac:chgData name="David Schall" userId="b2c311fc-73ee-406e-b0ae-3522d2f1a5b7" providerId="ADAL" clId="{0602B2E7-C9C3-4149-85BF-343B31B1994B}" dt="2024-10-29T12:21:42.963" v="29691" actId="1076"/>
          <ac:spMkLst>
            <pc:docMk/>
            <pc:sldMk cId="1728791526" sldId="1430"/>
            <ac:spMk id="392" creationId="{A2E65152-296D-819A-2057-8D91DC868D70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93" creationId="{2BC1A7EE-4702-57EE-BED0-4BA0154983C5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394" creationId="{E1EB0315-6269-AFFC-C74E-19B7E9E77179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396" creationId="{9D04CC50-350D-B6E9-BB99-CE51E1BBCBAD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397" creationId="{E84DE652-8CC5-9793-2A3D-261D8E064F64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398" creationId="{92A53E52-CF6B-42AD-41FE-74440E8B7299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399" creationId="{3A660B01-AD5B-040F-835B-F696AFFA51A3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0" creationId="{AECC5290-A2E6-49CB-2A27-D9C1F24D4393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1" creationId="{7073715D-FE0B-0A5D-6451-96FCBF42E2F3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2" creationId="{CEBD8D7B-5F09-3DF3-F85D-D050D635E1CB}"/>
          </ac:spMkLst>
        </pc:spChg>
        <pc:spChg chg="mod">
          <ac:chgData name="David Schall" userId="b2c311fc-73ee-406e-b0ae-3522d2f1a5b7" providerId="ADAL" clId="{0602B2E7-C9C3-4149-85BF-343B31B1994B}" dt="2024-10-29T11:38:32.350" v="29511" actId="20577"/>
          <ac:spMkLst>
            <pc:docMk/>
            <pc:sldMk cId="1728791526" sldId="1430"/>
            <ac:spMk id="403" creationId="{B804670C-86D3-C935-3010-DB8D157E4369}"/>
          </ac:spMkLst>
        </pc:spChg>
        <pc:spChg chg="mod">
          <ac:chgData name="David Schall" userId="b2c311fc-73ee-406e-b0ae-3522d2f1a5b7" providerId="ADAL" clId="{0602B2E7-C9C3-4149-85BF-343B31B1994B}" dt="2024-10-29T11:39:11.570" v="29529" actId="20577"/>
          <ac:spMkLst>
            <pc:docMk/>
            <pc:sldMk cId="1728791526" sldId="1430"/>
            <ac:spMk id="404" creationId="{E28BB9E2-08DC-1F5E-10CB-DBDDD203FD6D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5" creationId="{A1A17B3A-5AB5-A1E2-40EA-2DEA3830199F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6" creationId="{E8888C08-5E70-08FA-7F91-460A6342EC92}"/>
          </ac:spMkLst>
        </pc:spChg>
        <pc:spChg chg="mod">
          <ac:chgData name="David Schall" userId="b2c311fc-73ee-406e-b0ae-3522d2f1a5b7" providerId="ADAL" clId="{0602B2E7-C9C3-4149-85BF-343B31B1994B}" dt="2024-10-29T11:38:07.992" v="29499" actId="20577"/>
          <ac:spMkLst>
            <pc:docMk/>
            <pc:sldMk cId="1728791526" sldId="1430"/>
            <ac:spMk id="407" creationId="{F4FFA84D-4BDE-4335-88C8-1361A7B457AC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8" creationId="{6C83413D-D6CD-6596-C3FE-4140604BD01A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09" creationId="{937963C1-42CB-2C2A-48DD-769092B933C4}"/>
          </ac:spMkLst>
        </pc:spChg>
        <pc:spChg chg="mod">
          <ac:chgData name="David Schall" userId="b2c311fc-73ee-406e-b0ae-3522d2f1a5b7" providerId="ADAL" clId="{0602B2E7-C9C3-4149-85BF-343B31B1994B}" dt="2024-10-29T11:36:45.255" v="29461" actId="20577"/>
          <ac:spMkLst>
            <pc:docMk/>
            <pc:sldMk cId="1728791526" sldId="1430"/>
            <ac:spMk id="410" creationId="{C2FEB082-0162-A321-5D41-20B537F55E6B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11" creationId="{5F3974B2-5CB1-6EFC-B559-4605F5AD3843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12" creationId="{319A3013-399A-F764-C01C-BBA2DB92D669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13" creationId="{BEFF7BAE-6C9F-8672-3314-E1AA5580307B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14" creationId="{F72AB938-2BE7-331B-D804-67C142A5A6E3}"/>
          </ac:spMkLst>
        </pc:spChg>
        <pc:spChg chg="mod">
          <ac:chgData name="David Schall" userId="b2c311fc-73ee-406e-b0ae-3522d2f1a5b7" providerId="ADAL" clId="{0602B2E7-C9C3-4149-85BF-343B31B1994B}" dt="2024-10-29T11:37:16.868" v="29475" actId="20577"/>
          <ac:spMkLst>
            <pc:docMk/>
            <pc:sldMk cId="1728791526" sldId="1430"/>
            <ac:spMk id="415" creationId="{EAB7866A-F479-3088-BD1C-C83AD880B123}"/>
          </ac:spMkLst>
        </pc:spChg>
        <pc:spChg chg="mod">
          <ac:chgData name="David Schall" userId="b2c311fc-73ee-406e-b0ae-3522d2f1a5b7" providerId="ADAL" clId="{0602B2E7-C9C3-4149-85BF-343B31B1994B}" dt="2024-10-29T11:38:56.169" v="29521" actId="20577"/>
          <ac:spMkLst>
            <pc:docMk/>
            <pc:sldMk cId="1728791526" sldId="1430"/>
            <ac:spMk id="416" creationId="{2CD5092B-576F-5FB7-1EA7-006123F291ED}"/>
          </ac:spMkLst>
        </pc:spChg>
        <pc:spChg chg="mod">
          <ac:chgData name="David Schall" userId="b2c311fc-73ee-406e-b0ae-3522d2f1a5b7" providerId="ADAL" clId="{0602B2E7-C9C3-4149-85BF-343B31B1994B}" dt="2024-10-29T11:38:47.905" v="29517" actId="20577"/>
          <ac:spMkLst>
            <pc:docMk/>
            <pc:sldMk cId="1728791526" sldId="1430"/>
            <ac:spMk id="417" creationId="{D063FF11-9716-EA8C-F67E-1BC6C7A10178}"/>
          </ac:spMkLst>
        </pc:spChg>
        <pc:spChg chg="mod">
          <ac:chgData name="David Schall" userId="b2c311fc-73ee-406e-b0ae-3522d2f1a5b7" providerId="ADAL" clId="{0602B2E7-C9C3-4149-85BF-343B31B1994B}" dt="2024-10-29T11:37:14.719" v="29473" actId="20577"/>
          <ac:spMkLst>
            <pc:docMk/>
            <pc:sldMk cId="1728791526" sldId="1430"/>
            <ac:spMk id="418" creationId="{C48269AC-F4DA-8C65-6D87-EB149FD4B0C6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19" creationId="{9DBA5323-8A67-513F-534D-279A1B6B6578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0" creationId="{CD3B1E46-7E7C-138D-DE47-253C2F7F1214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1" creationId="{3AF25259-292F-4086-0D79-FC5562C465AD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2" creationId="{8CA71C52-9C37-EAB3-6EF8-FD8F4D1088C2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3" creationId="{261F9363-5549-CFCD-2F61-E50EB66597DB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4" creationId="{F2799202-BFB0-080F-2021-2FFD37DD5E7A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5" creationId="{7589D257-AC0D-AE60-EF37-77C4754A5E27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6" creationId="{ED343B39-520F-53D2-8F69-7CA9609119F4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7" creationId="{354A2A9A-72D1-A6E7-25EB-BE864674BCC1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8" creationId="{68239429-D2A5-1BA9-07DF-78F60BF78190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29" creationId="{B21173EE-FDC2-24BC-FB94-6ECF4A4C0F07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30" creationId="{FD82FCF8-9B9F-4B4D-7C67-9E29FBA317EC}"/>
          </ac:spMkLst>
        </pc:spChg>
        <pc:spChg chg="mod">
          <ac:chgData name="David Schall" userId="b2c311fc-73ee-406e-b0ae-3522d2f1a5b7" providerId="ADAL" clId="{0602B2E7-C9C3-4149-85BF-343B31B1994B}" dt="2024-10-29T11:37:03.946" v="29469" actId="20577"/>
          <ac:spMkLst>
            <pc:docMk/>
            <pc:sldMk cId="1728791526" sldId="1430"/>
            <ac:spMk id="431" creationId="{8C19A2B5-AF0F-2695-0E0E-EE249A97810A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32" creationId="{DBD7AE45-179C-1BCD-ACA8-496C77FF1DCD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33" creationId="{6F9151DF-3781-B649-66B4-3D2E06956CDF}"/>
          </ac:spMkLst>
        </pc:spChg>
        <pc:spChg chg="mod">
          <ac:chgData name="David Schall" userId="b2c311fc-73ee-406e-b0ae-3522d2f1a5b7" providerId="ADAL" clId="{0602B2E7-C9C3-4149-85BF-343B31B1994B}" dt="2024-10-29T11:34:13.024" v="29434"/>
          <ac:spMkLst>
            <pc:docMk/>
            <pc:sldMk cId="1728791526" sldId="1430"/>
            <ac:spMk id="434" creationId="{4F831319-2ED6-5B71-B7AD-BF71BE813EDD}"/>
          </ac:spMkLst>
        </pc:spChg>
        <pc:spChg chg="add mod ord">
          <ac:chgData name="David Schall" userId="b2c311fc-73ee-406e-b0ae-3522d2f1a5b7" providerId="ADAL" clId="{0602B2E7-C9C3-4149-85BF-343B31B1994B}" dt="2024-10-29T12:21:44.064" v="29692" actId="1076"/>
          <ac:spMkLst>
            <pc:docMk/>
            <pc:sldMk cId="1728791526" sldId="1430"/>
            <ac:spMk id="435" creationId="{9520303A-7FDA-A164-F6E0-ACB327D33AD9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436" creationId="{3A0CC1B8-65D6-E3F4-BE9C-FF761BDB0E19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437" creationId="{A5331411-1DF9-3B5F-84F3-3970AD738ECB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39" creationId="{B1D03A97-4B6D-F1DA-2849-409084D23BA7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0" creationId="{07D9A8A0-193A-9381-6FD1-14E3EE406974}"/>
          </ac:spMkLst>
        </pc:spChg>
        <pc:spChg chg="mod">
          <ac:chgData name="David Schall" userId="b2c311fc-73ee-406e-b0ae-3522d2f1a5b7" providerId="ADAL" clId="{0602B2E7-C9C3-4149-85BF-343B31B1994B}" dt="2024-10-29T11:39:05.435" v="29525" actId="20577"/>
          <ac:spMkLst>
            <pc:docMk/>
            <pc:sldMk cId="1728791526" sldId="1430"/>
            <ac:spMk id="441" creationId="{A8BD83F9-D682-3A4D-60DC-C40C4CAD0A82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2" creationId="{541E7467-BEB8-1DAB-22C7-C34E29B9B6B0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3" creationId="{479DE7E1-6A09-1FA7-FDC7-B6718A28B4E1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4" creationId="{42850D0F-25CF-752B-65E4-AA443BE685F9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5" creationId="{1DC6771A-03EE-101B-530A-3411A7DD2569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6" creationId="{4662A87F-E775-7DBF-4F5E-5B8ED1FA37FE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7" creationId="{B5B2DB34-60C3-CC19-DBE6-6AA00B20922B}"/>
          </ac:spMkLst>
        </pc:spChg>
        <pc:spChg chg="mod">
          <ac:chgData name="David Schall" userId="b2c311fc-73ee-406e-b0ae-3522d2f1a5b7" providerId="ADAL" clId="{0602B2E7-C9C3-4149-85BF-343B31B1994B}" dt="2024-10-29T11:39:14.988" v="29531" actId="20577"/>
          <ac:spMkLst>
            <pc:docMk/>
            <pc:sldMk cId="1728791526" sldId="1430"/>
            <ac:spMk id="448" creationId="{2B3A435A-A0A6-EE5E-7D70-7B21389CB2BB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49" creationId="{95D3B88B-8623-2229-D474-7D6D90B39CEE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50" creationId="{65CA0F7F-4CF0-785D-A706-CBB1D75AC4DD}"/>
          </ac:spMkLst>
        </pc:spChg>
        <pc:spChg chg="mod">
          <ac:chgData name="David Schall" userId="b2c311fc-73ee-406e-b0ae-3522d2f1a5b7" providerId="ADAL" clId="{0602B2E7-C9C3-4149-85BF-343B31B1994B}" dt="2024-10-29T11:36:49.440" v="29463" actId="20577"/>
          <ac:spMkLst>
            <pc:docMk/>
            <pc:sldMk cId="1728791526" sldId="1430"/>
            <ac:spMk id="451" creationId="{B97B47F1-AADF-6FBC-B8A3-F5664A213C6D}"/>
          </ac:spMkLst>
        </pc:spChg>
        <pc:spChg chg="mod">
          <ac:chgData name="David Schall" userId="b2c311fc-73ee-406e-b0ae-3522d2f1a5b7" providerId="ADAL" clId="{0602B2E7-C9C3-4149-85BF-343B31B1994B}" dt="2024-10-29T11:38:53.661" v="29519" actId="20577"/>
          <ac:spMkLst>
            <pc:docMk/>
            <pc:sldMk cId="1728791526" sldId="1430"/>
            <ac:spMk id="452" creationId="{2D7700F7-CB91-949C-5F9B-66820FFF7084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53" creationId="{1C3DFB37-4640-A420-775C-81450F4AA990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54" creationId="{3050B552-F4E9-4B99-EAA4-C695C7146F49}"/>
          </ac:spMkLst>
        </pc:spChg>
        <pc:spChg chg="mod">
          <ac:chgData name="David Schall" userId="b2c311fc-73ee-406e-b0ae-3522d2f1a5b7" providerId="ADAL" clId="{0602B2E7-C9C3-4149-85BF-343B31B1994B}" dt="2024-10-29T11:37:57.884" v="29493" actId="20577"/>
          <ac:spMkLst>
            <pc:docMk/>
            <pc:sldMk cId="1728791526" sldId="1430"/>
            <ac:spMk id="455" creationId="{6D32C5BF-8732-2AF1-7983-F33CE36A7311}"/>
          </ac:spMkLst>
        </pc:spChg>
        <pc:spChg chg="mod">
          <ac:chgData name="David Schall" userId="b2c311fc-73ee-406e-b0ae-3522d2f1a5b7" providerId="ADAL" clId="{0602B2E7-C9C3-4149-85BF-343B31B1994B}" dt="2024-10-29T11:39:27.491" v="29537" actId="20577"/>
          <ac:spMkLst>
            <pc:docMk/>
            <pc:sldMk cId="1728791526" sldId="1430"/>
            <ac:spMk id="456" creationId="{4EBD9905-2EC6-E171-74AD-935E1A25C8E7}"/>
          </ac:spMkLst>
        </pc:spChg>
        <pc:spChg chg="mod">
          <ac:chgData name="David Schall" userId="b2c311fc-73ee-406e-b0ae-3522d2f1a5b7" providerId="ADAL" clId="{0602B2E7-C9C3-4149-85BF-343B31B1994B}" dt="2024-10-29T11:37:30.375" v="29479" actId="20577"/>
          <ac:spMkLst>
            <pc:docMk/>
            <pc:sldMk cId="1728791526" sldId="1430"/>
            <ac:spMk id="457" creationId="{736448B4-F2CA-B9E1-D613-29F5E84D02C6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58" creationId="{38ECB273-BE06-4EB6-B5B2-0AF35BEF7CB0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59" creationId="{670DF142-395F-613C-82C5-8DA3CFFDA741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0" creationId="{BEA50094-1E86-CB72-7D65-F4394FDA2AD4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1" creationId="{5C053DB9-B351-6B63-6CDC-6D55A3C8ADFD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2" creationId="{605A128B-8A20-587A-9462-C95EB9458707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3" creationId="{5736F382-4C9F-7DBB-994E-3F37F900167F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4" creationId="{CE203239-4736-186A-EC51-52978F23ED2C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5" creationId="{50EF5E4B-8E3E-D304-5D67-52127363E555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6" creationId="{E00A12AD-A0D3-4B12-768E-729473F59A17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7" creationId="{D5E71766-D7AB-E63C-9E7F-FCF38C82A16E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68" creationId="{59E76522-D506-F785-D8FE-2D884D52EF47}"/>
          </ac:spMkLst>
        </pc:spChg>
        <pc:spChg chg="mod">
          <ac:chgData name="David Schall" userId="b2c311fc-73ee-406e-b0ae-3522d2f1a5b7" providerId="ADAL" clId="{0602B2E7-C9C3-4149-85BF-343B31B1994B}" dt="2024-10-29T11:36:58.203" v="29467" actId="20577"/>
          <ac:spMkLst>
            <pc:docMk/>
            <pc:sldMk cId="1728791526" sldId="1430"/>
            <ac:spMk id="469" creationId="{25158317-D5D7-3E29-FB2B-2D97D3BDD288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70" creationId="{FEA7DC38-EE24-B35B-E7BC-2AB653BFA4B1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71" creationId="{71478957-EDEA-1B77-8D95-71EAB39C2988}"/>
          </ac:spMkLst>
        </pc:spChg>
        <pc:spChg chg="mod">
          <ac:chgData name="David Schall" userId="b2c311fc-73ee-406e-b0ae-3522d2f1a5b7" providerId="ADAL" clId="{0602B2E7-C9C3-4149-85BF-343B31B1994B}" dt="2024-10-29T11:39:31.939" v="29539" actId="20577"/>
          <ac:spMkLst>
            <pc:docMk/>
            <pc:sldMk cId="1728791526" sldId="1430"/>
            <ac:spMk id="472" creationId="{2D141DE9-50C5-B63E-9DF5-FF02FB7C8A16}"/>
          </ac:spMkLst>
        </pc:spChg>
        <pc:spChg chg="mod">
          <ac:chgData name="David Schall" userId="b2c311fc-73ee-406e-b0ae-3522d2f1a5b7" providerId="ADAL" clId="{0602B2E7-C9C3-4149-85BF-343B31B1994B}" dt="2024-10-29T11:38:23.532" v="29507" actId="20577"/>
          <ac:spMkLst>
            <pc:docMk/>
            <pc:sldMk cId="1728791526" sldId="1430"/>
            <ac:spMk id="473" creationId="{7E342181-92D2-EE16-5CA7-CDE2D65DC494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74" creationId="{5776258B-AE98-4583-DBC3-F61CBAD0C6C9}"/>
          </ac:spMkLst>
        </pc:spChg>
        <pc:spChg chg="mod">
          <ac:chgData name="David Schall" userId="b2c311fc-73ee-406e-b0ae-3522d2f1a5b7" providerId="ADAL" clId="{0602B2E7-C9C3-4149-85BF-343B31B1994B}" dt="2024-10-29T11:41:29.573" v="29549" actId="20577"/>
          <ac:spMkLst>
            <pc:docMk/>
            <pc:sldMk cId="1728791526" sldId="1430"/>
            <ac:spMk id="475" creationId="{3C9373BF-AAC9-AF69-0AD4-B11A6149DB44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76" creationId="{54443273-3D36-3C74-289E-0DBF923F4A10}"/>
          </ac:spMkLst>
        </pc:spChg>
        <pc:spChg chg="mod">
          <ac:chgData name="David Schall" userId="b2c311fc-73ee-406e-b0ae-3522d2f1a5b7" providerId="ADAL" clId="{0602B2E7-C9C3-4149-85BF-343B31B1994B}" dt="2024-10-29T11:34:19.548" v="29436"/>
          <ac:spMkLst>
            <pc:docMk/>
            <pc:sldMk cId="1728791526" sldId="1430"/>
            <ac:spMk id="477" creationId="{F8BE02F4-F5C9-8B77-0D12-4E95A0EBE404}"/>
          </ac:spMkLst>
        </pc:spChg>
        <pc:spChg chg="add mod ord">
          <ac:chgData name="David Schall" userId="b2c311fc-73ee-406e-b0ae-3522d2f1a5b7" providerId="ADAL" clId="{0602B2E7-C9C3-4149-85BF-343B31B1994B}" dt="2024-10-29T12:13:09.113" v="29663" actId="167"/>
          <ac:spMkLst>
            <pc:docMk/>
            <pc:sldMk cId="1728791526" sldId="1430"/>
            <ac:spMk id="478" creationId="{2ACF2147-0D95-F9F0-774A-D2925100CCCA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479" creationId="{0F191E0F-92F4-0BC5-C327-E67E1B88CB4A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480" creationId="{DE17C7D5-4AA6-A5F6-2248-E1E1674D91AD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2" creationId="{B5F19A7B-19F2-7EAE-B8E7-0B944FA40530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3" creationId="{810F4A53-ACF4-873F-4D23-66E88128D1D0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4" creationId="{64E56360-EBB0-C026-4783-685ECD588E82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5" creationId="{E004458F-4577-8F4A-DECE-2571D9871D83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6" creationId="{DA8D101E-4DFC-EC13-FBEF-197FBB1CB304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7" creationId="{E3857AAA-ED16-D221-EC16-2C27C53C286D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88" creationId="{0D613197-6FBA-A4BB-29EC-413C9BFC2FCE}"/>
          </ac:spMkLst>
        </pc:spChg>
        <pc:spChg chg="mod">
          <ac:chgData name="David Schall" userId="b2c311fc-73ee-406e-b0ae-3522d2f1a5b7" providerId="ADAL" clId="{0602B2E7-C9C3-4149-85BF-343B31B1994B}" dt="2024-10-29T11:38:37.240" v="29513" actId="20577"/>
          <ac:spMkLst>
            <pc:docMk/>
            <pc:sldMk cId="1728791526" sldId="1430"/>
            <ac:spMk id="489" creationId="{75B24670-DF98-C8CD-DD7C-B3F287444A59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0" creationId="{3047A40F-7454-BF7E-A24E-A2FF42775F97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1" creationId="{91D088A6-26DB-8D1D-DDF9-DFCC0C89A970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2" creationId="{9DE6E348-54AB-4377-EAB1-B747AFDA98C6}"/>
          </ac:spMkLst>
        </pc:spChg>
        <pc:spChg chg="mod">
          <ac:chgData name="David Schall" userId="b2c311fc-73ee-406e-b0ae-3522d2f1a5b7" providerId="ADAL" clId="{0602B2E7-C9C3-4149-85BF-343B31B1994B}" dt="2024-10-29T11:38:11.853" v="29501" actId="20577"/>
          <ac:spMkLst>
            <pc:docMk/>
            <pc:sldMk cId="1728791526" sldId="1430"/>
            <ac:spMk id="493" creationId="{5EFC9CA5-8661-903E-C8E4-6BCFD2EADCD4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4" creationId="{242DBA09-F82B-C3B8-01B6-A0D982B75DB4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5" creationId="{B57968BC-EE01-1412-CEEC-3CF49FB02C38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6" creationId="{49AF4707-173F-F9D9-B72D-1CC14B19696B}"/>
          </ac:spMkLst>
        </pc:spChg>
        <pc:spChg chg="mod">
          <ac:chgData name="David Schall" userId="b2c311fc-73ee-406e-b0ae-3522d2f1a5b7" providerId="ADAL" clId="{0602B2E7-C9C3-4149-85BF-343B31B1994B}" dt="2024-10-29T11:39:18.484" v="29533" actId="20577"/>
          <ac:spMkLst>
            <pc:docMk/>
            <pc:sldMk cId="1728791526" sldId="1430"/>
            <ac:spMk id="497" creationId="{4173E52F-94FD-E0FB-7D4F-44EC2869A6B5}"/>
          </ac:spMkLst>
        </pc:spChg>
        <pc:spChg chg="mod">
          <ac:chgData name="David Schall" userId="b2c311fc-73ee-406e-b0ae-3522d2f1a5b7" providerId="ADAL" clId="{0602B2E7-C9C3-4149-85BF-343B31B1994B}" dt="2024-10-29T11:38:05.645" v="29497" actId="20577"/>
          <ac:spMkLst>
            <pc:docMk/>
            <pc:sldMk cId="1728791526" sldId="1430"/>
            <ac:spMk id="498" creationId="{E536421D-6393-AE0E-C7EF-96229A8A33F3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499" creationId="{FF7D1C52-A349-17D7-2C80-E9AD19CB230E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0" creationId="{19CFF1A1-8010-1727-8124-941BFA0993EC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1" creationId="{6D87F018-C67A-8B3F-816E-BD4DC101309C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2" creationId="{E595E9AB-0DB3-41A6-F1EB-9951247C8CFE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3" creationId="{C0130E84-D85A-9FAA-C92E-F95CBABE4730}"/>
          </ac:spMkLst>
        </pc:spChg>
        <pc:spChg chg="mod">
          <ac:chgData name="David Schall" userId="b2c311fc-73ee-406e-b0ae-3522d2f1a5b7" providerId="ADAL" clId="{0602B2E7-C9C3-4149-85BF-343B31B1994B}" dt="2024-10-29T11:37:34.028" v="29481" actId="20577"/>
          <ac:spMkLst>
            <pc:docMk/>
            <pc:sldMk cId="1728791526" sldId="1430"/>
            <ac:spMk id="504" creationId="{8281515A-9504-8DB4-C22A-11114C0823D6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5" creationId="{35F75B11-315D-0C99-FB97-339E15AEEE4F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6" creationId="{AD8074E6-BB9A-3CB7-C772-80F1BFD5AB05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7" creationId="{25EAA655-C486-6E0D-30AB-95223AAAFB7C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8" creationId="{E66DC01A-5117-770C-67E7-7296352D1658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09" creationId="{5F8F8D3D-D7EA-D17E-7878-35094147D5F2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0" creationId="{C9DD8DD8-8850-96AD-2C06-46742B9973DA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1" creationId="{E9572E6F-8D2E-B0B4-1EDE-F8F2FF2109DF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2" creationId="{BC02C9FE-003E-63D8-5C9B-998BA3AA1222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3" creationId="{149DA219-9E51-5EF7-045A-1E2223AA3D4E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4" creationId="{8D81EF8C-62C4-597D-2B9D-8B23CAD3AF38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5" creationId="{DBDE33D6-D177-501C-A0ED-8F9E9D970139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6" creationId="{35F1A6EC-3FF4-67E4-3FF7-77C7D12029EE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7" creationId="{FD975037-817E-07C1-1D59-AF164DB1F0E3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8" creationId="{8E039102-DD61-7B24-7672-9C5BB16E23D6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19" creationId="{0D78E7D5-E0BE-711F-172D-B3C9B6E0DDC5}"/>
          </ac:spMkLst>
        </pc:spChg>
        <pc:spChg chg="mod">
          <ac:chgData name="David Schall" userId="b2c311fc-73ee-406e-b0ae-3522d2f1a5b7" providerId="ADAL" clId="{0602B2E7-C9C3-4149-85BF-343B31B1994B}" dt="2024-10-29T11:34:28.553" v="29438"/>
          <ac:spMkLst>
            <pc:docMk/>
            <pc:sldMk cId="1728791526" sldId="1430"/>
            <ac:spMk id="520" creationId="{A4E81E51-2821-818E-93F9-EC26E89C6FAB}"/>
          </ac:spMkLst>
        </pc:spChg>
        <pc:spChg chg="add mod ord">
          <ac:chgData name="David Schall" userId="b2c311fc-73ee-406e-b0ae-3522d2f1a5b7" providerId="ADAL" clId="{0602B2E7-C9C3-4149-85BF-343B31B1994B}" dt="2024-10-29T12:13:09.113" v="29663" actId="167"/>
          <ac:spMkLst>
            <pc:docMk/>
            <pc:sldMk cId="1728791526" sldId="1430"/>
            <ac:spMk id="521" creationId="{87770C35-3079-DE04-366F-FF0CC256BF86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522" creationId="{D0A441AD-0105-471B-A872-EB23B1E6F374}"/>
          </ac:spMkLst>
        </pc:spChg>
        <pc:spChg chg="add del mod">
          <ac:chgData name="David Schall" userId="b2c311fc-73ee-406e-b0ae-3522d2f1a5b7" providerId="ADAL" clId="{0602B2E7-C9C3-4149-85BF-343B31B1994B}" dt="2024-10-29T11:53:46.884" v="29598" actId="478"/>
          <ac:spMkLst>
            <pc:docMk/>
            <pc:sldMk cId="1728791526" sldId="1430"/>
            <ac:spMk id="523" creationId="{1AC19ABE-584E-BF29-6FE8-8CD0EDBA65FB}"/>
          </ac:spMkLst>
        </pc:spChg>
        <pc:spChg chg="mod">
          <ac:chgData name="David Schall" userId="b2c311fc-73ee-406e-b0ae-3522d2f1a5b7" providerId="ADAL" clId="{0602B2E7-C9C3-4149-85BF-343B31B1994B}" dt="2024-10-29T11:37:45.058" v="29487" actId="20577"/>
          <ac:spMkLst>
            <pc:docMk/>
            <pc:sldMk cId="1728791526" sldId="1430"/>
            <ac:spMk id="525" creationId="{99FA4D77-1D25-B80B-9DE1-51FB61816C7F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26" creationId="{46B95A41-0131-FF25-3B65-B05A42962F30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27" creationId="{C662429D-BD7C-D94C-9377-533905D7D635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28" creationId="{E0B5AA86-8039-C6CD-2F52-2222ADE6486B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29" creationId="{6C2C4AD3-FA5B-DEA9-3D9D-CF9955C7A9AC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0" creationId="{30E4D371-577A-B15F-86D5-DC671F833374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1" creationId="{B6550BDE-DC3F-2970-AEB1-B62084CD476E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2" creationId="{002BB58D-190F-DA86-81F1-C412210445A0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3" creationId="{86775EF3-DFAF-B73A-E9C9-9B231BDEB80F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4" creationId="{957609C4-6AF2-57B7-2A29-56D8469EC801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5" creationId="{245222FC-71FE-4DBB-90CD-B16FD3D7594B}"/>
          </ac:spMkLst>
        </pc:spChg>
        <pc:spChg chg="mod">
          <ac:chgData name="David Schall" userId="b2c311fc-73ee-406e-b0ae-3522d2f1a5b7" providerId="ADAL" clId="{0602B2E7-C9C3-4149-85BF-343B31B1994B}" dt="2024-10-29T11:37:48.913" v="29489" actId="20577"/>
          <ac:spMkLst>
            <pc:docMk/>
            <pc:sldMk cId="1728791526" sldId="1430"/>
            <ac:spMk id="536" creationId="{035419F3-3FB5-97F2-07FE-240413224EE7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7" creationId="{945B13D7-2CD7-AD23-B3C8-F84D107FB900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38" creationId="{52DE56FC-F3BE-9BFF-1BF0-11A3C285654B}"/>
          </ac:spMkLst>
        </pc:spChg>
        <pc:spChg chg="mod">
          <ac:chgData name="David Schall" userId="b2c311fc-73ee-406e-b0ae-3522d2f1a5b7" providerId="ADAL" clId="{0602B2E7-C9C3-4149-85BF-343B31B1994B}" dt="2024-10-29T11:38:01.724" v="29495" actId="20577"/>
          <ac:spMkLst>
            <pc:docMk/>
            <pc:sldMk cId="1728791526" sldId="1430"/>
            <ac:spMk id="539" creationId="{C871C62D-A2F9-AEC6-F737-E467E10C3489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0" creationId="{E5B43971-9ABC-9D33-D57B-71293F6D296F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1" creationId="{56454084-6645-D46C-8223-022F41822FEE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2" creationId="{BCB02377-EB7C-8322-90B8-41B8E67B5B8C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3" creationId="{EAFC5A21-95E0-AA03-DA89-478C781F417F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4" creationId="{3F1885FE-4E70-8C19-2A85-5E2054F6F4B8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5" creationId="{C6246056-1B57-6169-2A07-10B833DB7D4E}"/>
          </ac:spMkLst>
        </pc:spChg>
        <pc:spChg chg="mod">
          <ac:chgData name="David Schall" userId="b2c311fc-73ee-406e-b0ae-3522d2f1a5b7" providerId="ADAL" clId="{0602B2E7-C9C3-4149-85BF-343B31B1994B}" dt="2024-10-29T11:37:37.764" v="29483" actId="20577"/>
          <ac:spMkLst>
            <pc:docMk/>
            <pc:sldMk cId="1728791526" sldId="1430"/>
            <ac:spMk id="546" creationId="{C661EC7D-6115-4590-0D92-FA47ECC30E35}"/>
          </ac:spMkLst>
        </pc:spChg>
        <pc:spChg chg="mod">
          <ac:chgData name="David Schall" userId="b2c311fc-73ee-406e-b0ae-3522d2f1a5b7" providerId="ADAL" clId="{0602B2E7-C9C3-4149-85BF-343B31B1994B}" dt="2024-10-29T11:37:41.440" v="29485" actId="20577"/>
          <ac:spMkLst>
            <pc:docMk/>
            <pc:sldMk cId="1728791526" sldId="1430"/>
            <ac:spMk id="547" creationId="{574A6394-92B4-3107-35D0-8C6B429B9C1F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8" creationId="{1B48B957-F98C-F01C-470F-032D83D11084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49" creationId="{715AD222-4D7B-0E4E-D57C-6A86ACE82C49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0" creationId="{4D1109A0-B553-CEBC-950F-6D67617B99A3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1" creationId="{DEF796E5-37E9-C777-5F10-ABC4B2A1C334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2" creationId="{E120C79F-A354-FA1C-2F8F-471EE2BE65A2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3" creationId="{78993D6F-FFA7-498A-D363-33F41BCC2E6A}"/>
          </ac:spMkLst>
        </pc:spChg>
        <pc:spChg chg="mod">
          <ac:chgData name="David Schall" userId="b2c311fc-73ee-406e-b0ae-3522d2f1a5b7" providerId="ADAL" clId="{0602B2E7-C9C3-4149-85BF-343B31B1994B}" dt="2024-10-29T11:37:52.595" v="29491" actId="20577"/>
          <ac:spMkLst>
            <pc:docMk/>
            <pc:sldMk cId="1728791526" sldId="1430"/>
            <ac:spMk id="554" creationId="{8537D6A7-3A36-9440-58F9-2D74CA308838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5" creationId="{2C4442D9-3271-0338-FC75-D8655958F3B3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6" creationId="{A3E9EA2C-1EE8-F8DB-7F54-88CFDEC573E7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7" creationId="{51F0CE3A-CC93-FE16-CDC9-3054E99EA282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58" creationId="{E61FA4FD-0498-64DC-11B2-55674ACA1751}"/>
          </ac:spMkLst>
        </pc:spChg>
        <pc:spChg chg="mod">
          <ac:chgData name="David Schall" userId="b2c311fc-73ee-406e-b0ae-3522d2f1a5b7" providerId="ADAL" clId="{0602B2E7-C9C3-4149-85BF-343B31B1994B}" dt="2024-10-29T11:38:28.404" v="29509" actId="20577"/>
          <ac:spMkLst>
            <pc:docMk/>
            <pc:sldMk cId="1728791526" sldId="1430"/>
            <ac:spMk id="559" creationId="{AAA4F757-5CAD-0AE1-143C-8F50E23B5C25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60" creationId="{BDBF8EAD-1E07-8521-A786-76893D63EFB2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61" creationId="{BD067980-030D-0136-D487-908BA3BAA632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62" creationId="{2DD8B27B-76C7-CDEB-B132-0D31AE7AFF62}"/>
          </ac:spMkLst>
        </pc:spChg>
        <pc:spChg chg="mod">
          <ac:chgData name="David Schall" userId="b2c311fc-73ee-406e-b0ae-3522d2f1a5b7" providerId="ADAL" clId="{0602B2E7-C9C3-4149-85BF-343B31B1994B}" dt="2024-10-29T11:35:06.189" v="29440"/>
          <ac:spMkLst>
            <pc:docMk/>
            <pc:sldMk cId="1728791526" sldId="1430"/>
            <ac:spMk id="563" creationId="{6F3F4D4F-2E9C-35B9-381F-A637E946F266}"/>
          </ac:spMkLst>
        </pc:spChg>
        <pc:spChg chg="add mod">
          <ac:chgData name="David Schall" userId="b2c311fc-73ee-406e-b0ae-3522d2f1a5b7" providerId="ADAL" clId="{0602B2E7-C9C3-4149-85BF-343B31B1994B}" dt="2024-10-29T12:12:40.514" v="29662" actId="14100"/>
          <ac:spMkLst>
            <pc:docMk/>
            <pc:sldMk cId="1728791526" sldId="1430"/>
            <ac:spMk id="564" creationId="{E1FFE24E-285F-922A-DC98-4E3B9AD1AD28}"/>
          </ac:spMkLst>
        </pc:spChg>
        <pc:spChg chg="add mod">
          <ac:chgData name="David Schall" userId="b2c311fc-73ee-406e-b0ae-3522d2f1a5b7" providerId="ADAL" clId="{0602B2E7-C9C3-4149-85BF-343B31B1994B}" dt="2024-10-29T12:10:50.676" v="29650" actId="20577"/>
          <ac:spMkLst>
            <pc:docMk/>
            <pc:sldMk cId="1728791526" sldId="1430"/>
            <ac:spMk id="565" creationId="{F8A0921F-25DF-A2E8-F175-AEDB904C9D7B}"/>
          </ac:spMkLst>
        </pc:spChg>
        <pc:spChg chg="add mod">
          <ac:chgData name="David Schall" userId="b2c311fc-73ee-406e-b0ae-3522d2f1a5b7" providerId="ADAL" clId="{0602B2E7-C9C3-4149-85BF-343B31B1994B}" dt="2024-10-29T12:11:26.457" v="29655" actId="14100"/>
          <ac:spMkLst>
            <pc:docMk/>
            <pc:sldMk cId="1728791526" sldId="1430"/>
            <ac:spMk id="566" creationId="{12691C25-999D-B31E-2B1F-E9E8B2029BC2}"/>
          </ac:spMkLst>
        </pc:spChg>
        <pc:spChg chg="add mod">
          <ac:chgData name="David Schall" userId="b2c311fc-73ee-406e-b0ae-3522d2f1a5b7" providerId="ADAL" clId="{0602B2E7-C9C3-4149-85BF-343B31B1994B}" dt="2024-10-29T12:11:35.593" v="29658" actId="20577"/>
          <ac:spMkLst>
            <pc:docMk/>
            <pc:sldMk cId="1728791526" sldId="1430"/>
            <ac:spMk id="567" creationId="{7DD71F92-743E-E7D3-26B1-42C1286806E4}"/>
          </ac:spMkLst>
        </pc:spChg>
        <pc:spChg chg="add mod">
          <ac:chgData name="David Schall" userId="b2c311fc-73ee-406e-b0ae-3522d2f1a5b7" providerId="ADAL" clId="{0602B2E7-C9C3-4149-85BF-343B31B1994B}" dt="2024-10-29T15:31:34.702" v="31454" actId="1076"/>
          <ac:spMkLst>
            <pc:docMk/>
            <pc:sldMk cId="1728791526" sldId="1430"/>
            <ac:spMk id="568" creationId="{96175CA5-48B9-CAAD-CD56-8D6CE0505D9F}"/>
          </ac:spMkLst>
        </pc:spChg>
        <pc:spChg chg="add del mod">
          <ac:chgData name="David Schall" userId="b2c311fc-73ee-406e-b0ae-3522d2f1a5b7" providerId="ADAL" clId="{0602B2E7-C9C3-4149-85BF-343B31B1994B}" dt="2024-10-29T13:01:13.890" v="29880" actId="478"/>
          <ac:spMkLst>
            <pc:docMk/>
            <pc:sldMk cId="1728791526" sldId="1430"/>
            <ac:spMk id="570" creationId="{60D6D262-C6ED-55E1-5A15-7FBD9E72C182}"/>
          </ac:spMkLst>
        </pc:spChg>
        <pc:spChg chg="add mod">
          <ac:chgData name="David Schall" userId="b2c311fc-73ee-406e-b0ae-3522d2f1a5b7" providerId="ADAL" clId="{0602B2E7-C9C3-4149-85BF-343B31B1994B}" dt="2024-10-29T14:57:28.266" v="30955" actId="313"/>
          <ac:spMkLst>
            <pc:docMk/>
            <pc:sldMk cId="1728791526" sldId="1430"/>
            <ac:spMk id="571" creationId="{8188C870-227A-3BE6-D787-0B7FF4F245C5}"/>
          </ac:spMkLst>
        </pc:spChg>
        <pc:spChg chg="add mod">
          <ac:chgData name="David Schall" userId="b2c311fc-73ee-406e-b0ae-3522d2f1a5b7" providerId="ADAL" clId="{0602B2E7-C9C3-4149-85BF-343B31B1994B}" dt="2024-10-29T13:06:49.474" v="29913" actId="1076"/>
          <ac:spMkLst>
            <pc:docMk/>
            <pc:sldMk cId="1728791526" sldId="1430"/>
            <ac:spMk id="572" creationId="{23A99396-8211-20AE-BAC2-CC96DDD477BD}"/>
          </ac:spMkLst>
        </pc:spChg>
        <pc:spChg chg="add mod">
          <ac:chgData name="David Schall" userId="b2c311fc-73ee-406e-b0ae-3522d2f1a5b7" providerId="ADAL" clId="{0602B2E7-C9C3-4149-85BF-343B31B1994B}" dt="2024-10-29T15:02:23.931" v="31028" actId="1038"/>
          <ac:spMkLst>
            <pc:docMk/>
            <pc:sldMk cId="1728791526" sldId="1430"/>
            <ac:spMk id="573" creationId="{109C809F-1F54-F590-90C1-AA8E7D3AE2DA}"/>
          </ac:spMkLst>
        </pc:spChg>
        <pc:grpChg chg="add del mod">
          <ac:chgData name="David Schall" userId="b2c311fc-73ee-406e-b0ae-3522d2f1a5b7" providerId="ADAL" clId="{0602B2E7-C9C3-4149-85BF-343B31B1994B}" dt="2024-10-29T11:32:15.272" v="29419" actId="478"/>
          <ac:grpSpMkLst>
            <pc:docMk/>
            <pc:sldMk cId="1728791526" sldId="1430"/>
            <ac:grpSpMk id="11" creationId="{8BFAA6A9-AC93-7AB3-5C38-EDB89C46BA63}"/>
          </ac:grpSpMkLst>
        </pc:grpChg>
        <pc:grpChg chg="add del mod">
          <ac:chgData name="David Schall" userId="b2c311fc-73ee-406e-b0ae-3522d2f1a5b7" providerId="ADAL" clId="{0602B2E7-C9C3-4149-85BF-343B31B1994B}" dt="2024-10-29T11:32:15.272" v="29419" actId="478"/>
          <ac:grpSpMkLst>
            <pc:docMk/>
            <pc:sldMk cId="1728791526" sldId="1430"/>
            <ac:grpSpMk id="89" creationId="{E53C3631-6F5F-CB24-CC72-0FF14C09A0D2}"/>
          </ac:grpSpMkLst>
        </pc:grpChg>
        <pc:grpChg chg="mod ord">
          <ac:chgData name="David Schall" userId="b2c311fc-73ee-406e-b0ae-3522d2f1a5b7" providerId="ADAL" clId="{0602B2E7-C9C3-4149-85BF-343B31B1994B}" dt="2024-10-29T11:53:27.245" v="29597" actId="167"/>
          <ac:grpSpMkLst>
            <pc:docMk/>
            <pc:sldMk cId="1728791526" sldId="1430"/>
            <ac:grpSpMk id="204" creationId="{DF94BC49-94D7-2CF6-E132-6FFC1BA3EC7B}"/>
          </ac:grpSpMkLst>
        </pc:grpChg>
        <pc:grpChg chg="add mod">
          <ac:chgData name="David Schall" userId="b2c311fc-73ee-406e-b0ae-3522d2f1a5b7" providerId="ADAL" clId="{0602B2E7-C9C3-4149-85BF-343B31B1994B}" dt="2024-10-29T11:31:16.936" v="29415"/>
          <ac:grpSpMkLst>
            <pc:docMk/>
            <pc:sldMk cId="1728791526" sldId="1430"/>
            <ac:grpSpMk id="205" creationId="{8BB73C2A-AF89-5039-F33C-850A1EE7A93D}"/>
          </ac:grpSpMkLst>
        </pc:grpChg>
        <pc:grpChg chg="del">
          <ac:chgData name="David Schall" userId="b2c311fc-73ee-406e-b0ae-3522d2f1a5b7" providerId="ADAL" clId="{0602B2E7-C9C3-4149-85BF-343B31B1994B}" dt="2024-10-29T11:21:30.267" v="29261" actId="478"/>
          <ac:grpSpMkLst>
            <pc:docMk/>
            <pc:sldMk cId="1728791526" sldId="1430"/>
            <ac:grpSpMk id="237" creationId="{0598C6ED-34A5-9DFB-0912-4BCD1569F009}"/>
          </ac:grpSpMkLst>
        </pc:grpChg>
        <pc:grpChg chg="del">
          <ac:chgData name="David Schall" userId="b2c311fc-73ee-406e-b0ae-3522d2f1a5b7" providerId="ADAL" clId="{0602B2E7-C9C3-4149-85BF-343B31B1994B}" dt="2024-10-29T11:21:30.267" v="29261" actId="478"/>
          <ac:grpSpMkLst>
            <pc:docMk/>
            <pc:sldMk cId="1728791526" sldId="1430"/>
            <ac:grpSpMk id="238" creationId="{A3FABADE-0050-6494-0A63-8F33D59688C7}"/>
          </ac:grpSpMkLst>
        </pc:grpChg>
        <pc:grpChg chg="del">
          <ac:chgData name="David Schall" userId="b2c311fc-73ee-406e-b0ae-3522d2f1a5b7" providerId="ADAL" clId="{0602B2E7-C9C3-4149-85BF-343B31B1994B}" dt="2024-10-29T11:21:30.267" v="29261" actId="478"/>
          <ac:grpSpMkLst>
            <pc:docMk/>
            <pc:sldMk cId="1728791526" sldId="1430"/>
            <ac:grpSpMk id="239" creationId="{478BBCDD-29EE-A209-60E1-7F631B776BFB}"/>
          </ac:grpSpMkLst>
        </pc:grpChg>
        <pc:grpChg chg="add del mod">
          <ac:chgData name="David Schall" userId="b2c311fc-73ee-406e-b0ae-3522d2f1a5b7" providerId="ADAL" clId="{0602B2E7-C9C3-4149-85BF-343B31B1994B}" dt="2024-10-29T11:32:15.272" v="29419" actId="478"/>
          <ac:grpSpMkLst>
            <pc:docMk/>
            <pc:sldMk cId="1728791526" sldId="1430"/>
            <ac:grpSpMk id="266" creationId="{80E961E4-07E4-C10D-1B0B-460C434BE388}"/>
          </ac:grpSpMkLst>
        </pc:grpChg>
        <pc:grpChg chg="add mod ord">
          <ac:chgData name="David Schall" userId="b2c311fc-73ee-406e-b0ae-3522d2f1a5b7" providerId="ADAL" clId="{0602B2E7-C9C3-4149-85BF-343B31B1994B}" dt="2024-10-29T11:53:27.245" v="29597" actId="167"/>
          <ac:grpSpMkLst>
            <pc:docMk/>
            <pc:sldMk cId="1728791526" sldId="1430"/>
            <ac:grpSpMk id="309" creationId="{CF0B0712-F605-665A-DC3B-1E3198870D34}"/>
          </ac:grpSpMkLst>
        </pc:grpChg>
        <pc:grpChg chg="add mod ord">
          <ac:chgData name="David Schall" userId="b2c311fc-73ee-406e-b0ae-3522d2f1a5b7" providerId="ADAL" clId="{0602B2E7-C9C3-4149-85BF-343B31B1994B}" dt="2024-10-29T11:53:27.245" v="29597" actId="167"/>
          <ac:grpSpMkLst>
            <pc:docMk/>
            <pc:sldMk cId="1728791526" sldId="1430"/>
            <ac:grpSpMk id="352" creationId="{CC55D118-73AB-ACEB-60B4-549C03304009}"/>
          </ac:grpSpMkLst>
        </pc:grpChg>
        <pc:grpChg chg="add mod ord">
          <ac:chgData name="David Schall" userId="b2c311fc-73ee-406e-b0ae-3522d2f1a5b7" providerId="ADAL" clId="{0602B2E7-C9C3-4149-85BF-343B31B1994B}" dt="2024-10-29T12:21:42.963" v="29691" actId="1076"/>
          <ac:grpSpMkLst>
            <pc:docMk/>
            <pc:sldMk cId="1728791526" sldId="1430"/>
            <ac:grpSpMk id="395" creationId="{51F5B05C-F809-3C93-F324-C3162D7AA543}"/>
          </ac:grpSpMkLst>
        </pc:grpChg>
        <pc:grpChg chg="add mod ord">
          <ac:chgData name="David Schall" userId="b2c311fc-73ee-406e-b0ae-3522d2f1a5b7" providerId="ADAL" clId="{0602B2E7-C9C3-4149-85BF-343B31B1994B}" dt="2024-10-29T12:21:44.064" v="29692" actId="1076"/>
          <ac:grpSpMkLst>
            <pc:docMk/>
            <pc:sldMk cId="1728791526" sldId="1430"/>
            <ac:grpSpMk id="438" creationId="{8F67464D-53DC-1832-E676-C6FEB2400271}"/>
          </ac:grpSpMkLst>
        </pc:grpChg>
        <pc:grpChg chg="add mod ord">
          <ac:chgData name="David Schall" userId="b2c311fc-73ee-406e-b0ae-3522d2f1a5b7" providerId="ADAL" clId="{0602B2E7-C9C3-4149-85BF-343B31B1994B}" dt="2024-10-29T11:53:27.245" v="29597" actId="167"/>
          <ac:grpSpMkLst>
            <pc:docMk/>
            <pc:sldMk cId="1728791526" sldId="1430"/>
            <ac:grpSpMk id="481" creationId="{B65A8706-DAEC-7945-724E-CFCB4134D422}"/>
          </ac:grpSpMkLst>
        </pc:grpChg>
        <pc:grpChg chg="add mod ord">
          <ac:chgData name="David Schall" userId="b2c311fc-73ee-406e-b0ae-3522d2f1a5b7" providerId="ADAL" clId="{0602B2E7-C9C3-4149-85BF-343B31B1994B}" dt="2024-10-29T11:53:27.245" v="29597" actId="167"/>
          <ac:grpSpMkLst>
            <pc:docMk/>
            <pc:sldMk cId="1728791526" sldId="1430"/>
            <ac:grpSpMk id="524" creationId="{2FADB503-31E0-0FC1-EFF2-BA81CF0EC92B}"/>
          </ac:grpSpMkLst>
        </pc:grpChg>
        <pc:cxnChg chg="del mod">
          <ac:chgData name="David Schall" userId="b2c311fc-73ee-406e-b0ae-3522d2f1a5b7" providerId="ADAL" clId="{0602B2E7-C9C3-4149-85BF-343B31B1994B}" dt="2024-10-29T11:21:30.267" v="29261" actId="478"/>
          <ac:cxnSpMkLst>
            <pc:docMk/>
            <pc:sldMk cId="1728791526" sldId="1430"/>
            <ac:cxnSpMk id="207" creationId="{D4A9AD76-8704-178E-D0AE-B3807A96B66B}"/>
          </ac:cxnSpMkLst>
        </pc:cxnChg>
        <pc:cxnChg chg="del mod">
          <ac:chgData name="David Schall" userId="b2c311fc-73ee-406e-b0ae-3522d2f1a5b7" providerId="ADAL" clId="{0602B2E7-C9C3-4149-85BF-343B31B1994B}" dt="2024-10-29T11:21:30.267" v="29261" actId="478"/>
          <ac:cxnSpMkLst>
            <pc:docMk/>
            <pc:sldMk cId="1728791526" sldId="1430"/>
            <ac:cxnSpMk id="215" creationId="{10E9B8E6-1243-B3F3-4A56-AE1E197C07E5}"/>
          </ac:cxnSpMkLst>
        </pc:cxnChg>
      </pc:sldChg>
      <pc:sldChg chg="addSp delSp modSp add mod ord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3173397920" sldId="1431"/>
        </pc:sldMkLst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" creationId="{A4A0F68E-1657-7B77-7B81-F8A9F60B47DC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" creationId="{02299CBB-1C3E-6E54-D03C-4354E1C1D8C2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" creationId="{74F8698C-17E0-3A78-F7D3-517F30C56CAF}"/>
          </ac:spMkLst>
        </pc:spChg>
        <pc:spChg chg="del mod">
          <ac:chgData name="David Schall" userId="b2c311fc-73ee-406e-b0ae-3522d2f1a5b7" providerId="ADAL" clId="{0602B2E7-C9C3-4149-85BF-343B31B1994B}" dt="2024-10-29T13:00:55.018" v="29875" actId="478"/>
          <ac:spMkLst>
            <pc:docMk/>
            <pc:sldMk cId="3173397920" sldId="1431"/>
            <ac:spMk id="7" creationId="{C8BB3E92-59A6-D09E-BDF9-7AFA7A59624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" creationId="{3B9CD921-FFCB-EDD6-A4F0-560AF75EDEF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" creationId="{602C2A68-1417-42DF-C0F7-F21B678E10A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" creationId="{DDD0882A-6C23-B579-1393-22015BCB3E3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" creationId="{EF352DED-52E6-BD84-0EC4-165512DD3E4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3" creationId="{B7E9CDAE-CA2D-36DA-E875-7927AE52EE6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4" creationId="{A51AB0B1-1780-7BB0-CCB8-2ECB1FA2108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5" creationId="{C2BFE83F-86C7-632C-E635-985F7E2052E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6" creationId="{3626E2A9-C962-5587-D484-D4061F992B2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7" creationId="{EC26E283-5C0D-A39B-E86A-5DB70A5214E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8" creationId="{722E5065-4611-2813-6C53-BF4B53E5288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" creationId="{B38C975D-3AF1-67C9-1E1B-F41699A0C64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" creationId="{8CFF273C-FBD1-3CFA-F48A-5BF3BF3EADE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21" creationId="{786D68A7-860D-B3BD-162B-8CDA8AABBEB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" creationId="{1CD61721-088A-988F-53F6-0DE95D18C78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23" creationId="{B95EBA68-79AA-87FF-BF71-2729D118811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" creationId="{CC04A004-D8C0-9075-5038-AE17DC964CE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" creationId="{294FD5BE-8E41-6112-DA59-5568488FCD7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" creationId="{8C976DA4-5045-A7CD-B69B-686DFFD3516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" creationId="{D37FDB15-0577-6FD7-3065-F6C5986CFD7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" creationId="{094DEB8E-83D7-B2D7-73C9-73F07D700EF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" creationId="{5F6B5889-260E-F3A1-A2CB-A520D15E4F7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" creationId="{08409B1A-12EE-C258-9083-22598C1D73D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2" creationId="{8B6E5B1E-C59E-EF30-C910-09BB2B28A88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3" creationId="{3C261566-70CB-FA7F-C45E-4E7DE1D0B7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4" creationId="{D86BCE79-8F59-8AC7-6F7E-04FFC62F105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" creationId="{A2026065-51BF-6E88-22D5-D1FBC38A519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" creationId="{DF81F4A2-4F19-677F-5F70-CF4BB26DC0D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" creationId="{F0427F0B-2D26-3938-7841-7A2FD89D1F4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" creationId="{F921A977-A751-BC5A-04B4-2BA8A2AABBB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" creationId="{83E686A3-F17A-AEFD-7C35-718E546C0F6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40" creationId="{A6D0A83F-0391-A951-70DE-49128BF4D7D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" creationId="{0B9E3A24-CA84-51FC-0311-3554E342445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42" creationId="{A80ABA35-169C-C44B-80D4-F70853EE1EA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43" creationId="{687E10F8-A63B-6E22-FECD-C253EBCF270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44" creationId="{22B692C6-0562-3ACE-B6C9-CC61450167F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" creationId="{C27E9BBC-46B9-4CFC-9E80-939D01B7BDC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" creationId="{35FD5310-A49B-009E-98E6-C094E5832B1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" creationId="{273165EE-77CE-0CCE-C8EC-129460B4E81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" creationId="{2E446FCA-A22A-433A-6F5B-64D3C75C0D6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49" creationId="{DE29DCCB-5511-F065-D84A-CD2C1C41C80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0" creationId="{DEF06D8C-3875-AFF5-9905-39855F7B67B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1" creationId="{C91181D4-F0C4-A283-757E-CD309C626A0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2" creationId="{03AD3437-E615-189F-E603-E439ACBCB22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" creationId="{C2C8C9E2-B056-50EA-B4E6-008A2805C2A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4" creationId="{4D3610F5-FAA0-21B7-02A2-146A6F86217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" creationId="{C241EBF1-5911-59DB-B037-A4CBC79341A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" creationId="{6C54B01C-37E7-A261-907C-1244D25AEF3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7" creationId="{C0FA7AED-1D32-25CB-2479-454EB9BF1C3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8" creationId="{8051DED9-BA48-536F-57F6-B896E723D99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9" creationId="{3FEEEB07-AA3A-4303-25F5-256ADA65961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" creationId="{E3CDF6B1-D9E9-F0D4-3786-1106FD5B300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1" creationId="{417E95FA-CE37-556A-19B4-682FE498BE6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2" creationId="{F4809346-DCF6-A19B-85C1-B3D4F83E52B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3" creationId="{1D7E47AD-D167-2817-04D4-640F480EFCA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4" creationId="{0CB30518-BA7C-8264-7298-62FB48714B3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5" creationId="{7DC5CB8C-27C5-EA11-8CA0-04015A1AAE6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6" creationId="{D9B2544E-80F1-2102-4B07-42F4AC5F554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7" creationId="{970AC0E9-E905-D79C-D6DB-7F7D5BEE5AE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8" creationId="{2F5052E4-73DB-1A73-2332-907FE9303E2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69" creationId="{EC8AB4E2-410E-78B3-EF99-8C2F4E272B2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0" creationId="{BB53E207-7BA2-6C92-DE29-F6ADDE7D37A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71" creationId="{E3A18AB6-D345-32F4-5CCD-98DD6BB9B38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72" creationId="{1790C829-7C09-9345-A41A-79006E279D4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73" creationId="{0093185C-2DCD-45C6-D5B0-FADCC2466A5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74" creationId="{FB3675FB-3A37-6B2D-544D-365F0249A75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5" creationId="{260EFEA8-8050-4D47-EA4D-9A5799B1546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6" creationId="{2A48BA22-CBF6-381A-4E53-E90FE3AC10C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7" creationId="{4F9B9360-8877-FB83-320D-719E730CCDE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8" creationId="{561178E7-9C5D-5849-41CC-6BEAD638561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79" creationId="{48DF1D3D-D052-8E63-5265-15A5EDB6781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0" creationId="{C1E42E73-BB41-3751-514F-5D05C4E0ED6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1" creationId="{5A713243-D288-00FC-295D-99286BA6D83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2" creationId="{294278C4-ADD4-54A8-C40F-0A3B87E7ECA0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3" creationId="{884D68E4-60B9-29E5-C7B5-7EFFACFEBCE8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4" creationId="{516DA0AD-314D-6712-A004-45CC6ECEAC02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5" creationId="{517937FA-C2C9-CB96-D4AD-E8E2166E3D4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7" creationId="{9BC9530D-3B11-DF15-6455-1F995D57619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8" creationId="{53BEFF92-B9DE-9D9C-C549-797AF4F615C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89" creationId="{F467FA2F-29AF-1833-3D5F-B8087E9DE42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0" creationId="{632C3604-D196-27E4-2A22-EE1E8070E63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1" creationId="{868E0329-14FC-4163-D444-FB6D07A2946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2" creationId="{7136D05C-2C88-066F-47BB-AA6AD69E0CF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3" creationId="{4A9AEFFF-0408-62BB-2BF2-40E9CDD3B97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4" creationId="{FA27D498-B471-B211-0880-D3B5A7BC44C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5" creationId="{55F9D42C-8A0F-8170-31DA-582BF2C0B0C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6" creationId="{791A1ED1-4346-79EF-04AF-44D8D1FEB06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7" creationId="{6183CDF2-5A42-1588-7B64-996E0E58B0A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98" creationId="{D5AAC507-5065-A7DF-CB71-09F91722D0A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99" creationId="{32540F35-D7BC-3526-90C1-D24AFDDEB56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00" creationId="{19437DE1-CB50-F608-36B7-B0DBD956E84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1" creationId="{4B7C9092-7AF9-1E92-5EF2-11A5EECA03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2" creationId="{163ABE8B-13C5-652E-016B-902989B8188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3" creationId="{F4826C3F-56F6-7419-5318-2F7513E2A4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4" creationId="{47757F41-C710-AC2C-09FC-F336731D70F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5" creationId="{C6C6E262-F13F-A343-2C64-2509BFC5C85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6" creationId="{E75CE642-C6B1-3A40-A99A-3F8C8181DA5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7" creationId="{62A3725A-0AFC-A800-93A7-02BAFA5FE46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8" creationId="{54862625-93C6-6595-DA88-6D09F8F3AE3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09" creationId="{07CCBAC3-5DF0-BB80-857A-2B0DD757D0F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0" creationId="{95578B00-5DCE-BB98-127D-420D0ED7E94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1" creationId="{AB1F0C20-F9F6-BB39-C5F2-A30B746E878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2" creationId="{D23D23B9-964D-D72D-4053-3225CDFEC6B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3" creationId="{03C608FF-DACE-B880-853A-A06767A9DEA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4" creationId="{55C5C2C3-60AF-F107-7ADD-AD7FE357FAD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5" creationId="{605F626E-B515-8BC5-5EC3-F30F1667654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6" creationId="{8D11A62A-8D80-CE5F-3B84-249B76BAEDA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7" creationId="{9F8A58E8-904C-2A76-619B-F07EB7F0535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8" creationId="{6EB9F960-5399-2B57-A1F6-6B2C06CB1E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19" creationId="{6E5A1727-B0A8-D30F-91DE-D0AEF4BEA62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0" creationId="{050B9F52-C1CC-9923-F5ED-5556FD55527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1" creationId="{A98441F6-6F38-D77D-6441-0011E6E8261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2" creationId="{F360F628-F984-4D79-8F47-C76B1A1BA41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3" creationId="{A12E09E7-F50A-270A-3C90-AA944CAA5EC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4" creationId="{D9405AFB-D803-5EEE-1FE6-D35F8801961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5" creationId="{5BABCF4D-E560-7516-5079-3F5EFAE0CB3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6" creationId="{386DEABA-93DE-9DFF-F19B-50C884A99CB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27" creationId="{270A1240-5107-8DB9-EBBF-75DC2DFFE78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2" creationId="{CDFA7BD0-B788-1232-4A55-41B8434A122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3" creationId="{D61CC475-67BC-A859-E887-1DE196340A4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4" creationId="{EA09AB3E-3A4E-739F-BAEE-E9794D8841E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5" creationId="{F6A30A66-F3F4-5F8E-C121-417CDD05256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6" creationId="{D6501648-A25A-BA74-6A82-3DD60252DF1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197" creationId="{8975310D-2F24-7881-022A-E5DB1BB4A2E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98" creationId="{EFAC69C5-CC9D-01B4-454C-497008D6125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199" creationId="{C1FA7892-1E07-ADF0-0D85-00BA13D7526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200" creationId="{E3053E3D-3A13-460F-FD3E-C1936813EF1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1" creationId="{0756981C-17B2-D0E4-4AF9-5CE04E4B36B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2" creationId="{06B7D7FD-57C1-7702-1847-CE003A4B658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3" creationId="{DCC2418D-06DE-1845-2E98-2E0C30B713D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5" creationId="{0859588D-9BEA-80F1-9B58-3A0905186C3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6" creationId="{E532C7A8-1121-1DC2-884A-4FF8D387D0A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7" creationId="{0494FCE6-0695-B6CC-F301-74F7890B310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8" creationId="{991C6185-F839-F6F2-8466-F2AAF93B3B1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09" creationId="{29FA7B0D-2C47-6680-2822-9A3A59D3444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0" creationId="{612633F1-FC6A-8AAE-B2EA-5B6254F57AE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1" creationId="{75703025-43A3-B506-18EC-1A4AA69EFF3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2" creationId="{ED3C24C2-1EE9-37FF-D993-F17FD5E0C17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3" creationId="{BAD71344-1198-A0D0-80D8-06B01A8BF0E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4" creationId="{26493D0C-D6CC-97BE-C7DB-7E3AE879337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5" creationId="{90B09C82-BD31-0A05-0E20-864E559CFFC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6" creationId="{3125814F-B051-F676-FA20-2F8C2802E64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7" creationId="{0434F603-2436-734A-9277-7431EF0D973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8" creationId="{B87694C7-A041-97DF-5591-FD1197C4B48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19" creationId="{7D6939DA-8A7E-498E-326F-B109DE96A69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0" creationId="{E5ECFD22-4DF3-2A8F-D2D5-E5F562AFC1B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1" creationId="{43C8622B-E489-6B2C-9603-5422C5AA7234}"/>
          </ac:spMkLst>
        </pc:spChg>
        <pc:spChg chg="del mod">
          <ac:chgData name="David Schall" userId="b2c311fc-73ee-406e-b0ae-3522d2f1a5b7" providerId="ADAL" clId="{0602B2E7-C9C3-4149-85BF-343B31B1994B}" dt="2024-10-29T12:16:12.298" v="29671" actId="478"/>
          <ac:spMkLst>
            <pc:docMk/>
            <pc:sldMk cId="3173397920" sldId="1431"/>
            <ac:spMk id="222" creationId="{5D9E5256-4EF5-EFC8-35B4-6C29026B4700}"/>
          </ac:spMkLst>
        </pc:spChg>
        <pc:spChg chg="mod">
          <ac:chgData name="David Schall" userId="b2c311fc-73ee-406e-b0ae-3522d2f1a5b7" providerId="ADAL" clId="{0602B2E7-C9C3-4149-85BF-343B31B1994B}" dt="2024-10-29T12:18:20.985" v="29679" actId="164"/>
          <ac:spMkLst>
            <pc:docMk/>
            <pc:sldMk cId="3173397920" sldId="1431"/>
            <ac:spMk id="223" creationId="{0C6597E4-27F2-C923-3542-0AB32D569373}"/>
          </ac:spMkLst>
        </pc:spChg>
        <pc:spChg chg="mod">
          <ac:chgData name="David Schall" userId="b2c311fc-73ee-406e-b0ae-3522d2f1a5b7" providerId="ADAL" clId="{0602B2E7-C9C3-4149-85BF-343B31B1994B}" dt="2024-10-29T12:18:20.985" v="29679" actId="164"/>
          <ac:spMkLst>
            <pc:docMk/>
            <pc:sldMk cId="3173397920" sldId="1431"/>
            <ac:spMk id="224" creationId="{991CFD34-6D71-793C-DB2F-FD626F040A8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5" creationId="{2E22B915-596F-87E6-4332-61B9A679A14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6" creationId="{CBC07743-DECF-E07F-CF76-53C70A2B054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7" creationId="{22E69E28-1FFB-48CC-5EED-B23CA9069D8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8" creationId="{953181CC-2B0D-60B9-4ECC-B3E7E805E84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29" creationId="{086E4EC8-989D-F7D7-16E0-C9794BFC203A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0" creationId="{8B8080C0-8415-09B1-5AC8-B936D9236BA0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1" creationId="{D91B91E2-2CBA-D81B-11CB-5A38DBFFB782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2" creationId="{82445791-0288-5997-1139-229AF63490A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4" creationId="{F4EBDD12-02FE-AF22-923F-234FDE18B0B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5" creationId="{9AA8E7E3-C7A7-9612-29FA-1476BD657BA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6" creationId="{B3A3681F-B802-E307-F651-F41F93D46FC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7" creationId="{E45FECB7-24F7-2DB7-9F1D-8312546A72E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8" creationId="{FAE05714-C2B7-8CC1-7460-06FCC3AE903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39" creationId="{9D497FA8-5D62-88E4-F877-2244B52936F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0" creationId="{A7E40521-0429-1B36-D90E-82553F03A0C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1" creationId="{3F6353B4-7369-72B3-D3A3-56AF7DE395B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2" creationId="{CCE58DE3-A705-B41D-D26D-8B1C733D022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3" creationId="{6DFBEA32-EE10-9292-930B-867E3B43420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4" creationId="{26CC614C-896C-E01F-2F8F-04CCA0A31B1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5" creationId="{EAF9E487-CC92-40A8-37D0-ADA6BA1AE60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6" creationId="{D84C1598-FBA3-E76F-DE03-75290247790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7" creationId="{0C452D95-57DA-3329-87E6-3776446887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8" creationId="{56E90083-71DF-C496-3011-7792A138407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49" creationId="{830F3479-BC33-6673-C64B-C87D85F0787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0" creationId="{D34FDA9D-2A0D-9F84-5976-5DE3227B8CC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1" creationId="{AE5E8AB3-8611-B59D-862A-9D4E25B8398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2" creationId="{5494DDEF-312B-1F09-2B4A-108D43638BD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3" creationId="{BF29DA2F-A400-2678-9D83-8B616050E8A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4" creationId="{37DD522F-6D2D-30B8-A9E9-B09C2EB7386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5" creationId="{2F27F90C-D965-7B41-7616-FEC966BD1A6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6" creationId="{4EAE8116-718C-AA91-5D85-16B84693D61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7" creationId="{6E7585D6-6E34-FDFD-0BC2-4ED02BF00B0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8" creationId="{AB568D04-6E1B-C3CD-3108-A5AC68487EF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59" creationId="{24F10E19-D4C1-F806-823C-20BF5C67FC6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0" creationId="{F6BA4919-CC62-1F72-4776-F6AA30D7C42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1" creationId="{7D859910-75AC-EDCD-7D2D-23CCC86DE30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2" creationId="{EB0F5F74-02AD-E62C-2203-3A84A1F3396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3" creationId="{2F146F41-9393-F1FF-D066-1D82DE9DE70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4" creationId="{44835124-909E-7080-B0AD-B8BEEC1DA08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5" creationId="{B6062B87-94BF-200F-8743-8FF22981DDA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6" creationId="{7942F478-CEF6-21A5-ACB7-5AEAFC4E963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7" creationId="{6250751D-F5FD-E497-D924-0246FE93ED4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8" creationId="{36B7970C-F87C-E129-579F-F4E57AD0A02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69" creationId="{48066FFC-A6E4-4F24-5640-5FD87E5364A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0" creationId="{852CA4E2-6A7E-8740-44B4-3BCC7519EB6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1" creationId="{23DCA87A-1847-0B26-DBDC-B6028A88065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2" creationId="{44FE2EE3-10C1-D0C3-E016-5CB9A7DF259A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3" creationId="{DFCE6D0B-C449-5855-7F50-B51E6E2BBE63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4" creationId="{1A09C5A6-1857-92C0-2EBD-2AF8DDA22369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5" creationId="{C4CE5930-90DD-6BB9-6C26-193BFCA228A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7" creationId="{925A484F-2332-6F84-DE0E-62B9CF7C829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8" creationId="{8BC44AB7-B90E-C8F0-0B6B-290C10E31B9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79" creationId="{A44E8065-E3DD-2D7A-BD7B-41CF321E8CC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0" creationId="{1A5B40FE-D0E5-96F7-1B19-0B4C5CD5A7A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1" creationId="{2B52A1E9-11CB-1F91-DB40-6CC8FF77695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2" creationId="{933E9C06-CD01-DEC3-0B71-FC7C7ED7A1D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3" creationId="{B498B8D7-B03D-610A-A940-879EE253B6C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4" creationId="{A2EE740F-B668-AFC7-1A40-2C57EABE044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5" creationId="{21D1FC47-808E-2DCE-5C7D-662AA99C2C9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6" creationId="{A9FE5B92-DF7F-B301-B297-300A3E1DF3B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7" creationId="{307040DF-E3CB-1A61-0754-DBF48B64135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8" creationId="{6A681800-7F1C-3C31-7F7B-BE1102DD58C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89" creationId="{64276160-BFCC-ABCC-6D88-FEE83BFE6FF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0" creationId="{A8BFF67E-9B45-155F-E28A-8618A5B9C8C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1" creationId="{D7000604-3679-13B0-4D78-53A25EEF468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2" creationId="{043DB150-B67A-5E66-851F-611FAC2EF4F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3" creationId="{0668B321-D17B-2821-0FE3-803815A0B11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4" creationId="{FEB18EA1-FE4F-42CC-3695-5198FC782DE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5" creationId="{A521377D-FBAC-C420-57F9-84985CACD1F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6" creationId="{D418F97B-9979-3DB7-7793-E4C3692D35F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7" creationId="{E6B7019C-5BCE-6DC9-D0DF-97F056959FC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8" creationId="{30DCB4DB-4CF0-D4A6-0787-C4DC1A90ABE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299" creationId="{AF71DD43-0680-6C66-0A44-244A7990387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0" creationId="{4C85E2A2-7474-099C-2DDB-1982A0D12EA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1" creationId="{79D64E98-7D02-2227-2C30-AAB86FA8BB1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2" creationId="{36E136CE-9326-C7E0-1CFA-5D8310C515A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3" creationId="{D3E8A0C5-B37A-3EBA-F994-B2C3E296320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4" creationId="{892EE43C-0751-8BAA-577C-CBBD001D9F2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305" creationId="{65D09A41-C3E4-B964-7E50-4886553FE8B0}"/>
          </ac:spMkLst>
        </pc:spChg>
        <pc:spChg chg="mod">
          <ac:chgData name="David Schall" userId="b2c311fc-73ee-406e-b0ae-3522d2f1a5b7" providerId="ADAL" clId="{0602B2E7-C9C3-4149-85BF-343B31B1994B}" dt="2024-10-29T12:18:12.203" v="29678" actId="164"/>
          <ac:spMkLst>
            <pc:docMk/>
            <pc:sldMk cId="3173397920" sldId="1431"/>
            <ac:spMk id="306" creationId="{E19D6F56-73AA-C237-4E5E-666675CF4CFB}"/>
          </ac:spMkLst>
        </pc:spChg>
        <pc:spChg chg="mod">
          <ac:chgData name="David Schall" userId="b2c311fc-73ee-406e-b0ae-3522d2f1a5b7" providerId="ADAL" clId="{0602B2E7-C9C3-4149-85BF-343B31B1994B}" dt="2024-10-29T12:18:12.203" v="29678" actId="164"/>
          <ac:spMkLst>
            <pc:docMk/>
            <pc:sldMk cId="3173397920" sldId="1431"/>
            <ac:spMk id="307" creationId="{0355EC47-35F1-E09F-B3A9-82E4FC209451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308" creationId="{20D38578-B52C-9D4F-4497-DE062205CC8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0" creationId="{5C6A2475-8154-4A23-5602-75BB2EAE955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1" creationId="{2D32D49E-2D71-A800-B697-87676759371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2" creationId="{E60CB0DA-4C7A-94A5-6480-618B32E613F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3" creationId="{525BD842-2F0F-A55D-2245-27138A6FF72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4" creationId="{7751CE9E-3CD8-2439-11D9-4CE2E85C762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5" creationId="{8D85672D-305C-2A8A-095E-37C755E074E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6" creationId="{6C4B2279-E83F-D4FD-51ED-0B7822462AA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7" creationId="{EF4BB6C6-F5D6-BB53-D44D-81AF091C852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8" creationId="{B4E37090-6CF7-4FE3-4DBF-FB83A31886D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19" creationId="{3AF17436-B750-F7AF-9FA5-AF9553E635B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0" creationId="{60B15929-FA05-5AC2-6029-8394F245E33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1" creationId="{0F3EFC32-1F5A-F6C4-FBA8-5672377F2FD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2" creationId="{B4682ACD-3E63-0199-0AA0-B39F3EA97C8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3" creationId="{15E42E6E-6B67-71D6-FAE5-ADC01C65670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4" creationId="{41C1C34F-5152-A005-BEDC-5D1FBB3DD32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5" creationId="{BE03FA11-52B0-9C74-1216-37D4A2FEC54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6" creationId="{80100C74-6715-BB9E-51FD-D7F4C22A6CC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7" creationId="{78BE163D-B594-6AC0-D5D2-6A84A8A8A5D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8" creationId="{19880C76-7B11-EDCA-AC7C-D7BF9C001B0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29" creationId="{1E173E17-79A6-F0E3-0D8C-0DE592FF2DD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0" creationId="{61767428-7339-3D97-5E61-0F06001B401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1" creationId="{AE0E6A5A-0AE7-4C17-0D72-4B1CF24EDE8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2" creationId="{ED501E1B-D404-3647-DC16-C3062668349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3" creationId="{0717D0BE-572F-20EF-39C0-F6337A27C86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4" creationId="{41070FDA-7543-6A31-78D5-A0272E56CE4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5" creationId="{10194491-1686-1FFA-B8A3-EF15CB5D5E6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6" creationId="{FB530098-DF0F-F0B4-478A-68B764394CA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7" creationId="{3D60EA6E-C875-CB9A-71C0-3590F8B24B1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8" creationId="{ABF89C2D-72CA-FF6F-EC5E-7E7D00451C2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39" creationId="{A02B0659-A0D0-7975-594A-3FF3BCAA959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0" creationId="{0FFF1BD1-1CC8-6946-ABB8-D4ED951DF74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1" creationId="{B09545D6-6D64-9CF4-79E4-AA0160EF5BE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2" creationId="{B5FD308A-2290-97BE-6168-52B17160185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3" creationId="{C6B683C2-6784-E961-D456-42B50F84B97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4" creationId="{633355D7-278D-CE5E-0869-09F993B3A5F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5" creationId="{3B8D5208-FCAE-AA31-F2AA-C55EBD5587D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6" creationId="{2B0ADCFD-D1B2-BA74-15FD-02F83B81902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7" creationId="{AB07A74C-7030-945F-C27C-F9315983C01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48" creationId="{E4AE248E-2A69-6C6E-44B8-37BE45A29768}"/>
          </ac:spMkLst>
        </pc:spChg>
        <pc:spChg chg="mod">
          <ac:chgData name="David Schall" userId="b2c311fc-73ee-406e-b0ae-3522d2f1a5b7" providerId="ADAL" clId="{0602B2E7-C9C3-4149-85BF-343B31B1994B}" dt="2024-10-29T12:18:04.706" v="29677" actId="164"/>
          <ac:spMkLst>
            <pc:docMk/>
            <pc:sldMk cId="3173397920" sldId="1431"/>
            <ac:spMk id="349" creationId="{0D5D2774-7884-0C9A-C7DB-C9305F93D65F}"/>
          </ac:spMkLst>
        </pc:spChg>
        <pc:spChg chg="mod">
          <ac:chgData name="David Schall" userId="b2c311fc-73ee-406e-b0ae-3522d2f1a5b7" providerId="ADAL" clId="{0602B2E7-C9C3-4149-85BF-343B31B1994B}" dt="2024-10-29T12:18:04.706" v="29677" actId="164"/>
          <ac:spMkLst>
            <pc:docMk/>
            <pc:sldMk cId="3173397920" sldId="1431"/>
            <ac:spMk id="350" creationId="{384267AC-8ADC-FF84-4DCE-3D424FD04404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351" creationId="{8DD01F58-7D99-8060-6C7A-C1353CE1834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3" creationId="{3F8DC543-1064-126A-220C-D42C6257526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4" creationId="{C02550F8-2131-8B75-C3DB-1CD6F1C89AD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5" creationId="{6804DA46-7717-B3D8-AF72-4CA870D4D76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6" creationId="{30D5FE13-A755-4315-32FA-1E5647207B5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7" creationId="{94B906AE-1559-6D26-42B1-BA3535BF59C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8" creationId="{9888F777-46BE-0B0D-C8DF-91CF5F80F14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59" creationId="{7C33DF97-504F-4133-0579-A5D377F5680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0" creationId="{B20BDEC6-9B94-D057-A9F2-1457EEB24C2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1" creationId="{F8B98E1C-F1A3-6663-C29B-3B7DF7775E6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2" creationId="{8D87A344-D6EB-893D-C61F-9450AE9E54A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3" creationId="{F56FFC38-C4C5-3ADE-618C-C20EF93ABB8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4" creationId="{B4B2249E-B51E-6981-19D4-BC6BC69E674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5" creationId="{89372B62-7EAB-C8D7-D0C1-0EB3DE056C7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6" creationId="{400E7B84-3F34-028A-9711-B57B735161C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7" creationId="{5FFD0235-C489-5851-B67F-FF0F08D4FB2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8" creationId="{41A64713-409F-F6ED-8A0B-A0910798B95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69" creationId="{DD501D87-251C-FC5C-C26B-735A34ECBF0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0" creationId="{B1921ABF-C507-0922-FD7C-BD3A404838C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1" creationId="{87DECA1F-D65A-4D47-042D-A47206D7FD2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2" creationId="{BB483860-7C08-35A5-E7A7-779122B6F3C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3" creationId="{4C06533D-696C-FD41-2F96-460C85DDA83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4" creationId="{386B19B7-E86F-6BCB-4081-669BFD00993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5" creationId="{1E9CD773-B267-9F7A-0B0D-8AA287B92B5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6" creationId="{28C8F2F8-D278-AB70-DC3A-5930D836CC0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7" creationId="{32FAA850-0756-081E-BB31-8CA48541311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8" creationId="{FB6459A1-FB61-705E-64C8-3F6FC51629B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79" creationId="{CB2A03C9-82F9-8396-F813-BF80A193BAA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0" creationId="{B3530871-B18B-B563-BCDD-2CE0433A14D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1" creationId="{D8C41374-CB37-5466-FA3C-AA25E6CF46D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2" creationId="{DDF64C29-28DF-38EA-F00F-4E81C713F0C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3" creationId="{FE781FCE-6BA1-78AC-6167-8C277D13D61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4" creationId="{DDF31118-E60B-2D9A-980A-CC1BED937DE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5" creationId="{11B8B48B-7F08-5884-32E1-9BA08C243AD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6" creationId="{E26CC0B9-4007-2577-9BAC-D7B6526BFE9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7" creationId="{B073B3C0-7E89-ABB1-13A9-CB6DF8D3972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8" creationId="{33DC3AF6-E9CE-F902-F9BD-BAF369D8FAA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89" creationId="{6F2EA3F0-8276-48A1-7D8C-8F2BBF10159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0" creationId="{CA92F090-A6CA-ED67-202C-56458E0426F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1" creationId="{BB11B222-A9DB-C7A1-1B35-6CD132818696}"/>
          </ac:spMkLst>
        </pc:spChg>
        <pc:spChg chg="mod">
          <ac:chgData name="David Schall" userId="b2c311fc-73ee-406e-b0ae-3522d2f1a5b7" providerId="ADAL" clId="{0602B2E7-C9C3-4149-85BF-343B31B1994B}" dt="2024-10-29T12:17:35.918" v="29674" actId="164"/>
          <ac:spMkLst>
            <pc:docMk/>
            <pc:sldMk cId="3173397920" sldId="1431"/>
            <ac:spMk id="392" creationId="{07038F00-6C99-621C-5C3A-4040A3EB0923}"/>
          </ac:spMkLst>
        </pc:spChg>
        <pc:spChg chg="mod">
          <ac:chgData name="David Schall" userId="b2c311fc-73ee-406e-b0ae-3522d2f1a5b7" providerId="ADAL" clId="{0602B2E7-C9C3-4149-85BF-343B31B1994B}" dt="2024-10-29T12:17:35.918" v="29674" actId="164"/>
          <ac:spMkLst>
            <pc:docMk/>
            <pc:sldMk cId="3173397920" sldId="1431"/>
            <ac:spMk id="393" creationId="{39B3DE5D-BA0F-A915-5D08-8781EF65EF73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394" creationId="{E7BCE575-BC03-E4B6-EB52-52A2ABEDF6C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6" creationId="{17631F63-538A-36E0-1108-A5D942CB14B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7" creationId="{3FA96B9D-2463-C948-DB7C-AFAB0A36F0E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8" creationId="{67057D4E-FBFF-19E5-9955-E2EA22C9EA5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399" creationId="{9E97C90C-3085-7C01-EB62-23307C5D5C7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0" creationId="{3A1C72BB-DD80-C96F-81F6-53E2E80BF71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1" creationId="{33EE4FE1-7BF3-1282-ECEE-59248D05405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2" creationId="{75C9DA17-79A1-C5FD-F9C7-AB9AD530423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3" creationId="{6C190E8C-86D5-E25A-5221-1E0C3E5205D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4" creationId="{088AC19A-9C84-5C3A-F571-FD0499AB9AD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5" creationId="{54956D90-3570-5D8E-95D8-7F91D491581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6" creationId="{C445FE27-3F3B-1825-2C22-7271988A9EF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7" creationId="{2271BFF0-11BD-8341-B032-F64D97D6BF8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8" creationId="{68B7D7FD-C528-9133-CBD2-7FA20CC67B8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09" creationId="{B5FCE77F-5485-FFEA-D7B8-426AC63BEE9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0" creationId="{5C502F19-9FE1-EF20-D1FD-3703833ED2A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1" creationId="{F1CF777E-8E74-2203-55B9-E02E62E59DF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2" creationId="{7F9F3783-629C-A74B-F3CA-34B7D544310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3" creationId="{538B8EB4-7D8D-A67A-EF25-CD2313551B4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4" creationId="{45749637-CF70-84D1-3F1D-2A6302AE2FD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5" creationId="{66FCD4DF-5B81-9369-11B4-C1B6D5C9F22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6" creationId="{C0DE2FF9-CB9D-7CD8-C6F3-D99F3D07445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7" creationId="{43094DB1-BD97-A08D-A021-552A1238563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8" creationId="{B242A013-FC78-3AAD-9898-9555E5A8D97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19" creationId="{30CF94E1-CAEA-ABE3-1C9C-62822270EC5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0" creationId="{AFF72DB8-CBAC-6825-E0C9-6B11854E99D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1" creationId="{61BC689C-815E-92A5-7305-184CEBA847E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2" creationId="{F0166D66-8BD7-BFD5-E963-C1B38ADA528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3" creationId="{0A01F705-EEAD-FA07-B745-1C6062AC7E2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4" creationId="{7A6AC8C3-8511-F79D-A0D5-2CBBFBB5F4C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5" creationId="{98B74A03-DA1D-4C28-F6CC-C1013C929EA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6" creationId="{2EF7B678-F9DB-AC59-F3B2-26B9BE68AB8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7" creationId="{A768B681-D38E-4E69-8B1D-FB14DC00C75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8" creationId="{11F4CEA7-4C80-1C66-9857-B289C215278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29" creationId="{6BB42F42-947F-9A5F-8235-FFEAF20A692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0" creationId="{976D81CB-5506-E3D7-0AFB-6AD8613C581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1" creationId="{7A029D64-D7AC-98CC-FED1-7FF081C82EA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2" creationId="{FB0964C5-34F0-162E-E935-B03B958B35C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3" creationId="{7C03B1D9-BF16-523F-A99D-632BCA87666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4" creationId="{545CAFCF-065A-EEF8-DCAE-CF5C2DEF80AF}"/>
          </ac:spMkLst>
        </pc:spChg>
        <pc:spChg chg="mod">
          <ac:chgData name="David Schall" userId="b2c311fc-73ee-406e-b0ae-3522d2f1a5b7" providerId="ADAL" clId="{0602B2E7-C9C3-4149-85BF-343B31B1994B}" dt="2024-10-29T12:17:26.065" v="29673" actId="164"/>
          <ac:spMkLst>
            <pc:docMk/>
            <pc:sldMk cId="3173397920" sldId="1431"/>
            <ac:spMk id="435" creationId="{3F69DE9C-BE8E-4DD2-CB85-34EE8E0930E5}"/>
          </ac:spMkLst>
        </pc:spChg>
        <pc:spChg chg="mod">
          <ac:chgData name="David Schall" userId="b2c311fc-73ee-406e-b0ae-3522d2f1a5b7" providerId="ADAL" clId="{0602B2E7-C9C3-4149-85BF-343B31B1994B}" dt="2024-10-29T12:17:26.065" v="29673" actId="164"/>
          <ac:spMkLst>
            <pc:docMk/>
            <pc:sldMk cId="3173397920" sldId="1431"/>
            <ac:spMk id="436" creationId="{FD9631B7-F281-5154-7771-95C39B31242C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437" creationId="{11F216D0-1FA3-F764-062F-7FAEF479727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39" creationId="{F867CC1D-FF30-B06C-C09D-C2D072ED4F5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0" creationId="{B3210402-3042-C48B-955E-68745A86C04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1" creationId="{723EC9A8-DFBC-0684-7A19-D29C215D9E4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2" creationId="{634868F3-0157-8976-9F43-172EB96D94C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3" creationId="{4DB79212-0202-E354-247C-A106492A945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4" creationId="{93E6F06F-4439-F985-7C74-FD2E3678B2F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5" creationId="{DE34963A-1069-CEFE-09C9-0321E6651B8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6" creationId="{D2C326EC-95F3-0B35-CC11-A60A958D5A6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7" creationId="{536563C3-2880-F15F-11DD-2E9F31E8C32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8" creationId="{6A7759A1-4BCF-9715-792C-B06C01CF2A3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49" creationId="{D7E59246-64A7-2A3C-C5CD-C02057B3CBD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0" creationId="{819F97E9-C454-A1D0-6000-631B9BE69C6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1" creationId="{E6EC67B4-1EEE-BAF0-603B-E9C039B0F13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2" creationId="{C859A3BF-3653-A549-5FCA-08AAA0F1B73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3" creationId="{C68631B7-1584-D38F-B4F9-EBE7EB44562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4" creationId="{CCA574AE-9F01-01C2-8B67-785FBE34341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5" creationId="{FA313EBE-95F2-27D6-76F3-03124106F3F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6" creationId="{E9C4EF68-867E-76C3-AA91-4805EAC4F10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7" creationId="{261E17C8-D0BE-6733-BBB9-4850D3DE605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8" creationId="{3A85CDA2-2ADF-C380-A097-A389E67A070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59" creationId="{F9D83C76-4D1B-DC55-19E1-B4D90B05A78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0" creationId="{866FEE57-395C-5E7B-B1CE-CA18147C8BE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1" creationId="{C31A68FC-11F6-1B77-CE65-7F9EB2F1452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2" creationId="{DC399AE2-BC8F-0104-0687-860659DA87F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3" creationId="{65AE533C-E18A-7E67-3B3C-08BAA26D889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4" creationId="{9D5FAF75-F853-EF39-8918-E37CBDD7F6C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5" creationId="{62E2AD29-4DE7-737F-C676-C65B35E06F0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6" creationId="{7069C6A7-3ACF-30DB-248F-14EC6E87C76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7" creationId="{2D6F2EBF-F4AB-5FF7-F5DA-1A0F92E58C5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8" creationId="{4D609F48-3A49-A6E9-15ED-2B071D9134F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69" creationId="{EEC431C2-713C-FBDB-FC4A-F06654625A6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0" creationId="{AA8B8DA5-5244-1BE2-D927-1794D85571E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1" creationId="{2765569F-407D-2785-944D-F5D626E901A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2" creationId="{2EFA60C8-1D94-1D04-AC33-DAC2EFDC0E2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3" creationId="{A3AB5672-5561-E901-BA37-DFDC247C8FA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4" creationId="{B992C9AF-1C17-C0A7-700E-01E23FE83EA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5" creationId="{1E105AAC-4F35-0940-6191-E902BA1624B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6" creationId="{216EDD4E-C495-9128-CD98-7A8BDFBD4C7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77" creationId="{BAC4DD06-757B-CDAF-636C-BA05915B02B5}"/>
          </ac:spMkLst>
        </pc:spChg>
        <pc:spChg chg="mod">
          <ac:chgData name="David Schall" userId="b2c311fc-73ee-406e-b0ae-3522d2f1a5b7" providerId="ADAL" clId="{0602B2E7-C9C3-4149-85BF-343B31B1994B}" dt="2024-10-29T12:17:46.560" v="29675" actId="164"/>
          <ac:spMkLst>
            <pc:docMk/>
            <pc:sldMk cId="3173397920" sldId="1431"/>
            <ac:spMk id="478" creationId="{E38A760F-185F-E3DA-3699-86433CBB2479}"/>
          </ac:spMkLst>
        </pc:spChg>
        <pc:spChg chg="mod">
          <ac:chgData name="David Schall" userId="b2c311fc-73ee-406e-b0ae-3522d2f1a5b7" providerId="ADAL" clId="{0602B2E7-C9C3-4149-85BF-343B31B1994B}" dt="2024-10-29T12:17:46.560" v="29675" actId="164"/>
          <ac:spMkLst>
            <pc:docMk/>
            <pc:sldMk cId="3173397920" sldId="1431"/>
            <ac:spMk id="479" creationId="{0FD59264-AFDC-57FB-E7B8-EAF6655B6538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480" creationId="{81A26EB4-5CBF-41CB-70F0-EEEFEE1BE59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2" creationId="{7E062CC3-DF77-21AB-444F-559133E76B5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3" creationId="{FE66DBCE-87F4-EE27-ED15-AA561531B7A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4" creationId="{A872DEFC-8DEF-DC05-5862-A34613445FC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5" creationId="{A67813A3-8F1C-A2F1-FA54-E633DC63257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6" creationId="{B0B05586-DFE7-5ED6-CD49-99745C1A741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7" creationId="{2646570C-BBDE-FEC4-3D46-7BCB7906012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8" creationId="{7ED4194D-88EE-D214-6666-786E98E6302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89" creationId="{A60FC54A-2A64-D327-6C8D-6B1CFFE2FAD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0" creationId="{E15057DA-214B-3C20-2B49-72B1B7491CB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1" creationId="{1F2A95D7-12AF-793A-1C55-14B1ED2C369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2" creationId="{8B099F2B-8F62-98EC-C09B-864FEE9E73A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3" creationId="{AD2AF310-57E0-C635-1D31-2715F7C2FED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4" creationId="{684BEA24-4365-FEEE-51AD-B7607E9BEAA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5" creationId="{30014830-2AC9-B7F2-64E3-AA4B6DF16F7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6" creationId="{B36704D2-69FA-705B-5198-0DD1E191499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7" creationId="{31C45938-92C7-EF3C-1AEC-9A9AA304B31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8" creationId="{6DE27E95-58BD-4157-D8F9-C17D8C22255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499" creationId="{3BDE62E6-9C9B-7610-8DF4-C50E9BB2DD4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0" creationId="{C3A10884-DD28-CBD4-95E9-13FF846B2E9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1" creationId="{1DFC3018-25C2-A826-CDAC-BF4F82AF634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2" creationId="{0F546D12-E528-ADF2-E982-745DE46B54C1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3" creationId="{6E62A163-AE3B-DCAF-B540-A1C04C93100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4" creationId="{6405CADE-C7BA-67DC-493F-CF340551A30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5" creationId="{D0A6121B-F83F-954B-95DB-38DFD423BF3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6" creationId="{A1705627-03DA-A067-315B-4856E161792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7" creationId="{360BA6F9-FD53-447D-655A-F409C9082CE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8" creationId="{70F8CFFF-C721-1139-583B-A227FAAD59E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09" creationId="{F9B36813-D908-529E-A8EB-9A58860C058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0" creationId="{460FD30F-9616-3C2C-0F15-23A68C68285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1" creationId="{A13C4D11-73E9-4720-2486-EE0B049D5D8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2" creationId="{834FC8E2-5FC4-DA91-2562-D97CBFA125C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3" creationId="{CC63C833-5587-D6B6-57AB-9DA9032A601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4" creationId="{016CCBB2-9142-7B8C-4BE5-E82AB21C051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5" creationId="{703143AB-8BE0-C16F-93E3-9CB5F0B43FE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6" creationId="{6557AE67-A1D5-ABAA-86D7-0141DFA0C14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7" creationId="{EDD86170-21BA-4114-09BE-FCAA6DE5477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8" creationId="{25336015-5C0D-C49F-0F39-2BD5E84FE30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19" creationId="{5B543CA6-C5F2-B898-1862-BD6E8EAB856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0" creationId="{6CEE5598-CCD2-1C70-3720-16288F5F6D98}"/>
          </ac:spMkLst>
        </pc:spChg>
        <pc:spChg chg="mod">
          <ac:chgData name="David Schall" userId="b2c311fc-73ee-406e-b0ae-3522d2f1a5b7" providerId="ADAL" clId="{0602B2E7-C9C3-4149-85BF-343B31B1994B}" dt="2024-10-29T12:17:57.532" v="29676" actId="164"/>
          <ac:spMkLst>
            <pc:docMk/>
            <pc:sldMk cId="3173397920" sldId="1431"/>
            <ac:spMk id="521" creationId="{DCBC2D1C-BC9E-2C4E-3934-4B5593DB410F}"/>
          </ac:spMkLst>
        </pc:spChg>
        <pc:spChg chg="mod">
          <ac:chgData name="David Schall" userId="b2c311fc-73ee-406e-b0ae-3522d2f1a5b7" providerId="ADAL" clId="{0602B2E7-C9C3-4149-85BF-343B31B1994B}" dt="2024-10-29T12:17:57.532" v="29676" actId="164"/>
          <ac:spMkLst>
            <pc:docMk/>
            <pc:sldMk cId="3173397920" sldId="1431"/>
            <ac:spMk id="522" creationId="{963A2129-DF40-4D6D-C4A4-59DABC5C7972}"/>
          </ac:spMkLst>
        </pc:spChg>
        <pc:spChg chg="del mod">
          <ac:chgData name="David Schall" userId="b2c311fc-73ee-406e-b0ae-3522d2f1a5b7" providerId="ADAL" clId="{0602B2E7-C9C3-4149-85BF-343B31B1994B}" dt="2024-10-29T12:15:55.117" v="29669" actId="478"/>
          <ac:spMkLst>
            <pc:docMk/>
            <pc:sldMk cId="3173397920" sldId="1431"/>
            <ac:spMk id="523" creationId="{D1219725-8434-867F-203A-FED0FCA0BC7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5" creationId="{5546205C-B86A-4E04-D440-295C7EB6DBF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6" creationId="{9819DE3E-3102-3680-5BB4-1934539F3A60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7" creationId="{F94C6FBD-6985-944A-ED1B-D8F9882E242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8" creationId="{8FE7A7D5-91D7-88A2-C288-E36B888383C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29" creationId="{87EF9A5F-1FF0-7066-EDC3-B72B32C67486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0" creationId="{D52E4B42-6CC2-AD87-3A16-2ABB1391B2A2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1" creationId="{44D560E4-830A-7360-9DA8-434013E2BB7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2" creationId="{19D852B3-82C5-0CCF-596F-DE6623AEF08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3" creationId="{894777AF-7679-60CB-8036-CEE8FB1BF71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4" creationId="{4AEB97D5-988D-8C90-1743-4BF1B3A3209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5" creationId="{53415BEC-E10B-C73A-DA27-C8F5C63454D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6" creationId="{BD29ACF6-2546-DB8E-B797-5080E314958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7" creationId="{334BA3FA-7013-E35B-452E-BF3C6BCA2D4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8" creationId="{7AF8A32C-AD38-2C79-D094-3C2874422C7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39" creationId="{3F2431C5-433F-61BA-2B73-16BBE3BDD9E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0" creationId="{86EE37C3-DE9E-3988-1D1C-4CEF2DD24A8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1" creationId="{5D1F6E21-7065-D360-D18F-EE579F38A6B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2" creationId="{121BE0CA-336F-BB1E-4364-00EDAFD3E66E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3" creationId="{4CCBC13A-504D-9814-ED49-79791C77C78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4" creationId="{7999CD69-9E05-AE62-57FB-69233B4B86D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5" creationId="{66525CBF-2F2D-5464-1098-DF47D2D5C2D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6" creationId="{5F5E228B-300B-BF29-9FA5-92C95F325C0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7" creationId="{1270C315-B40B-9CB1-53AB-5C6E72698BD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8" creationId="{B5177AE7-0241-3313-2B1E-3622ECA523CB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49" creationId="{A039CFDF-313B-2123-7CCC-82DF8226BD9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0" creationId="{3E5D9A81-BDB1-C779-9D6A-13D8C4408EA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1" creationId="{FD5418E0-416A-AD18-C2E5-B146290B5C29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2" creationId="{4920FA32-EED4-4EC5-7207-122C3E71351D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3" creationId="{B2A7733A-C3CD-C4E2-C9C6-C239BC44610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4" creationId="{7A1C4B0D-138D-DAF3-E8E5-2FD08267A1B7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5" creationId="{D3B92906-2E77-919D-E685-B4B6AB1CF3A8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6" creationId="{150FD1CB-F7CB-2C14-9C8A-48830EDE0DA3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7" creationId="{68908288-CA4A-3968-83DC-F0229201D634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8" creationId="{399F0BB2-0B3A-78EC-E99A-437C45DF866C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59" creationId="{BD7A59EF-30BA-A183-4FD8-7E40B4E6330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60" creationId="{D7382CC6-E5ED-1CBA-8809-684FC176EB5A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61" creationId="{EBD1427F-5B47-311C-549B-52F131BCF8FF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62" creationId="{B60B6FE0-1ACB-49B9-E4F4-BE42EC50CEC5}"/>
          </ac:spMkLst>
        </pc:spChg>
        <pc:spChg chg="mod">
          <ac:chgData name="David Schall" userId="b2c311fc-73ee-406e-b0ae-3522d2f1a5b7" providerId="ADAL" clId="{0602B2E7-C9C3-4149-85BF-343B31B1994B}" dt="2024-10-29T11:57:42.047" v="29611" actId="207"/>
          <ac:spMkLst>
            <pc:docMk/>
            <pc:sldMk cId="3173397920" sldId="1431"/>
            <ac:spMk id="563" creationId="{E67CFDEC-1B9D-DE83-1DA4-0A3B64F63BC4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4" creationId="{F79A89F4-E712-9DEB-B461-4C0C37BF5F49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5" creationId="{63EA8C4F-16D8-3EF1-90F7-C9CB5A6F56B1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6" creationId="{6C8ED952-2504-97BC-0D68-A1415E8673C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8" creationId="{AD0E0721-361D-CCC7-1B09-6E3AFE0289E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69" creationId="{F68DE406-32FA-3962-6491-39EC5896999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0" creationId="{35872CCE-1E53-EB2C-A508-BD48FA4010E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1" creationId="{E52E4B38-0481-E574-60B2-44808808C45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2" creationId="{000264DB-4E3E-FE27-1C41-2C21AF516E1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3" creationId="{62317122-0EE1-1491-5599-6BA36A88503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4" creationId="{9187F3F7-9A6B-D3EE-B95F-308BBFC95D2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5" creationId="{C838A567-5265-4E38-A626-CECA5FA0DC0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6" creationId="{55EDDCA4-9759-28EB-1D5C-871B06954F4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7" creationId="{F8A8A447-D969-0070-1688-47AC8AEEA92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8" creationId="{331BD300-34C9-F489-B6A0-7D01F29E9C7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79" creationId="{1E1C3932-D545-F857-F140-5EFA31BE00C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0" creationId="{497FCF0C-62A8-D044-21A5-877984EF1FA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1" creationId="{62BABE90-96F9-6912-904A-077789A71AD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2" creationId="{A06D49F3-2621-83B8-7968-6BEECC53776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3" creationId="{FD1F655A-2B58-CB5D-6FF2-9B580FA4DE6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4" creationId="{72658B30-15D0-EA7C-710F-CEFBCB7C1F1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5" creationId="{4685BDA1-50CC-A1F1-12F7-A05B559A8BCE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6" creationId="{1F51CECB-73C1-0B0A-8129-E57AE922592A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7" creationId="{828B0E54-9AA0-E89F-C14E-C83CDF2E3934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88" creationId="{96951638-B6FF-5542-BBDF-C7C14EA17D0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0" creationId="{4DE498FF-1090-0E92-4739-8BD665E1CE4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1" creationId="{0A8FA6FA-908C-42D0-9C0F-A52B942ACCB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2" creationId="{0889A6A0-8DBC-AB92-64E4-CAA3023C755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3" creationId="{83D6F37A-E992-6DE9-E677-B09BAA0226C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4" creationId="{65408D7A-40C0-664A-27C9-B74E5CAB233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5" creationId="{C050D652-D9BF-C3CD-C73F-B672220F23C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6" creationId="{B20378AD-6A33-E7B4-1766-1744CA71C7B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7" creationId="{D7703F66-EEEA-BBD0-27C0-BE1BAF49370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8" creationId="{726BC768-A464-4188-C8E7-ACA67538713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599" creationId="{706601A2-786F-3291-B0CA-CD64C4B4AA5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0" creationId="{6D0D1598-EB8F-90B3-861B-526159B34AD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1" creationId="{D634FEBF-CFC0-AFD1-1CD7-8CA5938802B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2" creationId="{D9FF978C-69A3-484A-4233-31B432839D9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3" creationId="{D1661BDC-FE15-6EAD-06A1-3B8617BD543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4" creationId="{7BE5A3BD-4C8C-1C6B-3B11-9FCE2A78B96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5" creationId="{723F6CE9-6D56-1F0B-BF97-83ADC9B841B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6" creationId="{78E84FE6-CE01-B460-F638-DA718F9AC47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7" creationId="{32E3E6E9-3607-9AAE-EC03-C9FE31863CD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8" creationId="{CC5AAAC1-62BA-B1D9-A62C-51093D0DBBA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09" creationId="{A8FD5345-E004-E39D-157E-4BCB1256DB3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0" creationId="{FFFEC5BA-3E9E-77AB-A2C9-5482413B3D5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1" creationId="{CD8144B5-FE76-31C8-9160-430AE8B7B49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2" creationId="{D3C0CFB8-2B5E-8F8F-1586-C822EAB2CC7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3" creationId="{BCB71710-01EC-B533-F16E-B80C4393DC3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4" creationId="{A39BAA60-5709-3613-99ED-C8253F558B6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5" creationId="{EACA23C5-9742-6CC6-6F92-3BB7C2A63F4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6" creationId="{CD45762C-6EEB-20BD-24CE-88C64923335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7" creationId="{D40B6BEA-6559-6C01-096C-91F22E3D6BF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8" creationId="{923EFD03-E11C-C981-01EB-3FDBCA2DB2B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19" creationId="{EF4384DE-3380-BAB3-DA05-64813E259BA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0" creationId="{938EDDED-4CF9-4662-74B8-ED3C16BE7F4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1" creationId="{9A2E6FE4-4912-B57F-6495-8AF7D35A909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2" creationId="{B9C810C4-A8F3-6803-EA88-62043B51A91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3" creationId="{0643803C-F86E-926B-F3D2-CB666687660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4" creationId="{47951D76-7274-F869-580F-3741DCCCCF2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5" creationId="{F57D22FE-2B68-A8A7-8A99-21479C90324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6" creationId="{C357365B-5A55-CEEE-6F0D-62D716EF626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7" creationId="{F53C1A71-3D57-EE6F-D2C5-63E3C648509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8" creationId="{1AEE49C9-ED4E-B011-8A32-65C6E480444C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29" creationId="{392A18B6-0F8F-A0E3-6BA0-4AB77631CFAA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0" creationId="{964E9C09-9A5E-148D-F481-82E6064D5CD4}"/>
          </ac:spMkLst>
        </pc:spChg>
        <pc:spChg chg="add 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1" creationId="{4F90491C-F20D-F5A5-2668-1E7D18099B2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3" creationId="{866C2703-A6D5-A8C6-33E2-F9A535629E7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4" creationId="{326F2FE2-8B01-732C-92FE-4717B2C4F0E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5" creationId="{5A701609-F732-09A9-2BA2-20A4616E5CAB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6" creationId="{E7259670-4FD6-CB34-A19B-5E46FD8102B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7" creationId="{3ADB3D17-9CA0-312D-7D3D-76BD8AECA962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8" creationId="{FDB6C3C3-50F7-4B21-5FB2-EFA05D28201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39" creationId="{D5D413BB-5519-B364-BDF6-C5B5F5722AD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0" creationId="{18DCD948-9D37-2BD8-1144-72728B75CC6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1" creationId="{5CFD4CD6-6C05-4CD3-EFDA-DDB17C64490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2" creationId="{2E0163A9-7D88-3FFD-0C8D-F3662531554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3" creationId="{658EDC9C-2251-91BB-0014-F97A23ED7C37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4" creationId="{147169F9-D674-CF1D-D07D-C7169EC3346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5" creationId="{BBE514AA-EA2C-7A2D-A9A6-11336708B43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6" creationId="{DBCCAB3C-E313-6A42-B574-5FC2C9AC4F6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7" creationId="{7A16DB11-5821-6547-E774-BA9E034AE015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8" creationId="{296A4F0A-ABF4-2BA8-C0AE-DE642917578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49" creationId="{AD9FC652-4F35-75C6-4898-4369E9509F04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0" creationId="{FDFE4663-8CED-9C95-E150-53C9176C1F6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1" creationId="{A4CE5ECE-3F6B-2272-79F1-D4103D0E85E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2" creationId="{99A04EA9-0C24-807C-E527-6078CAB476D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3" creationId="{992B8C9A-7866-C8A6-9358-49DA6814506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4" creationId="{BE331907-F8AF-852A-183B-A980D020EF6C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5" creationId="{474D9364-E259-3ECE-056D-BC5F33E028E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6" creationId="{CA6F0106-61A6-6D8D-91E4-AB3AF64B41A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7" creationId="{549F70CB-CF06-81A8-5DF2-C6ABA6A44A5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8" creationId="{69F56E57-9365-E6AC-6E08-6775F9211493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59" creationId="{7205F448-9C27-51C0-38F0-8FAF1346CB20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0" creationId="{888E221A-444D-33DA-8053-0CD34880BC1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1" creationId="{0B5ED65A-01D8-90AC-B500-A78E0E647DC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2" creationId="{94E769D8-EDF5-EB5F-7349-8CA1B8BF2F6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3" creationId="{BE77A23C-6D10-6D27-5822-713F982AD4A6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4" creationId="{734A1299-A867-B828-55E6-3FF16B360FF9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5" creationId="{98D58855-85F9-B4C2-8C4A-319ECFD266FE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6" creationId="{97CEE16D-F6C9-C86A-7FF4-CF489B34D9D8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7" creationId="{05EFAA8C-8F3A-961C-BBF5-0F0E32A8D62D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8" creationId="{B960575A-FBF5-9CBE-BFD2-854B8B34BBFF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69" creationId="{76295839-EBC9-D849-2856-3D26367BB1FA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70" creationId="{DD4BBD1B-51E9-3248-9AF6-CE0A5DBC4001}"/>
          </ac:spMkLst>
        </pc:spChg>
        <pc:spChg chg="mod">
          <ac:chgData name="David Schall" userId="b2c311fc-73ee-406e-b0ae-3522d2f1a5b7" providerId="ADAL" clId="{0602B2E7-C9C3-4149-85BF-343B31B1994B}" dt="2024-10-29T11:56:43.557" v="29609"/>
          <ac:spMkLst>
            <pc:docMk/>
            <pc:sldMk cId="3173397920" sldId="1431"/>
            <ac:spMk id="671" creationId="{889D457B-A9B5-1F9D-3B62-72AE411A9969}"/>
          </ac:spMkLst>
        </pc:spChg>
        <pc:spChg chg="add mod">
          <ac:chgData name="David Schall" userId="b2c311fc-73ee-406e-b0ae-3522d2f1a5b7" providerId="ADAL" clId="{0602B2E7-C9C3-4149-85BF-343B31B1994B}" dt="2024-10-29T12:16:47.423" v="29672"/>
          <ac:spMkLst>
            <pc:docMk/>
            <pc:sldMk cId="3173397920" sldId="1431"/>
            <ac:spMk id="672" creationId="{300FB410-2538-F393-9677-856D183C4D0C}"/>
          </ac:spMkLst>
        </pc:spChg>
        <pc:spChg chg="add mod">
          <ac:chgData name="David Schall" userId="b2c311fc-73ee-406e-b0ae-3522d2f1a5b7" providerId="ADAL" clId="{0602B2E7-C9C3-4149-85BF-343B31B1994B}" dt="2024-10-29T12:16:47.423" v="29672"/>
          <ac:spMkLst>
            <pc:docMk/>
            <pc:sldMk cId="3173397920" sldId="1431"/>
            <ac:spMk id="673" creationId="{4AE0C688-4C2E-A035-D3AA-1CEC54789F09}"/>
          </ac:spMkLst>
        </pc:spChg>
        <pc:spChg chg="add mod">
          <ac:chgData name="David Schall" userId="b2c311fc-73ee-406e-b0ae-3522d2f1a5b7" providerId="ADAL" clId="{0602B2E7-C9C3-4149-85BF-343B31B1994B}" dt="2024-10-29T12:16:47.423" v="29672"/>
          <ac:spMkLst>
            <pc:docMk/>
            <pc:sldMk cId="3173397920" sldId="1431"/>
            <ac:spMk id="674" creationId="{D071A92F-9C91-2392-5787-30D854A2F1B5}"/>
          </ac:spMkLst>
        </pc:spChg>
        <pc:spChg chg="add mod">
          <ac:chgData name="David Schall" userId="b2c311fc-73ee-406e-b0ae-3522d2f1a5b7" providerId="ADAL" clId="{0602B2E7-C9C3-4149-85BF-343B31B1994B}" dt="2024-10-29T12:16:47.423" v="29672"/>
          <ac:spMkLst>
            <pc:docMk/>
            <pc:sldMk cId="3173397920" sldId="1431"/>
            <ac:spMk id="675" creationId="{DE9D9265-4268-470C-0EFF-CA95336FCDE9}"/>
          </ac:spMkLst>
        </pc:spChg>
        <pc:spChg chg="add mod">
          <ac:chgData name="David Schall" userId="b2c311fc-73ee-406e-b0ae-3522d2f1a5b7" providerId="ADAL" clId="{0602B2E7-C9C3-4149-85BF-343B31B1994B}" dt="2024-10-29T12:27:12.226" v="29717" actId="14100"/>
          <ac:spMkLst>
            <pc:docMk/>
            <pc:sldMk cId="3173397920" sldId="1431"/>
            <ac:spMk id="684" creationId="{34278188-035E-D92E-594A-E1FF32ED6455}"/>
          </ac:spMkLst>
        </pc:spChg>
        <pc:spChg chg="add mod">
          <ac:chgData name="David Schall" userId="b2c311fc-73ee-406e-b0ae-3522d2f1a5b7" providerId="ADAL" clId="{0602B2E7-C9C3-4149-85BF-343B31B1994B}" dt="2024-10-29T12:27:19.464" v="29718" actId="1076"/>
          <ac:spMkLst>
            <pc:docMk/>
            <pc:sldMk cId="3173397920" sldId="1431"/>
            <ac:spMk id="685" creationId="{34614CA7-B7E8-2E26-C758-3AC4656DFAAF}"/>
          </ac:spMkLst>
        </pc:spChg>
        <pc:spChg chg="add mod">
          <ac:chgData name="David Schall" userId="b2c311fc-73ee-406e-b0ae-3522d2f1a5b7" providerId="ADAL" clId="{0602B2E7-C9C3-4149-85BF-343B31B1994B}" dt="2024-10-29T12:26:46.502" v="29714" actId="20577"/>
          <ac:spMkLst>
            <pc:docMk/>
            <pc:sldMk cId="3173397920" sldId="1431"/>
            <ac:spMk id="686" creationId="{EF54BA4E-5053-46D9-1708-890D8C75D11E}"/>
          </ac:spMkLst>
        </pc:spChg>
        <pc:spChg chg="add mod">
          <ac:chgData name="David Schall" userId="b2c311fc-73ee-406e-b0ae-3522d2f1a5b7" providerId="ADAL" clId="{0602B2E7-C9C3-4149-85BF-343B31B1994B}" dt="2024-10-29T12:27:29.329" v="29720" actId="14100"/>
          <ac:spMkLst>
            <pc:docMk/>
            <pc:sldMk cId="3173397920" sldId="1431"/>
            <ac:spMk id="687" creationId="{55980EB5-F864-4FE0-EC52-383EA729F306}"/>
          </ac:spMkLst>
        </pc:spChg>
        <pc:spChg chg="add mod">
          <ac:chgData name="David Schall" userId="b2c311fc-73ee-406e-b0ae-3522d2f1a5b7" providerId="ADAL" clId="{0602B2E7-C9C3-4149-85BF-343B31B1994B}" dt="2024-10-29T12:27:50.131" v="29726" actId="20577"/>
          <ac:spMkLst>
            <pc:docMk/>
            <pc:sldMk cId="3173397920" sldId="1431"/>
            <ac:spMk id="688" creationId="{EED9B06E-8D4A-B394-E75B-A60E13D1D8FB}"/>
          </ac:spMkLst>
        </pc:spChg>
        <pc:spChg chg="add del mod">
          <ac:chgData name="David Schall" userId="b2c311fc-73ee-406e-b0ae-3522d2f1a5b7" providerId="ADAL" clId="{0602B2E7-C9C3-4149-85BF-343B31B1994B}" dt="2024-10-29T13:00:59.572" v="29877" actId="478"/>
          <ac:spMkLst>
            <pc:docMk/>
            <pc:sldMk cId="3173397920" sldId="1431"/>
            <ac:spMk id="690" creationId="{01A9186C-367E-D9E6-0347-2475D4E9C89D}"/>
          </ac:spMkLst>
        </pc:spChg>
        <pc:spChg chg="add mod">
          <ac:chgData name="David Schall" userId="b2c311fc-73ee-406e-b0ae-3522d2f1a5b7" providerId="ADAL" clId="{0602B2E7-C9C3-4149-85BF-343B31B1994B}" dt="2024-10-29T14:57:47.570" v="30956"/>
          <ac:spMkLst>
            <pc:docMk/>
            <pc:sldMk cId="3173397920" sldId="1431"/>
            <ac:spMk id="691" creationId="{D61D40B9-43E1-39F0-3116-A221D9CC7776}"/>
          </ac:spMkLst>
        </pc:spChg>
        <pc:spChg chg="add mod">
          <ac:chgData name="David Schall" userId="b2c311fc-73ee-406e-b0ae-3522d2f1a5b7" providerId="ADAL" clId="{0602B2E7-C9C3-4149-85BF-343B31B1994B}" dt="2024-10-29T15:32:02.116" v="31457" actId="1076"/>
          <ac:spMkLst>
            <pc:docMk/>
            <pc:sldMk cId="3173397920" sldId="1431"/>
            <ac:spMk id="692" creationId="{670A6C42-7080-CCD1-3137-F5CDBE1E6599}"/>
          </ac:spMkLst>
        </pc:s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8" creationId="{7F313036-EB6A-7876-61CD-AC47B125DA06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86" creationId="{815DA86F-B4DB-B372-7A8D-C9BACB30B441}"/>
          </ac:grpSpMkLst>
        </pc:grpChg>
        <pc:grpChg chg="mod">
          <ac:chgData name="David Schall" userId="b2c311fc-73ee-406e-b0ae-3522d2f1a5b7" providerId="ADAL" clId="{0602B2E7-C9C3-4149-85BF-343B31B1994B}" dt="2024-10-29T12:18:20.985" v="29679" actId="164"/>
          <ac:grpSpMkLst>
            <pc:docMk/>
            <pc:sldMk cId="3173397920" sldId="1431"/>
            <ac:grpSpMk id="204" creationId="{45C68352-7018-A422-AD81-E66F91D82B9C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233" creationId="{91FE12A8-92CE-C89F-AC96-844AF6B4C6D8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276" creationId="{ED732DAF-13A9-9FA3-BBB1-E9BB169E63A1}"/>
          </ac:grpSpMkLst>
        </pc:grpChg>
        <pc:grpChg chg="mod">
          <ac:chgData name="David Schall" userId="b2c311fc-73ee-406e-b0ae-3522d2f1a5b7" providerId="ADAL" clId="{0602B2E7-C9C3-4149-85BF-343B31B1994B}" dt="2024-10-29T12:18:12.203" v="29678" actId="164"/>
          <ac:grpSpMkLst>
            <pc:docMk/>
            <pc:sldMk cId="3173397920" sldId="1431"/>
            <ac:grpSpMk id="309" creationId="{9510E5DB-4F4F-9C63-339E-D6B1D6B41457}"/>
          </ac:grpSpMkLst>
        </pc:grpChg>
        <pc:grpChg chg="mod">
          <ac:chgData name="David Schall" userId="b2c311fc-73ee-406e-b0ae-3522d2f1a5b7" providerId="ADAL" clId="{0602B2E7-C9C3-4149-85BF-343B31B1994B}" dt="2024-10-29T12:18:04.706" v="29677" actId="164"/>
          <ac:grpSpMkLst>
            <pc:docMk/>
            <pc:sldMk cId="3173397920" sldId="1431"/>
            <ac:grpSpMk id="352" creationId="{3FAF7210-6DE9-1F58-E540-A1C4A2283F3C}"/>
          </ac:grpSpMkLst>
        </pc:grpChg>
        <pc:grpChg chg="mod">
          <ac:chgData name="David Schall" userId="b2c311fc-73ee-406e-b0ae-3522d2f1a5b7" providerId="ADAL" clId="{0602B2E7-C9C3-4149-85BF-343B31B1994B}" dt="2024-10-29T12:17:35.918" v="29674" actId="164"/>
          <ac:grpSpMkLst>
            <pc:docMk/>
            <pc:sldMk cId="3173397920" sldId="1431"/>
            <ac:grpSpMk id="395" creationId="{2514E45C-F12A-C760-81D3-C538680D1B30}"/>
          </ac:grpSpMkLst>
        </pc:grpChg>
        <pc:grpChg chg="mod">
          <ac:chgData name="David Schall" userId="b2c311fc-73ee-406e-b0ae-3522d2f1a5b7" providerId="ADAL" clId="{0602B2E7-C9C3-4149-85BF-343B31B1994B}" dt="2024-10-29T12:17:26.065" v="29673" actId="164"/>
          <ac:grpSpMkLst>
            <pc:docMk/>
            <pc:sldMk cId="3173397920" sldId="1431"/>
            <ac:grpSpMk id="438" creationId="{330725F9-7B60-823C-7D3C-703BC6AEF784}"/>
          </ac:grpSpMkLst>
        </pc:grpChg>
        <pc:grpChg chg="mod">
          <ac:chgData name="David Schall" userId="b2c311fc-73ee-406e-b0ae-3522d2f1a5b7" providerId="ADAL" clId="{0602B2E7-C9C3-4149-85BF-343B31B1994B}" dt="2024-10-29T12:17:46.560" v="29675" actId="164"/>
          <ac:grpSpMkLst>
            <pc:docMk/>
            <pc:sldMk cId="3173397920" sldId="1431"/>
            <ac:grpSpMk id="481" creationId="{ACD6ED87-9530-030D-C866-1E5251E4208D}"/>
          </ac:grpSpMkLst>
        </pc:grpChg>
        <pc:grpChg chg="mod">
          <ac:chgData name="David Schall" userId="b2c311fc-73ee-406e-b0ae-3522d2f1a5b7" providerId="ADAL" clId="{0602B2E7-C9C3-4149-85BF-343B31B1994B}" dt="2024-10-29T12:17:57.532" v="29676" actId="164"/>
          <ac:grpSpMkLst>
            <pc:docMk/>
            <pc:sldMk cId="3173397920" sldId="1431"/>
            <ac:grpSpMk id="524" creationId="{012C6FCA-68C5-319A-8275-6DB1E0598942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567" creationId="{E83926FE-1BD8-0A19-A0E0-A6E289727B45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589" creationId="{632CD89D-2662-FFBE-EB82-60835ED2D4CE}"/>
          </ac:grpSpMkLst>
        </pc:grpChg>
        <pc:grpChg chg="add mod">
          <ac:chgData name="David Schall" userId="b2c311fc-73ee-406e-b0ae-3522d2f1a5b7" providerId="ADAL" clId="{0602B2E7-C9C3-4149-85BF-343B31B1994B}" dt="2024-10-29T11:56:43.557" v="29609"/>
          <ac:grpSpMkLst>
            <pc:docMk/>
            <pc:sldMk cId="3173397920" sldId="1431"/>
            <ac:grpSpMk id="632" creationId="{00D88579-43E5-3AA3-5E88-25ED4787CA10}"/>
          </ac:grpSpMkLst>
        </pc:grpChg>
        <pc:grpChg chg="add mod">
          <ac:chgData name="David Schall" userId="b2c311fc-73ee-406e-b0ae-3522d2f1a5b7" providerId="ADAL" clId="{0602B2E7-C9C3-4149-85BF-343B31B1994B}" dt="2024-10-29T12:23:30.371" v="29701" actId="1038"/>
          <ac:grpSpMkLst>
            <pc:docMk/>
            <pc:sldMk cId="3173397920" sldId="1431"/>
            <ac:grpSpMk id="676" creationId="{7B92C5BD-44A8-5927-D4BF-1CB601E5670D}"/>
          </ac:grpSpMkLst>
        </pc:grpChg>
        <pc:grpChg chg="add mod">
          <ac:chgData name="David Schall" userId="b2c311fc-73ee-406e-b0ae-3522d2f1a5b7" providerId="ADAL" clId="{0602B2E7-C9C3-4149-85BF-343B31B1994B}" dt="2024-10-29T12:23:46.835" v="29703" actId="1036"/>
          <ac:grpSpMkLst>
            <pc:docMk/>
            <pc:sldMk cId="3173397920" sldId="1431"/>
            <ac:grpSpMk id="677" creationId="{A5EB8C53-A6FD-8471-BE18-9EA075BDD466}"/>
          </ac:grpSpMkLst>
        </pc:grpChg>
        <pc:grpChg chg="add mod">
          <ac:chgData name="David Schall" userId="b2c311fc-73ee-406e-b0ae-3522d2f1a5b7" providerId="ADAL" clId="{0602B2E7-C9C3-4149-85BF-343B31B1994B}" dt="2024-10-29T12:17:46.560" v="29675" actId="164"/>
          <ac:grpSpMkLst>
            <pc:docMk/>
            <pc:sldMk cId="3173397920" sldId="1431"/>
            <ac:grpSpMk id="678" creationId="{2285A75E-151D-90B4-97AB-DECD70948500}"/>
          </ac:grpSpMkLst>
        </pc:grpChg>
        <pc:grpChg chg="add mod">
          <ac:chgData name="David Schall" userId="b2c311fc-73ee-406e-b0ae-3522d2f1a5b7" providerId="ADAL" clId="{0602B2E7-C9C3-4149-85BF-343B31B1994B}" dt="2024-10-29T12:17:57.532" v="29676" actId="164"/>
          <ac:grpSpMkLst>
            <pc:docMk/>
            <pc:sldMk cId="3173397920" sldId="1431"/>
            <ac:grpSpMk id="679" creationId="{D2816F91-51C3-F2F0-D5EE-F0EC80823D82}"/>
          </ac:grpSpMkLst>
        </pc:grpChg>
        <pc:grpChg chg="add mod">
          <ac:chgData name="David Schall" userId="b2c311fc-73ee-406e-b0ae-3522d2f1a5b7" providerId="ADAL" clId="{0602B2E7-C9C3-4149-85BF-343B31B1994B}" dt="2024-10-29T12:18:45.056" v="29680" actId="164"/>
          <ac:grpSpMkLst>
            <pc:docMk/>
            <pc:sldMk cId="3173397920" sldId="1431"/>
            <ac:grpSpMk id="680" creationId="{8E5B8090-0828-659F-952C-D7A1E890D2D6}"/>
          </ac:grpSpMkLst>
        </pc:grpChg>
        <pc:grpChg chg="add mod">
          <ac:chgData name="David Schall" userId="b2c311fc-73ee-406e-b0ae-3522d2f1a5b7" providerId="ADAL" clId="{0602B2E7-C9C3-4149-85BF-343B31B1994B}" dt="2024-10-29T12:18:45.056" v="29680" actId="164"/>
          <ac:grpSpMkLst>
            <pc:docMk/>
            <pc:sldMk cId="3173397920" sldId="1431"/>
            <ac:grpSpMk id="681" creationId="{D8C2D77D-3138-07C3-71E6-500BE49B25CD}"/>
          </ac:grpSpMkLst>
        </pc:grpChg>
        <pc:grpChg chg="add mod">
          <ac:chgData name="David Schall" userId="b2c311fc-73ee-406e-b0ae-3522d2f1a5b7" providerId="ADAL" clId="{0602B2E7-C9C3-4149-85BF-343B31B1994B}" dt="2024-10-29T12:18:20.985" v="29679" actId="164"/>
          <ac:grpSpMkLst>
            <pc:docMk/>
            <pc:sldMk cId="3173397920" sldId="1431"/>
            <ac:grpSpMk id="682" creationId="{3C5CF77E-D2C5-381B-2486-2E9AA2712FBD}"/>
          </ac:grpSpMkLst>
        </pc:grpChg>
        <pc:grpChg chg="add mod">
          <ac:chgData name="David Schall" userId="b2c311fc-73ee-406e-b0ae-3522d2f1a5b7" providerId="ADAL" clId="{0602B2E7-C9C3-4149-85BF-343B31B1994B}" dt="2024-10-29T12:18:45.056" v="29680" actId="164"/>
          <ac:grpSpMkLst>
            <pc:docMk/>
            <pc:sldMk cId="3173397920" sldId="1431"/>
            <ac:grpSpMk id="683" creationId="{979576DF-927A-39F1-7F87-383C0CC77922}"/>
          </ac:grpSpMkLst>
        </pc:grpChg>
      </pc:sldChg>
      <pc:sldChg chg="addSp delSp modSp add mod ord delAnim modAnim modShow modNotesTx">
        <pc:chgData name="David Schall" userId="b2c311fc-73ee-406e-b0ae-3522d2f1a5b7" providerId="ADAL" clId="{0602B2E7-C9C3-4149-85BF-343B31B1994B}" dt="2024-11-02T12:18:43.322" v="44600"/>
        <pc:sldMkLst>
          <pc:docMk/>
          <pc:sldMk cId="336263231" sldId="1432"/>
        </pc:sldMkLst>
        <pc:spChg chg="add del mod">
          <ac:chgData name="David Schall" userId="b2c311fc-73ee-406e-b0ae-3522d2f1a5b7" providerId="ADAL" clId="{0602B2E7-C9C3-4149-85BF-343B31B1994B}" dt="2024-10-29T12:30:29.473" v="29735" actId="478"/>
          <ac:spMkLst>
            <pc:docMk/>
            <pc:sldMk cId="336263231" sldId="1432"/>
            <ac:spMk id="3" creationId="{95EACEC4-C324-9234-D992-FEE0ACAFB68F}"/>
          </ac:spMkLst>
        </pc:spChg>
        <pc:spChg chg="add del mod">
          <ac:chgData name="David Schall" userId="b2c311fc-73ee-406e-b0ae-3522d2f1a5b7" providerId="ADAL" clId="{0602B2E7-C9C3-4149-85BF-343B31B1994B}" dt="2024-10-29T12:30:32.458" v="29736" actId="478"/>
          <ac:spMkLst>
            <pc:docMk/>
            <pc:sldMk cId="336263231" sldId="1432"/>
            <ac:spMk id="5" creationId="{D1A4C5D3-1EF5-D597-C440-F856061DDB11}"/>
          </ac:spMkLst>
        </pc:spChg>
        <pc:spChg chg="add mod">
          <ac:chgData name="David Schall" userId="b2c311fc-73ee-406e-b0ae-3522d2f1a5b7" providerId="ADAL" clId="{0602B2E7-C9C3-4149-85BF-343B31B1994B}" dt="2024-10-29T12:30:23.702" v="29734"/>
          <ac:spMkLst>
            <pc:docMk/>
            <pc:sldMk cId="336263231" sldId="1432"/>
            <ac:spMk id="6" creationId="{10C57814-9D12-9D08-AF25-B098540BFE65}"/>
          </ac:spMkLst>
        </pc:spChg>
        <pc:spChg chg="mod">
          <ac:chgData name="David Schall" userId="b2c311fc-73ee-406e-b0ae-3522d2f1a5b7" providerId="ADAL" clId="{0602B2E7-C9C3-4149-85BF-343B31B1994B}" dt="2024-10-29T14:57:51.894" v="30957"/>
          <ac:spMkLst>
            <pc:docMk/>
            <pc:sldMk cId="336263231" sldId="1432"/>
            <ac:spMk id="7" creationId="{B5CC0956-11E7-335E-D36E-806A99A15D96}"/>
          </ac:spMkLst>
        </pc:spChg>
        <pc:spChg chg="add del mod">
          <ac:chgData name="David Schall" userId="b2c311fc-73ee-406e-b0ae-3522d2f1a5b7" providerId="ADAL" clId="{0602B2E7-C9C3-4149-85BF-343B31B1994B}" dt="2024-10-29T12:30:48.653" v="29739" actId="478"/>
          <ac:spMkLst>
            <pc:docMk/>
            <pc:sldMk cId="336263231" sldId="1432"/>
            <ac:spMk id="8" creationId="{5F5F758D-2E57-8A60-283F-8ECAED9C2554}"/>
          </ac:spMkLst>
        </pc:spChg>
        <pc:spChg chg="add mod">
          <ac:chgData name="David Schall" userId="b2c311fc-73ee-406e-b0ae-3522d2f1a5b7" providerId="ADAL" clId="{0602B2E7-C9C3-4149-85BF-343B31B1994B}" dt="2024-10-29T12:30:23.702" v="29734"/>
          <ac:spMkLst>
            <pc:docMk/>
            <pc:sldMk cId="336263231" sldId="1432"/>
            <ac:spMk id="9" creationId="{9B11971C-3360-5D0E-D2F2-85FE18DAF5B6}"/>
          </ac:spMkLst>
        </pc:spChg>
        <pc:spChg chg="add mod">
          <ac:chgData name="David Schall" userId="b2c311fc-73ee-406e-b0ae-3522d2f1a5b7" providerId="ADAL" clId="{0602B2E7-C9C3-4149-85BF-343B31B1994B}" dt="2024-10-29T12:30:23.702" v="29734"/>
          <ac:spMkLst>
            <pc:docMk/>
            <pc:sldMk cId="336263231" sldId="1432"/>
            <ac:spMk id="10" creationId="{413B6083-A1E6-AD2C-DDB4-DB26DFE37D65}"/>
          </ac:spMkLst>
        </pc:spChg>
        <pc:spChg chg="add mod">
          <ac:chgData name="David Schall" userId="b2c311fc-73ee-406e-b0ae-3522d2f1a5b7" providerId="ADAL" clId="{0602B2E7-C9C3-4149-85BF-343B31B1994B}" dt="2024-10-29T12:30:53.805" v="29740" actId="1076"/>
          <ac:spMkLst>
            <pc:docMk/>
            <pc:sldMk cId="336263231" sldId="1432"/>
            <ac:spMk id="11" creationId="{BDEE7B17-DE7F-1660-8975-92F8546AEDD6}"/>
          </ac:spMkLst>
        </pc:spChg>
        <pc:spChg chg="add mod">
          <ac:chgData name="David Schall" userId="b2c311fc-73ee-406e-b0ae-3522d2f1a5b7" providerId="ADAL" clId="{0602B2E7-C9C3-4149-85BF-343B31B1994B}" dt="2024-10-29T12:30:23.702" v="29734"/>
          <ac:spMkLst>
            <pc:docMk/>
            <pc:sldMk cId="336263231" sldId="1432"/>
            <ac:spMk id="12" creationId="{E9930231-49E8-EB76-24B5-70266F58FEE0}"/>
          </ac:spMkLst>
        </pc:spChg>
        <pc:spChg chg="add mod">
          <ac:chgData name="David Schall" userId="b2c311fc-73ee-406e-b0ae-3522d2f1a5b7" providerId="ADAL" clId="{0602B2E7-C9C3-4149-85BF-343B31B1994B}" dt="2024-10-29T12:30:23.702" v="29734"/>
          <ac:spMkLst>
            <pc:docMk/>
            <pc:sldMk cId="336263231" sldId="1432"/>
            <ac:spMk id="13" creationId="{E17E8BB0-150A-824B-B45D-607029F658D8}"/>
          </ac:spMkLst>
        </pc:spChg>
        <pc:spChg chg="add del mod">
          <ac:chgData name="David Schall" userId="b2c311fc-73ee-406e-b0ae-3522d2f1a5b7" providerId="ADAL" clId="{0602B2E7-C9C3-4149-85BF-343B31B1994B}" dt="2024-10-29T12:41:21.548" v="29784" actId="478"/>
          <ac:spMkLst>
            <pc:docMk/>
            <pc:sldMk cId="336263231" sldId="1432"/>
            <ac:spMk id="26" creationId="{514C6F6C-A439-4D66-8A86-D8B0F1D16C8A}"/>
          </ac:spMkLst>
        </pc:spChg>
        <pc:spChg chg="add mod">
          <ac:chgData name="David Schall" userId="b2c311fc-73ee-406e-b0ae-3522d2f1a5b7" providerId="ADAL" clId="{0602B2E7-C9C3-4149-85BF-343B31B1994B}" dt="2024-10-29T12:40:49.102" v="29780" actId="1076"/>
          <ac:spMkLst>
            <pc:docMk/>
            <pc:sldMk cId="336263231" sldId="1432"/>
            <ac:spMk id="27" creationId="{C5BEC9A1-12C2-0068-CFEF-F770741A64AD}"/>
          </ac:spMkLst>
        </pc:spChg>
        <pc:spChg chg="add mod">
          <ac:chgData name="David Schall" userId="b2c311fc-73ee-406e-b0ae-3522d2f1a5b7" providerId="ADAL" clId="{0602B2E7-C9C3-4149-85BF-343B31B1994B}" dt="2024-10-29T12:41:01.997" v="29781" actId="20577"/>
          <ac:spMkLst>
            <pc:docMk/>
            <pc:sldMk cId="336263231" sldId="1432"/>
            <ac:spMk id="28" creationId="{2BA5CDB7-BF8C-6B85-3D30-D523CEF9C8AE}"/>
          </ac:spMkLst>
        </pc:spChg>
        <pc:spChg chg="add del mod">
          <ac:chgData name="David Schall" userId="b2c311fc-73ee-406e-b0ae-3522d2f1a5b7" providerId="ADAL" clId="{0602B2E7-C9C3-4149-85BF-343B31B1994B}" dt="2024-10-29T12:41:21.548" v="29784" actId="478"/>
          <ac:spMkLst>
            <pc:docMk/>
            <pc:sldMk cId="336263231" sldId="1432"/>
            <ac:spMk id="29" creationId="{2896D100-1246-913A-CE65-CDB49FF7B4A3}"/>
          </ac:spMkLst>
        </pc:spChg>
        <pc:spChg chg="add mod">
          <ac:chgData name="David Schall" userId="b2c311fc-73ee-406e-b0ae-3522d2f1a5b7" providerId="ADAL" clId="{0602B2E7-C9C3-4149-85BF-343B31B1994B}" dt="2024-10-29T12:41:50.818" v="29787" actId="14100"/>
          <ac:spMkLst>
            <pc:docMk/>
            <pc:sldMk cId="336263231" sldId="1432"/>
            <ac:spMk id="30" creationId="{CF5D9130-4519-B42C-5711-0315630A23BD}"/>
          </ac:spMkLst>
        </pc:spChg>
        <pc:spChg chg="add mod">
          <ac:chgData name="David Schall" userId="b2c311fc-73ee-406e-b0ae-3522d2f1a5b7" providerId="ADAL" clId="{0602B2E7-C9C3-4149-85BF-343B31B1994B}" dt="2024-10-29T12:42:01.044" v="29789" actId="20577"/>
          <ac:spMkLst>
            <pc:docMk/>
            <pc:sldMk cId="336263231" sldId="1432"/>
            <ac:spMk id="32" creationId="{E7996CCF-27DB-3585-0EE1-7B237A5A93FF}"/>
          </ac:spMkLst>
        </pc:spChg>
        <pc:spChg chg="add mod">
          <ac:chgData name="David Schall" userId="b2c311fc-73ee-406e-b0ae-3522d2f1a5b7" providerId="ADAL" clId="{0602B2E7-C9C3-4149-85BF-343B31B1994B}" dt="2024-10-29T12:39:48.905" v="29774" actId="1076"/>
          <ac:spMkLst>
            <pc:docMk/>
            <pc:sldMk cId="336263231" sldId="1432"/>
            <ac:spMk id="33" creationId="{38578EAD-E7B4-7C81-7274-E1D95C280836}"/>
          </ac:spMkLst>
        </pc:spChg>
        <pc:spChg chg="add mod">
          <ac:chgData name="David Schall" userId="b2c311fc-73ee-406e-b0ae-3522d2f1a5b7" providerId="ADAL" clId="{0602B2E7-C9C3-4149-85BF-343B31B1994B}" dt="2024-10-29T12:39:48.905" v="29774" actId="1076"/>
          <ac:spMkLst>
            <pc:docMk/>
            <pc:sldMk cId="336263231" sldId="1432"/>
            <ac:spMk id="34" creationId="{BAE9FC41-AA10-DF90-6A93-C5A24C59363A}"/>
          </ac:spMkLst>
        </pc:spChg>
        <pc:spChg chg="add mod">
          <ac:chgData name="David Schall" userId="b2c311fc-73ee-406e-b0ae-3522d2f1a5b7" providerId="ADAL" clId="{0602B2E7-C9C3-4149-85BF-343B31B1994B}" dt="2024-10-29T12:39:48.905" v="29774" actId="1076"/>
          <ac:spMkLst>
            <pc:docMk/>
            <pc:sldMk cId="336263231" sldId="1432"/>
            <ac:spMk id="40" creationId="{719F9841-66CA-3DD5-4C1B-102435466CC6}"/>
          </ac:spMkLst>
        </pc:spChg>
        <pc:spChg chg="add mod">
          <ac:chgData name="David Schall" userId="b2c311fc-73ee-406e-b0ae-3522d2f1a5b7" providerId="ADAL" clId="{0602B2E7-C9C3-4149-85BF-343B31B1994B}" dt="2024-10-29T12:39:48.905" v="29774" actId="1076"/>
          <ac:spMkLst>
            <pc:docMk/>
            <pc:sldMk cId="336263231" sldId="1432"/>
            <ac:spMk id="42" creationId="{A979101F-B52E-D5F6-8CC4-4D42E2152639}"/>
          </ac:spMkLst>
        </pc:spChg>
        <pc:spChg chg="add mod">
          <ac:chgData name="David Schall" userId="b2c311fc-73ee-406e-b0ae-3522d2f1a5b7" providerId="ADAL" clId="{0602B2E7-C9C3-4149-85BF-343B31B1994B}" dt="2024-10-29T12:41:14.071" v="29782"/>
          <ac:spMkLst>
            <pc:docMk/>
            <pc:sldMk cId="336263231" sldId="1432"/>
            <ac:spMk id="43" creationId="{87091427-A5D8-2DD5-4869-3C7D4A549BAA}"/>
          </ac:spMkLst>
        </pc:spChg>
        <pc:spChg chg="add mod">
          <ac:chgData name="David Schall" userId="b2c311fc-73ee-406e-b0ae-3522d2f1a5b7" providerId="ADAL" clId="{0602B2E7-C9C3-4149-85BF-343B31B1994B}" dt="2024-10-29T12:41:14.071" v="29782"/>
          <ac:spMkLst>
            <pc:docMk/>
            <pc:sldMk cId="336263231" sldId="1432"/>
            <ac:spMk id="44" creationId="{1B78A9F2-B364-06DC-CBEC-CDF8DC0CCD92}"/>
          </ac:spMkLst>
        </pc:spChg>
        <pc:spChg chg="add mod">
          <ac:chgData name="David Schall" userId="b2c311fc-73ee-406e-b0ae-3522d2f1a5b7" providerId="ADAL" clId="{0602B2E7-C9C3-4149-85BF-343B31B1994B}" dt="2024-10-29T12:41:14.071" v="29782"/>
          <ac:spMkLst>
            <pc:docMk/>
            <pc:sldMk cId="336263231" sldId="1432"/>
            <ac:spMk id="49" creationId="{97CD79EE-E0EB-12EE-F18A-3C15C746F3EB}"/>
          </ac:spMkLst>
        </pc:spChg>
        <pc:spChg chg="add mod">
          <ac:chgData name="David Schall" userId="b2c311fc-73ee-406e-b0ae-3522d2f1a5b7" providerId="ADAL" clId="{0602B2E7-C9C3-4149-85BF-343B31B1994B}" dt="2024-10-29T12:41:14.071" v="29782"/>
          <ac:spMkLst>
            <pc:docMk/>
            <pc:sldMk cId="336263231" sldId="1432"/>
            <ac:spMk id="50" creationId="{02E8C4B1-8DE3-D0B5-6537-2F40FB5701FE}"/>
          </ac:spMkLst>
        </pc:spChg>
        <pc:spChg chg="add mod">
          <ac:chgData name="David Schall" userId="b2c311fc-73ee-406e-b0ae-3522d2f1a5b7" providerId="ADAL" clId="{0602B2E7-C9C3-4149-85BF-343B31B1994B}" dt="2024-10-29T12:41:14.071" v="29782"/>
          <ac:spMkLst>
            <pc:docMk/>
            <pc:sldMk cId="336263231" sldId="1432"/>
            <ac:spMk id="51" creationId="{CC69561C-0B51-D79C-45FC-1F16C571788D}"/>
          </ac:spMkLst>
        </pc:spChg>
        <pc:spChg chg="add mod">
          <ac:chgData name="David Schall" userId="b2c311fc-73ee-406e-b0ae-3522d2f1a5b7" providerId="ADAL" clId="{0602B2E7-C9C3-4149-85BF-343B31B1994B}" dt="2024-10-29T12:43:40.483" v="29807" actId="1076"/>
          <ac:spMkLst>
            <pc:docMk/>
            <pc:sldMk cId="336263231" sldId="1432"/>
            <ac:spMk id="52" creationId="{C1CED05D-2F73-AEC1-7509-E04A02487E74}"/>
          </ac:spMkLst>
        </pc:spChg>
        <pc:spChg chg="add mod">
          <ac:chgData name="David Schall" userId="b2c311fc-73ee-406e-b0ae-3522d2f1a5b7" providerId="ADAL" clId="{0602B2E7-C9C3-4149-85BF-343B31B1994B}" dt="2024-10-29T12:43:48.162" v="29808" actId="1076"/>
          <ac:spMkLst>
            <pc:docMk/>
            <pc:sldMk cId="336263231" sldId="1432"/>
            <ac:spMk id="54" creationId="{67DE53B4-F3BA-0502-5710-2E199B243566}"/>
          </ac:spMkLst>
        </pc:spChg>
        <pc:spChg chg="add mod">
          <ac:chgData name="David Schall" userId="b2c311fc-73ee-406e-b0ae-3522d2f1a5b7" providerId="ADAL" clId="{0602B2E7-C9C3-4149-85BF-343B31B1994B}" dt="2024-10-29T12:42:20.588" v="29792" actId="14100"/>
          <ac:spMkLst>
            <pc:docMk/>
            <pc:sldMk cId="336263231" sldId="1432"/>
            <ac:spMk id="56" creationId="{D193C241-3687-7AA8-5068-44DBC40D58DE}"/>
          </ac:spMkLst>
        </pc:spChg>
        <pc:spChg chg="add mod">
          <ac:chgData name="David Schall" userId="b2c311fc-73ee-406e-b0ae-3522d2f1a5b7" providerId="ADAL" clId="{0602B2E7-C9C3-4149-85BF-343B31B1994B}" dt="2024-10-29T15:35:04.477" v="31473" actId="20577"/>
          <ac:spMkLst>
            <pc:docMk/>
            <pc:sldMk cId="336263231" sldId="1432"/>
            <ac:spMk id="60" creationId="{DD91F885-17DB-B309-5EDA-B2FABF910597}"/>
          </ac:spMkLst>
        </pc:spChg>
        <pc:spChg chg="add mod">
          <ac:chgData name="David Schall" userId="b2c311fc-73ee-406e-b0ae-3522d2f1a5b7" providerId="ADAL" clId="{0602B2E7-C9C3-4149-85BF-343B31B1994B}" dt="2024-10-29T12:44:03.803" v="29809" actId="1076"/>
          <ac:spMkLst>
            <pc:docMk/>
            <pc:sldMk cId="336263231" sldId="1432"/>
            <ac:spMk id="70" creationId="{3F240309-0302-1F15-18C8-42BB4F7F6941}"/>
          </ac:spMkLst>
        </pc:spChg>
        <pc:spChg chg="add mod">
          <ac:chgData name="David Schall" userId="b2c311fc-73ee-406e-b0ae-3522d2f1a5b7" providerId="ADAL" clId="{0602B2E7-C9C3-4149-85BF-343B31B1994B}" dt="2024-10-29T12:44:10.508" v="29814" actId="20577"/>
          <ac:spMkLst>
            <pc:docMk/>
            <pc:sldMk cId="336263231" sldId="1432"/>
            <ac:spMk id="75" creationId="{63D08946-8AAB-867B-4EEA-32917384B27D}"/>
          </ac:spMkLst>
        </pc:spChg>
        <pc:spChg chg="add mod">
          <ac:chgData name="David Schall" userId="b2c311fc-73ee-406e-b0ae-3522d2f1a5b7" providerId="ADAL" clId="{0602B2E7-C9C3-4149-85BF-343B31B1994B}" dt="2024-10-29T15:32:41.525" v="31470" actId="1037"/>
          <ac:spMkLst>
            <pc:docMk/>
            <pc:sldMk cId="336263231" sldId="1432"/>
            <ac:spMk id="76" creationId="{1F5A237F-DACA-83B2-030A-D845B0EEFCAE}"/>
          </ac:spMkLst>
        </pc:spChg>
        <pc:spChg chg="mod">
          <ac:chgData name="David Schall" userId="b2c311fc-73ee-406e-b0ae-3522d2f1a5b7" providerId="ADAL" clId="{0602B2E7-C9C3-4149-85BF-343B31B1994B}" dt="2024-10-29T12:33:53.971" v="29751" actId="164"/>
          <ac:spMkLst>
            <pc:docMk/>
            <pc:sldMk cId="336263231" sldId="1432"/>
            <ac:spMk id="306" creationId="{2F655564-BDD1-94CE-CC33-EF270DABB6F0}"/>
          </ac:spMkLst>
        </pc:spChg>
        <pc:spChg chg="mod">
          <ac:chgData name="David Schall" userId="b2c311fc-73ee-406e-b0ae-3522d2f1a5b7" providerId="ADAL" clId="{0602B2E7-C9C3-4149-85BF-343B31B1994B}" dt="2024-10-29T12:33:53.971" v="29751" actId="164"/>
          <ac:spMkLst>
            <pc:docMk/>
            <pc:sldMk cId="336263231" sldId="1432"/>
            <ac:spMk id="307" creationId="{679BF405-8B7D-1829-AEB4-1960E38FC40E}"/>
          </ac:spMkLst>
        </pc:spChg>
        <pc:spChg chg="mod">
          <ac:chgData name="David Schall" userId="b2c311fc-73ee-406e-b0ae-3522d2f1a5b7" providerId="ADAL" clId="{0602B2E7-C9C3-4149-85BF-343B31B1994B}" dt="2024-10-29T12:33:53.971" v="29751" actId="164"/>
          <ac:spMkLst>
            <pc:docMk/>
            <pc:sldMk cId="336263231" sldId="1432"/>
            <ac:spMk id="308" creationId="{7F9D5CC8-E4AD-2E0A-8281-2C70FC71DA51}"/>
          </ac:spMkLst>
        </pc:spChg>
        <pc:spChg chg="mod">
          <ac:chgData name="David Schall" userId="b2c311fc-73ee-406e-b0ae-3522d2f1a5b7" providerId="ADAL" clId="{0602B2E7-C9C3-4149-85BF-343B31B1994B}" dt="2024-10-29T12:33:42.282" v="29750" actId="164"/>
          <ac:spMkLst>
            <pc:docMk/>
            <pc:sldMk cId="336263231" sldId="1432"/>
            <ac:spMk id="349" creationId="{495E4386-C841-0DC8-3285-63AC6809C762}"/>
          </ac:spMkLst>
        </pc:spChg>
        <pc:spChg chg="mod">
          <ac:chgData name="David Schall" userId="b2c311fc-73ee-406e-b0ae-3522d2f1a5b7" providerId="ADAL" clId="{0602B2E7-C9C3-4149-85BF-343B31B1994B}" dt="2024-10-29T12:33:42.282" v="29750" actId="164"/>
          <ac:spMkLst>
            <pc:docMk/>
            <pc:sldMk cId="336263231" sldId="1432"/>
            <ac:spMk id="350" creationId="{F1D0E284-C9BC-38CC-F88F-D38A1F0646D1}"/>
          </ac:spMkLst>
        </pc:spChg>
        <pc:spChg chg="mod">
          <ac:chgData name="David Schall" userId="b2c311fc-73ee-406e-b0ae-3522d2f1a5b7" providerId="ADAL" clId="{0602B2E7-C9C3-4149-85BF-343B31B1994B}" dt="2024-10-29T15:34:51.222" v="31471" actId="207"/>
          <ac:spMkLst>
            <pc:docMk/>
            <pc:sldMk cId="336263231" sldId="1432"/>
            <ac:spMk id="351" creationId="{BCAE3E5B-A039-DCA1-3619-BCA9B51DB469}"/>
          </ac:spMkLst>
        </pc:spChg>
        <pc:spChg chg="mod">
          <ac:chgData name="David Schall" userId="b2c311fc-73ee-406e-b0ae-3522d2f1a5b7" providerId="ADAL" clId="{0602B2E7-C9C3-4149-85BF-343B31B1994B}" dt="2024-10-29T12:33:36.134" v="29749" actId="164"/>
          <ac:spMkLst>
            <pc:docMk/>
            <pc:sldMk cId="336263231" sldId="1432"/>
            <ac:spMk id="392" creationId="{591A2E76-DAB5-23F6-4DCF-D1C9315F7C12}"/>
          </ac:spMkLst>
        </pc:spChg>
        <pc:spChg chg="mod">
          <ac:chgData name="David Schall" userId="b2c311fc-73ee-406e-b0ae-3522d2f1a5b7" providerId="ADAL" clId="{0602B2E7-C9C3-4149-85BF-343B31B1994B}" dt="2024-10-29T12:33:36.134" v="29749" actId="164"/>
          <ac:spMkLst>
            <pc:docMk/>
            <pc:sldMk cId="336263231" sldId="1432"/>
            <ac:spMk id="393" creationId="{3D6EDEFE-005A-3910-5D6B-FB2C50E4222F}"/>
          </ac:spMkLst>
        </pc:spChg>
        <pc:spChg chg="mod">
          <ac:chgData name="David Schall" userId="b2c311fc-73ee-406e-b0ae-3522d2f1a5b7" providerId="ADAL" clId="{0602B2E7-C9C3-4149-85BF-343B31B1994B}" dt="2024-10-29T12:33:36.134" v="29749" actId="164"/>
          <ac:spMkLst>
            <pc:docMk/>
            <pc:sldMk cId="336263231" sldId="1432"/>
            <ac:spMk id="394" creationId="{2E2F15B7-705B-03FF-FB88-1588D2BD739B}"/>
          </ac:spMkLst>
        </pc:spChg>
        <pc:spChg chg="mod">
          <ac:chgData name="David Schall" userId="b2c311fc-73ee-406e-b0ae-3522d2f1a5b7" providerId="ADAL" clId="{0602B2E7-C9C3-4149-85BF-343B31B1994B}" dt="2024-10-29T12:33:13.831" v="29746" actId="164"/>
          <ac:spMkLst>
            <pc:docMk/>
            <pc:sldMk cId="336263231" sldId="1432"/>
            <ac:spMk id="435" creationId="{6D99D1A7-2074-A47C-39EB-428539E9BED4}"/>
          </ac:spMkLst>
        </pc:spChg>
        <pc:spChg chg="mod">
          <ac:chgData name="David Schall" userId="b2c311fc-73ee-406e-b0ae-3522d2f1a5b7" providerId="ADAL" clId="{0602B2E7-C9C3-4149-85BF-343B31B1994B}" dt="2024-10-29T12:33:13.831" v="29746" actId="164"/>
          <ac:spMkLst>
            <pc:docMk/>
            <pc:sldMk cId="336263231" sldId="1432"/>
            <ac:spMk id="436" creationId="{5C1E588E-21FD-0653-6116-0CEF3C89A7F9}"/>
          </ac:spMkLst>
        </pc:spChg>
        <pc:spChg chg="mod">
          <ac:chgData name="David Schall" userId="b2c311fc-73ee-406e-b0ae-3522d2f1a5b7" providerId="ADAL" clId="{0602B2E7-C9C3-4149-85BF-343B31B1994B}" dt="2024-10-29T12:33:13.831" v="29746" actId="164"/>
          <ac:spMkLst>
            <pc:docMk/>
            <pc:sldMk cId="336263231" sldId="1432"/>
            <ac:spMk id="437" creationId="{78E504BC-3599-E8BA-BA3F-E3F2CEAAD4E2}"/>
          </ac:spMkLst>
        </pc:spChg>
        <pc:spChg chg="mod">
          <ac:chgData name="David Schall" userId="b2c311fc-73ee-406e-b0ae-3522d2f1a5b7" providerId="ADAL" clId="{0602B2E7-C9C3-4149-85BF-343B31B1994B}" dt="2024-10-29T12:33:20.710" v="29747" actId="164"/>
          <ac:spMkLst>
            <pc:docMk/>
            <pc:sldMk cId="336263231" sldId="1432"/>
            <ac:spMk id="478" creationId="{D6FC402F-0D0F-E30F-346D-97A3E1DA73C7}"/>
          </ac:spMkLst>
        </pc:spChg>
        <pc:spChg chg="mod">
          <ac:chgData name="David Schall" userId="b2c311fc-73ee-406e-b0ae-3522d2f1a5b7" providerId="ADAL" clId="{0602B2E7-C9C3-4149-85BF-343B31B1994B}" dt="2024-10-29T12:33:20.710" v="29747" actId="164"/>
          <ac:spMkLst>
            <pc:docMk/>
            <pc:sldMk cId="336263231" sldId="1432"/>
            <ac:spMk id="479" creationId="{AD5976CE-B204-D308-42E5-36F1B7DCA615}"/>
          </ac:spMkLst>
        </pc:spChg>
        <pc:spChg chg="mod">
          <ac:chgData name="David Schall" userId="b2c311fc-73ee-406e-b0ae-3522d2f1a5b7" providerId="ADAL" clId="{0602B2E7-C9C3-4149-85BF-343B31B1994B}" dt="2024-10-29T12:36:32.137" v="29761" actId="207"/>
          <ac:spMkLst>
            <pc:docMk/>
            <pc:sldMk cId="336263231" sldId="1432"/>
            <ac:spMk id="480" creationId="{5BAD516F-C1D4-8B91-02D9-2B1B8D6C9858}"/>
          </ac:spMkLst>
        </pc:spChg>
        <pc:spChg chg="mod">
          <ac:chgData name="David Schall" userId="b2c311fc-73ee-406e-b0ae-3522d2f1a5b7" providerId="ADAL" clId="{0602B2E7-C9C3-4149-85BF-343B31B1994B}" dt="2024-10-29T12:33:27.870" v="29748" actId="164"/>
          <ac:spMkLst>
            <pc:docMk/>
            <pc:sldMk cId="336263231" sldId="1432"/>
            <ac:spMk id="521" creationId="{F2A6B4DD-DF10-8E19-5412-EB9B2ABF98A8}"/>
          </ac:spMkLst>
        </pc:spChg>
        <pc:spChg chg="mod">
          <ac:chgData name="David Schall" userId="b2c311fc-73ee-406e-b0ae-3522d2f1a5b7" providerId="ADAL" clId="{0602B2E7-C9C3-4149-85BF-343B31B1994B}" dt="2024-10-29T12:33:27.870" v="29748" actId="164"/>
          <ac:spMkLst>
            <pc:docMk/>
            <pc:sldMk cId="336263231" sldId="1432"/>
            <ac:spMk id="522" creationId="{2F364F18-E724-1BA1-0C24-64BA6548C23F}"/>
          </ac:spMkLst>
        </pc:spChg>
        <pc:spChg chg="mod">
          <ac:chgData name="David Schall" userId="b2c311fc-73ee-406e-b0ae-3522d2f1a5b7" providerId="ADAL" clId="{0602B2E7-C9C3-4149-85BF-343B31B1994B}" dt="2024-10-29T12:33:27.870" v="29748" actId="164"/>
          <ac:spMkLst>
            <pc:docMk/>
            <pc:sldMk cId="336263231" sldId="1432"/>
            <ac:spMk id="523" creationId="{3CFCA1E3-F1DF-57BC-059E-3E19AFFD6F69}"/>
          </ac:spMkLst>
        </pc:spChg>
        <pc:grpChg chg="add mod">
          <ac:chgData name="David Schall" userId="b2c311fc-73ee-406e-b0ae-3522d2f1a5b7" providerId="ADAL" clId="{0602B2E7-C9C3-4149-85BF-343B31B1994B}" dt="2024-10-29T12:35:43.064" v="29760" actId="1037"/>
          <ac:grpSpMkLst>
            <pc:docMk/>
            <pc:sldMk cId="336263231" sldId="1432"/>
            <ac:grpSpMk id="14" creationId="{2C76F966-84F6-FFE3-1ECC-005DDA291DFE}"/>
          </ac:grpSpMkLst>
        </pc:grpChg>
        <pc:grpChg chg="add mod">
          <ac:chgData name="David Schall" userId="b2c311fc-73ee-406e-b0ae-3522d2f1a5b7" providerId="ADAL" clId="{0602B2E7-C9C3-4149-85BF-343B31B1994B}" dt="2024-10-29T12:33:20.710" v="29747" actId="164"/>
          <ac:grpSpMkLst>
            <pc:docMk/>
            <pc:sldMk cId="336263231" sldId="1432"/>
            <ac:grpSpMk id="19" creationId="{C868B24D-1C24-DFB5-4482-6A4C46AD29F0}"/>
          </ac:grpSpMkLst>
        </pc:grpChg>
        <pc:grpChg chg="add mod">
          <ac:chgData name="David Schall" userId="b2c311fc-73ee-406e-b0ae-3522d2f1a5b7" providerId="ADAL" clId="{0602B2E7-C9C3-4149-85BF-343B31B1994B}" dt="2024-10-29T12:33:27.870" v="29748" actId="164"/>
          <ac:grpSpMkLst>
            <pc:docMk/>
            <pc:sldMk cId="336263231" sldId="1432"/>
            <ac:grpSpMk id="20" creationId="{A2F48E50-792D-153C-A9A1-E3436B9D5291}"/>
          </ac:grpSpMkLst>
        </pc:grpChg>
        <pc:grpChg chg="add mod">
          <ac:chgData name="David Schall" userId="b2c311fc-73ee-406e-b0ae-3522d2f1a5b7" providerId="ADAL" clId="{0602B2E7-C9C3-4149-85BF-343B31B1994B}" dt="2024-10-29T12:34:33.152" v="29753" actId="1076"/>
          <ac:grpSpMkLst>
            <pc:docMk/>
            <pc:sldMk cId="336263231" sldId="1432"/>
            <ac:grpSpMk id="22" creationId="{A04CD090-26B5-9DC9-406F-B24301F275A9}"/>
          </ac:grpSpMkLst>
        </pc:grpChg>
        <pc:grpChg chg="add mod">
          <ac:chgData name="David Schall" userId="b2c311fc-73ee-406e-b0ae-3522d2f1a5b7" providerId="ADAL" clId="{0602B2E7-C9C3-4149-85BF-343B31B1994B}" dt="2024-10-29T12:35:26.519" v="29757" actId="1076"/>
          <ac:grpSpMkLst>
            <pc:docMk/>
            <pc:sldMk cId="336263231" sldId="1432"/>
            <ac:grpSpMk id="24" creationId="{AC1B73F5-BAF5-993B-6593-F3812285B543}"/>
          </ac:grpSpMkLst>
        </pc:grpChg>
        <pc:grpChg chg="add mod">
          <ac:chgData name="David Schall" userId="b2c311fc-73ee-406e-b0ae-3522d2f1a5b7" providerId="ADAL" clId="{0602B2E7-C9C3-4149-85BF-343B31B1994B}" dt="2024-10-29T12:35:26.519" v="29757" actId="1076"/>
          <ac:grpSpMkLst>
            <pc:docMk/>
            <pc:sldMk cId="336263231" sldId="1432"/>
            <ac:grpSpMk id="25" creationId="{8DFC58C9-06D5-CF11-FB84-747787B54558}"/>
          </ac:grpSpMkLst>
        </pc:grpChg>
        <pc:grpChg chg="mod">
          <ac:chgData name="David Schall" userId="b2c311fc-73ee-406e-b0ae-3522d2f1a5b7" providerId="ADAL" clId="{0602B2E7-C9C3-4149-85BF-343B31B1994B}" dt="2024-10-29T12:33:53.971" v="29751" actId="164"/>
          <ac:grpSpMkLst>
            <pc:docMk/>
            <pc:sldMk cId="336263231" sldId="1432"/>
            <ac:grpSpMk id="309" creationId="{D655DC51-3719-BBE8-2161-8DD9CD1BD1A6}"/>
          </ac:grpSpMkLst>
        </pc:grpChg>
        <pc:grpChg chg="mod">
          <ac:chgData name="David Schall" userId="b2c311fc-73ee-406e-b0ae-3522d2f1a5b7" providerId="ADAL" clId="{0602B2E7-C9C3-4149-85BF-343B31B1994B}" dt="2024-10-29T12:33:42.282" v="29750" actId="164"/>
          <ac:grpSpMkLst>
            <pc:docMk/>
            <pc:sldMk cId="336263231" sldId="1432"/>
            <ac:grpSpMk id="352" creationId="{7B979DDC-6B9E-601D-7147-875C40B76565}"/>
          </ac:grpSpMkLst>
        </pc:grpChg>
        <pc:grpChg chg="mod">
          <ac:chgData name="David Schall" userId="b2c311fc-73ee-406e-b0ae-3522d2f1a5b7" providerId="ADAL" clId="{0602B2E7-C9C3-4149-85BF-343B31B1994B}" dt="2024-10-29T12:33:36.134" v="29749" actId="164"/>
          <ac:grpSpMkLst>
            <pc:docMk/>
            <pc:sldMk cId="336263231" sldId="1432"/>
            <ac:grpSpMk id="395" creationId="{CC5C8B67-E2AE-7283-C3C6-73E62D74D320}"/>
          </ac:grpSpMkLst>
        </pc:grpChg>
        <pc:grpChg chg="mod">
          <ac:chgData name="David Schall" userId="b2c311fc-73ee-406e-b0ae-3522d2f1a5b7" providerId="ADAL" clId="{0602B2E7-C9C3-4149-85BF-343B31B1994B}" dt="2024-10-29T12:33:13.831" v="29746" actId="164"/>
          <ac:grpSpMkLst>
            <pc:docMk/>
            <pc:sldMk cId="336263231" sldId="1432"/>
            <ac:grpSpMk id="438" creationId="{FA5DF111-36E9-88E8-B193-16850A4FC164}"/>
          </ac:grpSpMkLst>
        </pc:grpChg>
        <pc:grpChg chg="mod">
          <ac:chgData name="David Schall" userId="b2c311fc-73ee-406e-b0ae-3522d2f1a5b7" providerId="ADAL" clId="{0602B2E7-C9C3-4149-85BF-343B31B1994B}" dt="2024-10-29T12:33:20.710" v="29747" actId="164"/>
          <ac:grpSpMkLst>
            <pc:docMk/>
            <pc:sldMk cId="336263231" sldId="1432"/>
            <ac:grpSpMk id="481" creationId="{5A9C5B3C-63F6-ECA0-C16D-DDB12E96DDB2}"/>
          </ac:grpSpMkLst>
        </pc:grpChg>
        <pc:grpChg chg="mod">
          <ac:chgData name="David Schall" userId="b2c311fc-73ee-406e-b0ae-3522d2f1a5b7" providerId="ADAL" clId="{0602B2E7-C9C3-4149-85BF-343B31B1994B}" dt="2024-10-29T12:33:27.870" v="29748" actId="164"/>
          <ac:grpSpMkLst>
            <pc:docMk/>
            <pc:sldMk cId="336263231" sldId="1432"/>
            <ac:grpSpMk id="524" creationId="{56D35CF3-C7AA-0CD3-464F-980C46D169D5}"/>
          </ac:grpSpMkLst>
        </pc:grpChg>
      </pc:sldChg>
      <pc:sldChg chg="add mod ord modShow">
        <pc:chgData name="David Schall" userId="b2c311fc-73ee-406e-b0ae-3522d2f1a5b7" providerId="ADAL" clId="{0602B2E7-C9C3-4149-85BF-343B31B1994B}" dt="2024-11-02T12:18:43.322" v="44600"/>
        <pc:sldMkLst>
          <pc:docMk/>
          <pc:sldMk cId="3523132688" sldId="1433"/>
        </pc:sldMkLst>
      </pc:sldChg>
      <pc:sldChg chg="modSp new mod ord">
        <pc:chgData name="David Schall" userId="b2c311fc-73ee-406e-b0ae-3522d2f1a5b7" providerId="ADAL" clId="{0602B2E7-C9C3-4149-85BF-343B31B1994B}" dt="2024-10-31T11:33:52.585" v="34483"/>
        <pc:sldMkLst>
          <pc:docMk/>
          <pc:sldMk cId="3952045566" sldId="1434"/>
        </pc:sldMkLst>
        <pc:spChg chg="mod">
          <ac:chgData name="David Schall" userId="b2c311fc-73ee-406e-b0ae-3522d2f1a5b7" providerId="ADAL" clId="{0602B2E7-C9C3-4149-85BF-343B31B1994B}" dt="2024-10-29T23:25:12.694" v="32939" actId="20577"/>
          <ac:spMkLst>
            <pc:docMk/>
            <pc:sldMk cId="3952045566" sldId="1434"/>
            <ac:spMk id="3" creationId="{84EE0599-874D-9037-9541-3313000BAC7E}"/>
          </ac:spMkLst>
        </pc:spChg>
        <pc:spChg chg="mod">
          <ac:chgData name="David Schall" userId="b2c311fc-73ee-406e-b0ae-3522d2f1a5b7" providerId="ADAL" clId="{0602B2E7-C9C3-4149-85BF-343B31B1994B}" dt="2024-10-29T23:18:24.449" v="32583" actId="20577"/>
          <ac:spMkLst>
            <pc:docMk/>
            <pc:sldMk cId="3952045566" sldId="1434"/>
            <ac:spMk id="4" creationId="{7BF6C414-BB23-2F59-98F8-6316008CFDEC}"/>
          </ac:spMkLst>
        </pc:spChg>
      </pc:sldChg>
      <pc:sldChg chg="addSp delSp modSp add mod ord modAnim modNotesTx">
        <pc:chgData name="David Schall" userId="b2c311fc-73ee-406e-b0ae-3522d2f1a5b7" providerId="ADAL" clId="{0602B2E7-C9C3-4149-85BF-343B31B1994B}" dt="2024-11-03T16:11:59.675" v="44825"/>
        <pc:sldMkLst>
          <pc:docMk/>
          <pc:sldMk cId="2584105815" sldId="1435"/>
        </pc:sldMkLst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7" creationId="{492BE9D0-062C-EF4C-6822-C5415410BC32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9" creationId="{DB04FF4E-B740-C5BF-8144-36F4541049C2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0" creationId="{1C46BB52-645E-32DF-9D3B-63575A4159D8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1" creationId="{36AD06C7-D2FF-34C6-5DD3-F0AD3C04987B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2" creationId="{1D43CA0F-A428-52BC-A8E6-92AE01148367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4" creationId="{8BE290F8-B97E-60CC-5480-67C912EEE8FC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6" creationId="{F0B82D7F-BC8D-255B-16CE-CA36E1AB696D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7" creationId="{20AB5475-8B3A-9327-A1CC-CE2C293A8CF5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18" creationId="{11D681EE-3DC5-5F2D-01B3-88ABCB5A4120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9" creationId="{04CCCD45-267F-1A8A-9104-090C3C4015B6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0" creationId="{336932E6-0C8C-809B-9D31-475A32931B33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1" creationId="{DC3CEBD6-4B9F-998F-C7A5-E690305BE45C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2" creationId="{C2E1BE5E-3244-FC7D-A421-1FB450BCB212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3" creationId="{86A0D47C-BDB0-64ED-C30D-C62B635BBBFF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4" creationId="{71FC2213-5DEF-078D-AE80-5007BBFD42FA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5" creationId="{C88F8D93-94A8-B04B-BD62-80F84820EB62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26" creationId="{0FAE95EA-457C-C11E-E1FD-C9251AC4D75A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27" creationId="{828BC0CE-1868-4089-18F5-BBCA84B31CD0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28" creationId="{D3301CF1-735F-C9F6-DA6C-8817789E1D1D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29" creationId="{903B57F7-F172-CDEC-238F-BE360F5E354F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1" creationId="{60A42975-DA6B-116E-AD66-17BD82370FAB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2" creationId="{F788B75F-1B02-305D-7CDD-B472F9BBAE86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3" creationId="{B03A059E-0FD2-7173-49AE-4CFAE0801620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4" creationId="{1D5440AC-112F-1E31-793B-601DCA90D14D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5" creationId="{9E22C46E-D1CE-5EB1-076D-BCC3E40D8D58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36" creationId="{8C03915E-8A56-3104-0119-5074F4CD1B4F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37" creationId="{C9D74D8B-E3A9-0D55-60B5-FEEDBABBC60E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38" creationId="{864D8286-8CB0-A50F-3B81-CFFD1D45FABE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39" creationId="{1171E852-8DAC-F9F6-11B2-ECEE5B66FF29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40" creationId="{48E203EA-C9FF-CEBF-2623-209B9BD4ADB9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41" creationId="{594FC5E1-ACFC-8B2F-5AE7-05424A21F14D}"/>
          </ac:spMkLst>
        </pc:spChg>
        <pc:spChg chg="del mod topLvl">
          <ac:chgData name="David Schall" userId="b2c311fc-73ee-406e-b0ae-3522d2f1a5b7" providerId="ADAL" clId="{0602B2E7-C9C3-4149-85BF-343B31B1994B}" dt="2024-10-31T09:44:12.494" v="33095" actId="478"/>
          <ac:spMkLst>
            <pc:docMk/>
            <pc:sldMk cId="2584105815" sldId="1435"/>
            <ac:spMk id="42" creationId="{F8E580C0-457C-0BF0-2F18-81BCE64941AC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3" creationId="{9D9F84E4-99E9-8EA8-7BE1-9E41F4DCF714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4" creationId="{26E983A9-FEC8-961A-BC2A-4224B65FD281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5" creationId="{82593A56-AA2F-BAF2-D4FD-37A5A7956254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6" creationId="{7B8044C6-E21C-A5B1-36A2-EFCE2F79BEA5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7" creationId="{75BFF05B-7418-3182-5501-5352AFF14D4F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8" creationId="{31498951-38D5-2EC1-128A-AFFD7AEC6E7B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49" creationId="{9F8AED45-88D4-DAED-066D-A9706AC24486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50" creationId="{549182C0-246F-45D3-ED8C-EEDDE4F4D8E2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52" creationId="{77D0B2F2-2D89-95A2-AC07-AC3AEE0B57C5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53" creationId="{BA0E745A-0E0B-FC2B-1FA4-C4C4D75C8231}"/>
          </ac:spMkLst>
        </pc:spChg>
        <pc:spChg chg="mod">
          <ac:chgData name="David Schall" userId="b2c311fc-73ee-406e-b0ae-3522d2f1a5b7" providerId="ADAL" clId="{0602B2E7-C9C3-4149-85BF-343B31B1994B}" dt="2024-10-31T09:43:02.262" v="33055" actId="1035"/>
          <ac:spMkLst>
            <pc:docMk/>
            <pc:sldMk cId="2584105815" sldId="1435"/>
            <ac:spMk id="54" creationId="{E6596ACC-7AF5-5052-9430-D33703DADA8F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0" creationId="{9AE66939-E09E-F261-2247-C46E37146146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1" creationId="{55C23BFA-7539-3226-A91F-CEE0B4DFCC40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2" creationId="{B44DCD6B-A99D-AEE6-B7AC-230A705554DC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4" creationId="{1F866645-3710-CF15-BB8F-86C2D81B4010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5" creationId="{73E15684-3F62-4FB6-1DB7-9A463A03247F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6" creationId="{44AB5552-13D5-9E35-F4BE-FF23B88120FF}"/>
          </ac:spMkLst>
        </pc:spChg>
        <pc:spChg chg="mod topLvl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7" creationId="{63699D3E-7125-9381-13BD-69E09E004215}"/>
          </ac:spMkLst>
        </pc:spChg>
        <pc:spChg chg="add 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69" creationId="{6EAE6D62-8BFB-9738-5B2C-D13DEC9E9315}"/>
          </ac:spMkLst>
        </pc:spChg>
        <pc:spChg chg="add 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70" creationId="{402CA036-798B-9E0F-C83A-8C842D247526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75" creationId="{9E313693-E791-952D-4767-8B147151D0F8}"/>
          </ac:spMkLst>
        </pc:spChg>
        <pc:spChg chg="add mod">
          <ac:chgData name="David Schall" userId="b2c311fc-73ee-406e-b0ae-3522d2f1a5b7" providerId="ADAL" clId="{0602B2E7-C9C3-4149-85BF-343B31B1994B}" dt="2024-10-31T09:54:34.846" v="33178" actId="164"/>
          <ac:spMkLst>
            <pc:docMk/>
            <pc:sldMk cId="2584105815" sldId="1435"/>
            <ac:spMk id="77" creationId="{48EFBC9C-8D18-23B0-CA41-6867CBBCA7C8}"/>
          </ac:spMkLst>
        </pc:spChg>
        <pc:spChg chg="add mod">
          <ac:chgData name="David Schall" userId="b2c311fc-73ee-406e-b0ae-3522d2f1a5b7" providerId="ADAL" clId="{0602B2E7-C9C3-4149-85BF-343B31B1994B}" dt="2024-10-31T09:54:34.846" v="33178" actId="164"/>
          <ac:spMkLst>
            <pc:docMk/>
            <pc:sldMk cId="2584105815" sldId="1435"/>
            <ac:spMk id="78" creationId="{A9900ABE-F093-5A1D-74D8-53BD9FA1908A}"/>
          </ac:spMkLst>
        </pc:spChg>
        <pc:spChg chg="add mod">
          <ac:chgData name="David Schall" userId="b2c311fc-73ee-406e-b0ae-3522d2f1a5b7" providerId="ADAL" clId="{0602B2E7-C9C3-4149-85BF-343B31B1994B}" dt="2024-10-31T09:54:34.846" v="33178" actId="164"/>
          <ac:spMkLst>
            <pc:docMk/>
            <pc:sldMk cId="2584105815" sldId="1435"/>
            <ac:spMk id="80" creationId="{83283EA1-250A-A240-A267-5614C6733195}"/>
          </ac:spMkLst>
        </pc:spChg>
        <pc:spChg chg="add mod ord">
          <ac:chgData name="David Schall" userId="b2c311fc-73ee-406e-b0ae-3522d2f1a5b7" providerId="ADAL" clId="{0602B2E7-C9C3-4149-85BF-343B31B1994B}" dt="2024-10-31T09:54:34.846" v="33178" actId="164"/>
          <ac:spMkLst>
            <pc:docMk/>
            <pc:sldMk cId="2584105815" sldId="1435"/>
            <ac:spMk id="81" creationId="{CCA91429-5C86-C865-A895-D16BA07639F5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82" creationId="{C792479C-1D28-8FC6-68F1-CD7642DA83D4}"/>
          </ac:spMkLst>
        </pc:spChg>
        <pc:spChg chg="mod topLvl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85" creationId="{A917D9A6-E3C8-1ED9-2165-0904C8A77093}"/>
          </ac:spMkLst>
        </pc:spChg>
        <pc:spChg chg="del mod topLvl">
          <ac:chgData name="David Schall" userId="b2c311fc-73ee-406e-b0ae-3522d2f1a5b7" providerId="ADAL" clId="{0602B2E7-C9C3-4149-85BF-343B31B1994B}" dt="2024-10-31T09:57:53.002" v="33190" actId="478"/>
          <ac:spMkLst>
            <pc:docMk/>
            <pc:sldMk cId="2584105815" sldId="1435"/>
            <ac:spMk id="86" creationId="{11514FD3-DCB7-A5B7-E213-6E5A3F20227B}"/>
          </ac:spMkLst>
        </pc:spChg>
        <pc:spChg chg="mod">
          <ac:chgData name="David Schall" userId="b2c311fc-73ee-406e-b0ae-3522d2f1a5b7" providerId="ADAL" clId="{0602B2E7-C9C3-4149-85BF-343B31B1994B}" dt="2024-10-31T13:05:17.991" v="36379" actId="1036"/>
          <ac:spMkLst>
            <pc:docMk/>
            <pc:sldMk cId="2584105815" sldId="1435"/>
            <ac:spMk id="87" creationId="{0F821C34-24AB-818A-C262-31ACE074B246}"/>
          </ac:spMkLst>
        </pc:spChg>
        <pc:spChg chg="del mod topLvl">
          <ac:chgData name="David Schall" userId="b2c311fc-73ee-406e-b0ae-3522d2f1a5b7" providerId="ADAL" clId="{0602B2E7-C9C3-4149-85BF-343B31B1994B}" dt="2024-10-31T09:57:50.466" v="33189" actId="478"/>
          <ac:spMkLst>
            <pc:docMk/>
            <pc:sldMk cId="2584105815" sldId="1435"/>
            <ac:spMk id="88" creationId="{95FB76BC-4BE4-1197-711D-ABA3DC8B2690}"/>
          </ac:spMkLst>
        </pc:spChg>
        <pc:spChg chg="del mod topLvl">
          <ac:chgData name="David Schall" userId="b2c311fc-73ee-406e-b0ae-3522d2f1a5b7" providerId="ADAL" clId="{0602B2E7-C9C3-4149-85BF-343B31B1994B}" dt="2024-10-31T09:57:48.344" v="33188" actId="478"/>
          <ac:spMkLst>
            <pc:docMk/>
            <pc:sldMk cId="2584105815" sldId="1435"/>
            <ac:spMk id="89" creationId="{32BE41B8-A75A-D61D-E55C-33603E11CAF4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0" creationId="{CE464D2E-5A47-5D20-0875-AA782EB73AE5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1" creationId="{4DD29885-DABE-1B20-9617-89A8341017E0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2" creationId="{AAD73300-31B4-287A-7887-C2189EC27899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3" creationId="{DF22E62E-22E3-AC70-789A-F87261EB8165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4" creationId="{F62C04A7-876F-84A7-AABF-1C69354AC9E1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5" creationId="{B8E8135C-0886-7E15-B903-314211F0E0AF}"/>
          </ac:spMkLst>
        </pc:spChg>
        <pc:spChg chg="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97" creationId="{B640177A-AEC8-847B-A8E3-5E5BEE04CD38}"/>
          </ac:spMkLst>
        </pc:spChg>
        <pc:spChg chg="add mod">
          <ac:chgData name="David Schall" userId="b2c311fc-73ee-406e-b0ae-3522d2f1a5b7" providerId="ADAL" clId="{0602B2E7-C9C3-4149-85BF-343B31B1994B}" dt="2024-10-31T09:58:48.940" v="33198" actId="164"/>
          <ac:spMkLst>
            <pc:docMk/>
            <pc:sldMk cId="2584105815" sldId="1435"/>
            <ac:spMk id="98" creationId="{88B6EA01-A5A2-494B-3D74-FC11FCE476B8}"/>
          </ac:spMkLst>
        </pc:spChg>
        <pc:spChg chg="mod">
          <ac:chgData name="David Schall" userId="b2c311fc-73ee-406e-b0ae-3522d2f1a5b7" providerId="ADAL" clId="{0602B2E7-C9C3-4149-85BF-343B31B1994B}" dt="2024-10-31T09:42:21.446" v="33035" actId="1035"/>
          <ac:spMkLst>
            <pc:docMk/>
            <pc:sldMk cId="2584105815" sldId="1435"/>
            <ac:spMk id="102" creationId="{9127935B-3082-1BAB-BCC3-C9C47D06CF4E}"/>
          </ac:spMkLst>
        </pc:spChg>
        <pc:spChg chg="mod">
          <ac:chgData name="David Schall" userId="b2c311fc-73ee-406e-b0ae-3522d2f1a5b7" providerId="ADAL" clId="{0602B2E7-C9C3-4149-85BF-343B31B1994B}" dt="2024-10-31T09:47:31.484" v="33168" actId="1038"/>
          <ac:spMkLst>
            <pc:docMk/>
            <pc:sldMk cId="2584105815" sldId="1435"/>
            <ac:spMk id="109" creationId="{49F112DF-7069-D84C-9E0A-AFA6149735BF}"/>
          </ac:spMkLst>
        </pc:spChg>
        <pc:spChg chg="mod">
          <ac:chgData name="David Schall" userId="b2c311fc-73ee-406e-b0ae-3522d2f1a5b7" providerId="ADAL" clId="{0602B2E7-C9C3-4149-85BF-343B31B1994B}" dt="2024-10-31T09:47:08.841" v="33155" actId="1036"/>
          <ac:spMkLst>
            <pc:docMk/>
            <pc:sldMk cId="2584105815" sldId="1435"/>
            <ac:spMk id="110" creationId="{41AFACC1-09ED-0042-72D9-13E102AA4AE4}"/>
          </ac:spMkLst>
        </pc:spChg>
        <pc:spChg chg="mod">
          <ac:chgData name="David Schall" userId="b2c311fc-73ee-406e-b0ae-3522d2f1a5b7" providerId="ADAL" clId="{0602B2E7-C9C3-4149-85BF-343B31B1994B}" dt="2024-10-31T09:47:20.644" v="33164" actId="1036"/>
          <ac:spMkLst>
            <pc:docMk/>
            <pc:sldMk cId="2584105815" sldId="1435"/>
            <ac:spMk id="111" creationId="{BEA75CFB-C0A9-942E-4EDB-59064882FAE6}"/>
          </ac:spMkLst>
        </pc:spChg>
        <pc:spChg chg="add mod">
          <ac:chgData name="David Schall" userId="b2c311fc-73ee-406e-b0ae-3522d2f1a5b7" providerId="ADAL" clId="{0602B2E7-C9C3-4149-85BF-343B31B1994B}" dt="2024-10-31T10:44:09.778" v="33240" actId="1036"/>
          <ac:spMkLst>
            <pc:docMk/>
            <pc:sldMk cId="2584105815" sldId="1435"/>
            <ac:spMk id="117" creationId="{A4C562C9-87B8-62AF-F8CF-D889C9831CA0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19" creationId="{AB25D7B1-B689-462F-E96F-500931A60A27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0" creationId="{AE45CE13-BA4F-D663-FA8C-B7D845E070AE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1" creationId="{B63625DB-9A01-6657-CDF1-1C338A55F426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2" creationId="{344C004D-272F-C7DC-AE20-43291F3AA637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3" creationId="{1A5BF695-0E02-6D44-5E40-5008165E7740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4" creationId="{0C52BD6E-3DC1-5201-F4A5-DC55FFE26234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5" creationId="{DF461F8F-6FA0-B51E-2436-EC51AE0F9134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6" creationId="{BE5F5275-99C5-96F3-92E1-671EDF0BF2F7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7" creationId="{41568EC1-528E-D859-849B-450D54A69649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8" creationId="{E3962256-A621-F564-027D-02A738E6029A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29" creationId="{5DA7D045-4EF7-0DEC-103D-D9AA16C3DDB0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0" creationId="{8985A145-C6E2-F29A-F627-D4B16E9184EA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1" creationId="{1ED0048E-17CB-65B0-CD2A-1A439FB70F28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2" creationId="{9040090C-BE3D-241D-8160-8E97950D2170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3" creationId="{95BA182E-1311-67C1-9785-8B1E036F92D7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4" creationId="{CDD170FC-3B2E-5244-12EF-5B5978A247F1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5" creationId="{80575A29-C4ED-AF62-70C0-81BDAEB6D291}"/>
          </ac:spMkLst>
        </pc:spChg>
        <pc:spChg chg="add mod">
          <ac:chgData name="David Schall" userId="b2c311fc-73ee-406e-b0ae-3522d2f1a5b7" providerId="ADAL" clId="{0602B2E7-C9C3-4149-85BF-343B31B1994B}" dt="2024-10-31T09:59:41.583" v="33202" actId="164"/>
          <ac:spMkLst>
            <pc:docMk/>
            <pc:sldMk cId="2584105815" sldId="1435"/>
            <ac:spMk id="136" creationId="{AF6813A6-55AF-6C7E-D5FB-29F95361F78E}"/>
          </ac:spMkLst>
        </pc:spChg>
        <pc:spChg chg="add 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39" creationId="{98786BE9-381E-7642-C84F-75FA6AB66226}"/>
          </ac:spMkLst>
        </pc:spChg>
        <pc:spChg chg="add mod">
          <ac:chgData name="David Schall" userId="b2c311fc-73ee-406e-b0ae-3522d2f1a5b7" providerId="ADAL" clId="{0602B2E7-C9C3-4149-85BF-343B31B1994B}" dt="2024-10-31T13:04:17.995" v="36330" actId="1035"/>
          <ac:spMkLst>
            <pc:docMk/>
            <pc:sldMk cId="2584105815" sldId="1435"/>
            <ac:spMk id="140" creationId="{48A64FC7-D4D1-A4AC-DABA-D3CE9EED2EF7}"/>
          </ac:spMkLst>
        </pc:spChg>
        <pc:spChg chg="add mod">
          <ac:chgData name="David Schall" userId="b2c311fc-73ee-406e-b0ae-3522d2f1a5b7" providerId="ADAL" clId="{0602B2E7-C9C3-4149-85BF-343B31B1994B}" dt="2024-10-31T13:06:56.263" v="36395" actId="14100"/>
          <ac:spMkLst>
            <pc:docMk/>
            <pc:sldMk cId="2584105815" sldId="1435"/>
            <ac:spMk id="141" creationId="{0A5A5DCF-7F0D-091C-69C4-415EB9697CD2}"/>
          </ac:spMkLst>
        </pc:spChg>
        <pc:grpChg chg="add del mod">
          <ac:chgData name="David Schall" userId="b2c311fc-73ee-406e-b0ae-3522d2f1a5b7" providerId="ADAL" clId="{0602B2E7-C9C3-4149-85BF-343B31B1994B}" dt="2024-10-31T09:44:06.585" v="33094" actId="165"/>
          <ac:grpSpMkLst>
            <pc:docMk/>
            <pc:sldMk cId="2584105815" sldId="1435"/>
            <ac:grpSpMk id="8" creationId="{44C1A490-F2A1-D3BC-88E5-093D4CD10B55}"/>
          </ac:grpSpMkLst>
        </pc:grpChg>
        <pc:grpChg chg="add del mod">
          <ac:chgData name="David Schall" userId="b2c311fc-73ee-406e-b0ae-3522d2f1a5b7" providerId="ADAL" clId="{0602B2E7-C9C3-4149-85BF-343B31B1994B}" dt="2024-10-31T09:57:31.236" v="33186" actId="165"/>
          <ac:grpSpMkLst>
            <pc:docMk/>
            <pc:sldMk cId="2584105815" sldId="1435"/>
            <ac:grpSpMk id="76" creationId="{EBC92FB4-E3A3-906C-57CC-B26287E7DA75}"/>
          </ac:grpSpMkLst>
        </pc:grpChg>
        <pc:grpChg chg="add 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83" creationId="{FC4718AE-8E53-67C0-6C81-34AF7D2990E8}"/>
          </ac:grpSpMkLst>
        </pc:grpChg>
        <pc:grpChg chg="add del mod">
          <ac:chgData name="David Schall" userId="b2c311fc-73ee-406e-b0ae-3522d2f1a5b7" providerId="ADAL" clId="{0602B2E7-C9C3-4149-85BF-343B31B1994B}" dt="2024-10-31T09:57:39.550" v="33187" actId="165"/>
          <ac:grpSpMkLst>
            <pc:docMk/>
            <pc:sldMk cId="2584105815" sldId="1435"/>
            <ac:grpSpMk id="84" creationId="{DB9A4CA1-830C-DA9D-D55F-9D5514A20A18}"/>
          </ac:grpSpMkLst>
        </pc:grpChg>
        <pc:grpChg chg="add mod">
          <ac:chgData name="David Schall" userId="b2c311fc-73ee-406e-b0ae-3522d2f1a5b7" providerId="ADAL" clId="{0602B2E7-C9C3-4149-85BF-343B31B1994B}" dt="2024-10-31T09:58:36.673" v="33195" actId="164"/>
          <ac:grpSpMkLst>
            <pc:docMk/>
            <pc:sldMk cId="2584105815" sldId="1435"/>
            <ac:grpSpMk id="99" creationId="{85B5C099-4CD0-B824-2B67-1BE2F1354A4E}"/>
          </ac:grpSpMkLst>
        </pc:grpChg>
        <pc:grpChg chg="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100" creationId="{5B33280B-FA0E-4EAD-7884-078EDB70DC73}"/>
          </ac:grpSpMkLst>
        </pc:grpChg>
        <pc:grpChg chg="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101" creationId="{F58CC644-2E52-FC0D-1C1A-DAB9DDD3FB41}"/>
          </ac:grpSpMkLst>
        </pc:grpChg>
        <pc:grpChg chg="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108" creationId="{5A437630-6A83-B86D-84AC-1F674251A8E7}"/>
          </ac:grpSpMkLst>
        </pc:grpChg>
        <pc:grpChg chg="mod">
          <ac:chgData name="David Schall" userId="b2c311fc-73ee-406e-b0ae-3522d2f1a5b7" providerId="ADAL" clId="{0602B2E7-C9C3-4149-85BF-343B31B1994B}" dt="2024-10-31T13:04:33.945" v="36364" actId="1035"/>
          <ac:grpSpMkLst>
            <pc:docMk/>
            <pc:sldMk cId="2584105815" sldId="1435"/>
            <ac:grpSpMk id="115" creationId="{0D1A8CC9-4F37-2789-1CC3-F9FF2B9D3725}"/>
          </ac:grpSpMkLst>
        </pc:grpChg>
        <pc:grpChg chg="mod">
          <ac:chgData name="David Schall" userId="b2c311fc-73ee-406e-b0ae-3522d2f1a5b7" providerId="ADAL" clId="{0602B2E7-C9C3-4149-85BF-343B31B1994B}" dt="2024-10-31T13:04:28.900" v="36357" actId="1035"/>
          <ac:grpSpMkLst>
            <pc:docMk/>
            <pc:sldMk cId="2584105815" sldId="1435"/>
            <ac:grpSpMk id="116" creationId="{7DE1C20F-9897-EED7-86F8-1DDE0BC5E2DE}"/>
          </ac:grpSpMkLst>
        </pc:grpChg>
        <pc:grpChg chg="add 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118" creationId="{6D3A2759-21D3-6240-DFFA-2781883EEABA}"/>
          </ac:grpSpMkLst>
        </pc:grpChg>
        <pc:grpChg chg="add mod">
          <ac:chgData name="David Schall" userId="b2c311fc-73ee-406e-b0ae-3522d2f1a5b7" providerId="ADAL" clId="{0602B2E7-C9C3-4149-85BF-343B31B1994B}" dt="2024-10-31T13:04:17.995" v="36330" actId="1035"/>
          <ac:grpSpMkLst>
            <pc:docMk/>
            <pc:sldMk cId="2584105815" sldId="1435"/>
            <ac:grpSpMk id="137" creationId="{B80C5BC2-2659-4BD8-201E-8C1C374C5142}"/>
          </ac:grpSpMkLst>
        </pc:grpChg>
        <pc:cxnChg chg="mod">
          <ac:chgData name="David Schall" userId="b2c311fc-73ee-406e-b0ae-3522d2f1a5b7" providerId="ADAL" clId="{0602B2E7-C9C3-4149-85BF-343B31B1994B}" dt="2024-10-31T13:05:23.180" v="36380" actId="14100"/>
          <ac:cxnSpMkLst>
            <pc:docMk/>
            <pc:sldMk cId="2584105815" sldId="1435"/>
            <ac:cxnSpMk id="30" creationId="{E40C0069-F34D-8E21-5FE8-DFE3451C7148}"/>
          </ac:cxnSpMkLst>
        </pc:cxnChg>
        <pc:cxnChg chg="mod">
          <ac:chgData name="David Schall" userId="b2c311fc-73ee-406e-b0ae-3522d2f1a5b7" providerId="ADAL" clId="{0602B2E7-C9C3-4149-85BF-343B31B1994B}" dt="2024-10-31T13:05:30.979" v="36381" actId="14100"/>
          <ac:cxnSpMkLst>
            <pc:docMk/>
            <pc:sldMk cId="2584105815" sldId="1435"/>
            <ac:cxnSpMk id="51" creationId="{0E204A7D-766B-F799-DF34-9DA7E17D6F23}"/>
          </ac:cxnSpMkLst>
        </pc:cxnChg>
        <pc:cxnChg chg="mod">
          <ac:chgData name="David Schall" userId="b2c311fc-73ee-406e-b0ae-3522d2f1a5b7" providerId="ADAL" clId="{0602B2E7-C9C3-4149-85BF-343B31B1994B}" dt="2024-10-31T09:43:02.262" v="33055" actId="1035"/>
          <ac:cxnSpMkLst>
            <pc:docMk/>
            <pc:sldMk cId="2584105815" sldId="1435"/>
            <ac:cxnSpMk id="57" creationId="{FDAF2844-73B0-E525-7F00-991BEA6DDAD7}"/>
          </ac:cxnSpMkLst>
        </pc:cxnChg>
        <pc:cxnChg chg="mod">
          <ac:chgData name="David Schall" userId="b2c311fc-73ee-406e-b0ae-3522d2f1a5b7" providerId="ADAL" clId="{0602B2E7-C9C3-4149-85BF-343B31B1994B}" dt="2024-10-31T09:43:02.262" v="33055" actId="1035"/>
          <ac:cxnSpMkLst>
            <pc:docMk/>
            <pc:sldMk cId="2584105815" sldId="1435"/>
            <ac:cxnSpMk id="58" creationId="{63CF98A9-82AB-7CB5-ADF4-CB8F461E61D4}"/>
          </ac:cxnSpMkLst>
        </pc:cxnChg>
        <pc:cxnChg chg="mod">
          <ac:chgData name="David Schall" userId="b2c311fc-73ee-406e-b0ae-3522d2f1a5b7" providerId="ADAL" clId="{0602B2E7-C9C3-4149-85BF-343B31B1994B}" dt="2024-10-31T13:04:17.995" v="36330" actId="1035"/>
          <ac:cxnSpMkLst>
            <pc:docMk/>
            <pc:sldMk cId="2584105815" sldId="1435"/>
            <ac:cxnSpMk id="59" creationId="{378A7319-8463-033F-4184-F624E2E147CA}"/>
          </ac:cxnSpMkLst>
        </pc:cxnChg>
        <pc:cxnChg chg="mod">
          <ac:chgData name="David Schall" userId="b2c311fc-73ee-406e-b0ae-3522d2f1a5b7" providerId="ADAL" clId="{0602B2E7-C9C3-4149-85BF-343B31B1994B}" dt="2024-10-31T13:04:47.442" v="36365" actId="14100"/>
          <ac:cxnSpMkLst>
            <pc:docMk/>
            <pc:sldMk cId="2584105815" sldId="1435"/>
            <ac:cxnSpMk id="63" creationId="{67D7F750-ECA4-B6C4-52FD-A5392EA768AC}"/>
          </ac:cxnSpMkLst>
        </pc:cxnChg>
        <pc:cxnChg chg="mod">
          <ac:chgData name="David Schall" userId="b2c311fc-73ee-406e-b0ae-3522d2f1a5b7" providerId="ADAL" clId="{0602B2E7-C9C3-4149-85BF-343B31B1994B}" dt="2024-10-31T13:04:59.197" v="36368" actId="14100"/>
          <ac:cxnSpMkLst>
            <pc:docMk/>
            <pc:sldMk cId="2584105815" sldId="1435"/>
            <ac:cxnSpMk id="68" creationId="{F556656B-8EFD-2F15-EF92-B47AA6663D6E}"/>
          </ac:cxnSpMkLst>
        </pc:cxnChg>
        <pc:cxnChg chg="mod">
          <ac:chgData name="David Schall" userId="b2c311fc-73ee-406e-b0ae-3522d2f1a5b7" providerId="ADAL" clId="{0602B2E7-C9C3-4149-85BF-343B31B1994B}" dt="2024-10-31T13:04:17.995" v="36330" actId="1035"/>
          <ac:cxnSpMkLst>
            <pc:docMk/>
            <pc:sldMk cId="2584105815" sldId="1435"/>
            <ac:cxnSpMk id="79" creationId="{B88E4BB6-3788-16D7-B381-2206C99EA306}"/>
          </ac:cxnSpMkLst>
        </pc:cxnChg>
        <pc:cxnChg chg="mod">
          <ac:chgData name="David Schall" userId="b2c311fc-73ee-406e-b0ae-3522d2f1a5b7" providerId="ADAL" clId="{0602B2E7-C9C3-4149-85BF-343B31B1994B}" dt="2024-10-31T13:04:17.995" v="36330" actId="1035"/>
          <ac:cxnSpMkLst>
            <pc:docMk/>
            <pc:sldMk cId="2584105815" sldId="1435"/>
            <ac:cxnSpMk id="96" creationId="{F88EA897-40F8-F86F-E1D1-26151FBC785A}"/>
          </ac:cxnSpMkLst>
        </pc:cxnChg>
        <pc:cxnChg chg="mod">
          <ac:chgData name="David Schall" userId="b2c311fc-73ee-406e-b0ae-3522d2f1a5b7" providerId="ADAL" clId="{0602B2E7-C9C3-4149-85BF-343B31B1994B}" dt="2024-10-31T09:42:21.446" v="33035" actId="1035"/>
          <ac:cxnSpMkLst>
            <pc:docMk/>
            <pc:sldMk cId="2584105815" sldId="1435"/>
            <ac:cxnSpMk id="105" creationId="{940B2DD5-1EB8-7A30-6462-AB52A224E3A4}"/>
          </ac:cxnSpMkLst>
        </pc:cxnChg>
        <pc:cxnChg chg="mod">
          <ac:chgData name="David Schall" userId="b2c311fc-73ee-406e-b0ae-3522d2f1a5b7" providerId="ADAL" clId="{0602B2E7-C9C3-4149-85BF-343B31B1994B}" dt="2024-10-31T09:42:21.446" v="33035" actId="1035"/>
          <ac:cxnSpMkLst>
            <pc:docMk/>
            <pc:sldMk cId="2584105815" sldId="1435"/>
            <ac:cxnSpMk id="106" creationId="{018C71A6-ACE5-D522-4C95-090C07F6780D}"/>
          </ac:cxnSpMkLst>
        </pc:cxnChg>
        <pc:cxnChg chg="mod">
          <ac:chgData name="David Schall" userId="b2c311fc-73ee-406e-b0ae-3522d2f1a5b7" providerId="ADAL" clId="{0602B2E7-C9C3-4149-85BF-343B31B1994B}" dt="2024-10-31T09:42:21.446" v="33035" actId="1035"/>
          <ac:cxnSpMkLst>
            <pc:docMk/>
            <pc:sldMk cId="2584105815" sldId="1435"/>
            <ac:cxnSpMk id="107" creationId="{0FD1358D-5FB7-CFDD-C777-BCD0A5ACA10A}"/>
          </ac:cxnSpMkLst>
        </pc:cxnChg>
        <pc:cxnChg chg="mod">
          <ac:chgData name="David Schall" userId="b2c311fc-73ee-406e-b0ae-3522d2f1a5b7" providerId="ADAL" clId="{0602B2E7-C9C3-4149-85BF-343B31B1994B}" dt="2024-10-31T09:47:31.484" v="33168" actId="1038"/>
          <ac:cxnSpMkLst>
            <pc:docMk/>
            <pc:sldMk cId="2584105815" sldId="1435"/>
            <ac:cxnSpMk id="112" creationId="{638BE0CA-47BA-F336-780F-C862884C7200}"/>
          </ac:cxnSpMkLst>
        </pc:cxnChg>
        <pc:cxnChg chg="mod">
          <ac:chgData name="David Schall" userId="b2c311fc-73ee-406e-b0ae-3522d2f1a5b7" providerId="ADAL" clId="{0602B2E7-C9C3-4149-85BF-343B31B1994B}" dt="2024-10-31T09:47:31.484" v="33168" actId="1038"/>
          <ac:cxnSpMkLst>
            <pc:docMk/>
            <pc:sldMk cId="2584105815" sldId="1435"/>
            <ac:cxnSpMk id="113" creationId="{038EE7FF-11D0-D977-21EB-CAA917581DB3}"/>
          </ac:cxnSpMkLst>
        </pc:cxnChg>
        <pc:cxnChg chg="mod">
          <ac:chgData name="David Schall" userId="b2c311fc-73ee-406e-b0ae-3522d2f1a5b7" providerId="ADAL" clId="{0602B2E7-C9C3-4149-85BF-343B31B1994B}" dt="2024-10-31T13:04:17.995" v="36330" actId="1035"/>
          <ac:cxnSpMkLst>
            <pc:docMk/>
            <pc:sldMk cId="2584105815" sldId="1435"/>
            <ac:cxnSpMk id="114" creationId="{96BAB74C-04AA-355B-4EB9-6A90096A4DA9}"/>
          </ac:cxnSpMkLst>
        </pc:cxnChg>
      </pc:sldChg>
      <pc:sldChg chg="modSp new mod">
        <pc:chgData name="David Schall" userId="b2c311fc-73ee-406e-b0ae-3522d2f1a5b7" providerId="ADAL" clId="{0602B2E7-C9C3-4149-85BF-343B31B1994B}" dt="2024-10-31T11:42:07.558" v="35236" actId="20577"/>
        <pc:sldMkLst>
          <pc:docMk/>
          <pc:sldMk cId="138892612" sldId="1436"/>
        </pc:sldMkLst>
        <pc:spChg chg="mod">
          <ac:chgData name="David Schall" userId="b2c311fc-73ee-406e-b0ae-3522d2f1a5b7" providerId="ADAL" clId="{0602B2E7-C9C3-4149-85BF-343B31B1994B}" dt="2024-10-31T11:42:07.558" v="35236" actId="20577"/>
          <ac:spMkLst>
            <pc:docMk/>
            <pc:sldMk cId="138892612" sldId="1436"/>
            <ac:spMk id="3" creationId="{047F8A76-279A-9003-0E0D-30F056AD38D6}"/>
          </ac:spMkLst>
        </pc:spChg>
        <pc:spChg chg="mod">
          <ac:chgData name="David Schall" userId="b2c311fc-73ee-406e-b0ae-3522d2f1a5b7" providerId="ADAL" clId="{0602B2E7-C9C3-4149-85BF-343B31B1994B}" dt="2024-10-31T11:34:13.941" v="34499" actId="20577"/>
          <ac:spMkLst>
            <pc:docMk/>
            <pc:sldMk cId="138892612" sldId="1436"/>
            <ac:spMk id="4" creationId="{AD59CBB4-25CE-D77B-E1E2-6494715A1E4E}"/>
          </ac:spMkLst>
        </pc:spChg>
      </pc:sldChg>
      <pc:sldChg chg="addSp delSp modSp add mod ord delAnim modAnim modNotesTx">
        <pc:chgData name="David Schall" userId="b2c311fc-73ee-406e-b0ae-3522d2f1a5b7" providerId="ADAL" clId="{0602B2E7-C9C3-4149-85BF-343B31B1994B}" dt="2024-11-04T20:05:42.088" v="45893" actId="20577"/>
        <pc:sldMkLst>
          <pc:docMk/>
          <pc:sldMk cId="3848911614" sldId="1437"/>
        </pc:sldMkLst>
        <pc:spChg chg="mod">
          <ac:chgData name="David Schall" userId="b2c311fc-73ee-406e-b0ae-3522d2f1a5b7" providerId="ADAL" clId="{0602B2E7-C9C3-4149-85BF-343B31B1994B}" dt="2024-11-03T16:17:06.067" v="44866" actId="207"/>
          <ac:spMkLst>
            <pc:docMk/>
            <pc:sldMk cId="3848911614" sldId="1437"/>
            <ac:spMk id="3" creationId="{6ED9A3A4-8D33-9DB1-1792-A63EE1875C58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5" creationId="{8AFA92D9-50AC-2152-02AF-F4E4EC9C7254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6" creationId="{C6CF187C-2945-C21C-2DA8-6D0731EE8F7A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7" creationId="{C9D0814A-E09E-FBC0-A3D7-B99B59ED2280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8" creationId="{F345C3EB-F575-3A68-ECDE-CB4DBDDBE72F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9" creationId="{3DC7E106-4763-55F6-0086-2F2132282B21}"/>
          </ac:spMkLst>
        </pc:spChg>
        <pc:spChg chg="del">
          <ac:chgData name="David Schall" userId="b2c311fc-73ee-406e-b0ae-3522d2f1a5b7" providerId="ADAL" clId="{0602B2E7-C9C3-4149-85BF-343B31B1994B}" dt="2024-10-31T14:22:49.502" v="36554" actId="478"/>
          <ac:spMkLst>
            <pc:docMk/>
            <pc:sldMk cId="3848911614" sldId="1437"/>
            <ac:spMk id="10" creationId="{DE95E01C-00E1-65F0-55E8-76227DAC49A7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1" creationId="{7321DAFF-E27E-FBFB-D867-A1725B44BA61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2" creationId="{84850419-4983-D702-69E6-D6AEBAEB374B}"/>
          </ac:spMkLst>
        </pc:spChg>
        <pc:spChg chg="add mod">
          <ac:chgData name="David Schall" userId="b2c311fc-73ee-406e-b0ae-3522d2f1a5b7" providerId="ADAL" clId="{0602B2E7-C9C3-4149-85BF-343B31B1994B}" dt="2024-10-31T14:33:40.610" v="36727" actId="14100"/>
          <ac:spMkLst>
            <pc:docMk/>
            <pc:sldMk cId="3848911614" sldId="1437"/>
            <ac:spMk id="13" creationId="{E4CB3541-7F57-E8ED-D3A1-BFC389B82D3E}"/>
          </ac:spMkLst>
        </pc:spChg>
        <pc:spChg chg="add mod">
          <ac:chgData name="David Schall" userId="b2c311fc-73ee-406e-b0ae-3522d2f1a5b7" providerId="ADAL" clId="{0602B2E7-C9C3-4149-85BF-343B31B1994B}" dt="2024-10-31T14:33:17.584" v="36725" actId="14100"/>
          <ac:spMkLst>
            <pc:docMk/>
            <pc:sldMk cId="3848911614" sldId="1437"/>
            <ac:spMk id="14" creationId="{71A5B6E2-189B-5272-6946-55F342449312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5" creationId="{E3053648-7CB6-125F-BF23-2C53CF7333FC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6" creationId="{328D6F78-DE2B-65AE-39CC-C6F453DA3BE0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7" creationId="{A406AE62-0654-100D-68B9-B193397D4F80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8" creationId="{E7CF9632-6810-3EFE-9DA7-4B65E7AFEE1E}"/>
          </ac:spMkLst>
        </pc:spChg>
        <pc:spChg chg="add mod">
          <ac:chgData name="David Schall" userId="b2c311fc-73ee-406e-b0ae-3522d2f1a5b7" providerId="ADAL" clId="{0602B2E7-C9C3-4149-85BF-343B31B1994B}" dt="2024-10-31T14:33:10.023" v="36724" actId="14100"/>
          <ac:spMkLst>
            <pc:docMk/>
            <pc:sldMk cId="3848911614" sldId="1437"/>
            <ac:spMk id="19" creationId="{686FB14C-1647-992B-D5C2-6DC798F10A3F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0" creationId="{BC4F43CD-160D-2A94-2E91-405C503DC8AF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1" creationId="{5A532CBF-A900-10B6-8328-9F97B1774E7F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2" creationId="{5AE0A117-273B-33D4-5686-9C926F968BF2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3" creationId="{D745BE3D-F9CE-D3C8-DAFA-40F3F80CF126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4" creationId="{6F95756C-94FB-BF87-2858-4C906F57D044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5" creationId="{07ECFE29-B658-AC56-9793-1231E8BF112E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6" creationId="{B3919D00-B7B3-36E9-BFED-62A431C1962A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7" creationId="{74937510-B069-4A69-3BA6-CC180326F68A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8" creationId="{28484ED0-FBA2-00A6-9D2A-5F95B62DF975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29" creationId="{FA9168CC-4DAA-10A3-51DB-062DB62B386B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30" creationId="{B381C8A9-A709-B2CF-931E-AD78FE6B7585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32" creationId="{E46C3813-8699-2828-E830-DE6D7E8013C2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33" creationId="{7178C64F-5784-44C1-7142-EE869374AF62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34" creationId="{66C952A6-F15F-D3B5-2663-44A3F440698C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35" creationId="{9A91EE6B-D631-FE28-8F89-D4F66CC3A213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36" creationId="{6ADCCE9D-B095-AD66-A91E-4395A7241413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37" creationId="{8D8C48FE-54D4-60F0-ED1A-2B426839393E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38" creationId="{EB88FF8E-D51C-8121-5AF4-D711CDEE41C6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39" creationId="{4079B7C2-6C7D-7FE4-4ACF-5FCCCB2984FC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40" creationId="{F6C53F5F-89BA-1675-F511-CD780F027E4D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41" creationId="{488D3652-27CE-8AFD-38A1-BAB880982DC7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42" creationId="{E5DEAEA2-D434-A4EC-CEAB-56B305EA7B68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43" creationId="{FAECA10E-384D-0B5D-60E7-EB5B234B8AD9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44" creationId="{A19AB9FD-EB3F-C170-70C8-90E8D34E52E5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45" creationId="{430411EA-E494-2253-149C-66A6EA2A1D17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46" creationId="{7C2B3E6D-3825-E8CA-A99F-220963BDA0C0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47" creationId="{DBD7EA18-678C-63A1-A9A6-8E4FDA721EB6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48" creationId="{AF4F908B-047D-8C95-C5B2-88F0A45C7533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49" creationId="{B2D6E4E4-AD09-8F52-8D63-04FBEFA10DFA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50" creationId="{86FB0307-D2F5-1D03-2B2D-2204AED283F0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51" creationId="{885F4567-62AB-EC61-D7E6-5E8C7DB8D631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52" creationId="{F960AEE5-0DBC-C2AD-1BAF-00872BF0478D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53" creationId="{B586BDA1-926E-E5BB-6366-84402472F594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54" creationId="{93FD29CB-93AF-80C2-6C08-2D5943ABBFAA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55" creationId="{2B50483B-31CA-055B-5047-2F6D9226A80F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56" creationId="{4D251B18-4A53-304D-FA3F-E6FD0C8E87F2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57" creationId="{93CF7B91-BD19-FC6A-E3B3-48FAAB3B29D5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58" creationId="{0B163EF1-1C79-0814-1337-35D53D1BD20D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59" creationId="{25B2A8F6-F466-68BB-AE88-D00C9E8D5FC4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60" creationId="{D1DC61C0-1538-D912-805B-4125518BEA5D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61" creationId="{26557A0D-56E4-C1FA-BDDB-5AF35AB931CC}"/>
          </ac:spMkLst>
        </pc:spChg>
        <pc:spChg chg="del">
          <ac:chgData name="David Schall" userId="b2c311fc-73ee-406e-b0ae-3522d2f1a5b7" providerId="ADAL" clId="{0602B2E7-C9C3-4149-85BF-343B31B1994B}" dt="2024-10-31T14:22:46.087" v="36552" actId="478"/>
          <ac:spMkLst>
            <pc:docMk/>
            <pc:sldMk cId="3848911614" sldId="1437"/>
            <ac:spMk id="62" creationId="{98E8B097-15F5-0A50-68A1-DBFECDC030E0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3" creationId="{2C1152B5-24CA-D9AB-393E-EFB2507FD12B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4" creationId="{70A0CB20-AFC7-368A-83C4-F320C787F0DC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5" creationId="{B856C141-F37A-E615-4890-19A3B6CC7A6D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6" creationId="{C926CCD4-A8D3-FB1E-988C-0BE2418D9F43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7" creationId="{D72E2A66-A9E3-5539-C663-7F5A49767E7E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8" creationId="{90F6AA69-7BE5-DE9B-64C1-14E0BBE1B516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69" creationId="{92CBB87A-F853-7BB4-26D6-75C692F2D5C7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70" creationId="{787E20BF-B62F-6167-345D-B994DD9C5E9F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71" creationId="{81F32DAB-3385-67D2-69AE-662F986573DB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72" creationId="{2FBDD181-DC58-28C5-210F-9DFB69270E22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73" creationId="{18CEC3D0-CB0B-3987-F907-2BC2876A9641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74" creationId="{A74394F1-42E4-9382-5D9F-6ECD310F403A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75" creationId="{BF8DBB79-81B1-B65E-8228-C7356CE035A4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76" creationId="{228044BF-4A98-713C-205D-B79385E715C3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77" creationId="{ED430A43-4865-60A1-345D-DF166E05D575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78" creationId="{BEA4BCBB-0D86-D6BC-8D48-5272ECE1351E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79" creationId="{BBBECB79-84A0-16B9-2B50-4328C331A9F7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0" creationId="{7F11D46A-CBEE-7E84-ECFB-6862D89661EE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1" creationId="{C9322F69-E8DC-0953-9002-85903AD21150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2" creationId="{ADB57411-1063-3CB3-0A22-8105BA5AE72B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3" creationId="{67A7BC7C-5BB5-1FE8-E19A-2482A5A08347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4" creationId="{6FE6AC14-CF74-770D-FA51-40C30B917EB4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5" creationId="{7EDA1647-2BAC-A1F1-D3DD-E08B6535CCCA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6" creationId="{6C69B53C-0A61-62D7-3DCA-C6A93E391D22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7" creationId="{E980E006-1AEF-17FB-A3DB-5A2215D799D8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8" creationId="{B2BF3554-0EC7-FD93-279C-FBD7A0C69D18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89" creationId="{B766F98D-85E4-81DB-BCAE-9C9581805BA6}"/>
          </ac:spMkLst>
        </pc:spChg>
        <pc:spChg chg="add del mod">
          <ac:chgData name="David Schall" userId="b2c311fc-73ee-406e-b0ae-3522d2f1a5b7" providerId="ADAL" clId="{0602B2E7-C9C3-4149-85BF-343B31B1994B}" dt="2024-10-31T14:26:52.639" v="36601" actId="478"/>
          <ac:spMkLst>
            <pc:docMk/>
            <pc:sldMk cId="3848911614" sldId="1437"/>
            <ac:spMk id="90" creationId="{60461552-DE9F-3E1C-26B2-C58E8A02C9FB}"/>
          </ac:spMkLst>
        </pc:spChg>
        <pc:spChg chg="add del mod">
          <ac:chgData name="David Schall" userId="b2c311fc-73ee-406e-b0ae-3522d2f1a5b7" providerId="ADAL" clId="{0602B2E7-C9C3-4149-85BF-343B31B1994B}" dt="2024-10-31T14:24:38.258" v="36597" actId="478"/>
          <ac:spMkLst>
            <pc:docMk/>
            <pc:sldMk cId="3848911614" sldId="1437"/>
            <ac:spMk id="91" creationId="{5F28AA2B-08B2-2AD7-72E1-59C6E1FE9B45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2" creationId="{312F1272-53EA-CABF-1B2B-D2B83D973F3E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3" creationId="{290216EC-6F35-0366-0692-A941D96C6EAE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4" creationId="{B17B2342-08D2-D08C-B4F4-C516FEAF547B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5" creationId="{622074C2-5C1F-18A5-AD58-F0CBE8C02D26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6" creationId="{11EBC4BD-E5F2-1C9D-A5CA-4D732D9606CA}"/>
          </ac:spMkLst>
        </pc:spChg>
        <pc:spChg chg="add del mod">
          <ac:chgData name="David Schall" userId="b2c311fc-73ee-406e-b0ae-3522d2f1a5b7" providerId="ADAL" clId="{0602B2E7-C9C3-4149-85BF-343B31B1994B}" dt="2024-10-31T14:24:34.344" v="36596" actId="478"/>
          <ac:spMkLst>
            <pc:docMk/>
            <pc:sldMk cId="3848911614" sldId="1437"/>
            <ac:spMk id="97" creationId="{43002B82-DC29-2B8D-B2CF-BC22CCF62731}"/>
          </ac:spMkLst>
        </pc:spChg>
        <pc:spChg chg="add mod">
          <ac:chgData name="David Schall" userId="b2c311fc-73ee-406e-b0ae-3522d2f1a5b7" providerId="ADAL" clId="{0602B2E7-C9C3-4149-85BF-343B31B1994B}" dt="2024-10-31T14:44:19.399" v="36785" actId="14100"/>
          <ac:spMkLst>
            <pc:docMk/>
            <pc:sldMk cId="3848911614" sldId="1437"/>
            <ac:spMk id="98" creationId="{3E56C903-1E1D-3D93-4120-516943D85F5C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99" creationId="{CB396CEC-464F-871F-03B1-A62CA180CDFA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00" creationId="{470F1723-4D12-8BE4-2F37-51B8B761DE4B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1" creationId="{BA1AC6B1-FBF4-5624-2115-75DF01FB1605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2" creationId="{BE3E7871-6CD8-0247-1C56-B3BA5C369426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3" creationId="{7ED388A0-4F5D-DF3F-0AF3-E1FFDBA9ACD6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4" creationId="{8A0DDF05-7DD0-9BB1-B72B-85EEE0EB3088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5" creationId="{7F63885E-80CE-BC09-77D5-29E084BC6825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6" creationId="{B6243E97-BFD3-A12F-67EF-12163D6CB1CC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7" creationId="{CE53CD1F-B63A-46CF-8154-AFFCC298C546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8" creationId="{0F84476F-6688-56F7-BAF3-43F7F63B9F73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09" creationId="{BCC524DA-8455-1A41-98AD-5B99FE493A35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0" creationId="{23F392D0-02C3-0413-8713-44D526B6091A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1" creationId="{D42B2B11-3F38-BBEB-BCB8-773D355680DA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2" creationId="{9E0B2396-638D-473E-651C-164272761AA3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3" creationId="{A9C84E95-90DD-3782-F723-6CCED8BE80DC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4" creationId="{29F97E85-84FC-3010-C6A9-98051D546E86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5" creationId="{AB541E8A-BAA0-FC65-06B8-F90E5D864299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6" creationId="{20877FF3-5566-AA64-3C07-E9A961438932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7" creationId="{C9CDA11F-1EA9-0317-96E2-6A6CDE3BD262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8" creationId="{2B22D293-89C0-99F0-CB82-B68F2F1DA61F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19" creationId="{803C0D89-19BE-4395-7180-A399CA11BB4E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0" creationId="{774441C0-5C1D-876E-BDFD-1CC7663021D1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1" creationId="{53FBA523-B8F0-63E1-902B-1167888F4EE8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2" creationId="{0558BB60-C310-1D37-2613-E5CD923FF09C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3" creationId="{318D0F1B-F88F-E1BD-9DFA-4248A836AFAD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4" creationId="{1CC36B88-9F58-680A-D08D-C6382EE5DF55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5" creationId="{37B63809-AF68-CBDD-65BA-60C097C72A4B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6" creationId="{E961F5C2-2C94-9756-ADD3-24FCC1BCCBB1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27" creationId="{4C5D4DC8-FA9A-4BC4-AC52-3BDDFAD2FE90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2" creationId="{7A2A94BB-72EE-3781-22EF-3E57EBA6A015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3" creationId="{799F927B-1AB1-0B7A-04B3-1A3F748401DD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4" creationId="{A363C266-E4F7-69FE-C231-2E2C05452B38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5" creationId="{290F3573-5D09-7E11-FCCD-DC5FB1AA064C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6" creationId="{200689C4-2611-1670-A4DD-023C5A4E8A64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197" creationId="{77BFD631-CDDE-DF3E-1836-A80BC42EFC67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98" creationId="{C92FC787-B220-3D70-CD19-A2C02BBBB5AA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199" creationId="{6FC69F01-EA60-C064-A96A-ADD5B4DEA573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00" creationId="{1D6D4D52-AD3F-EE5D-C47A-3829168E3880}"/>
          </ac:spMkLst>
        </pc:spChg>
        <pc:spChg chg="del">
          <ac:chgData name="David Schall" userId="b2c311fc-73ee-406e-b0ae-3522d2f1a5b7" providerId="ADAL" clId="{0602B2E7-C9C3-4149-85BF-343B31B1994B}" dt="2024-10-31T14:23:00.608" v="36556" actId="478"/>
          <ac:spMkLst>
            <pc:docMk/>
            <pc:sldMk cId="3848911614" sldId="1437"/>
            <ac:spMk id="201" creationId="{90A9895D-C24A-5CAD-C438-E74B811FA5CB}"/>
          </ac:spMkLst>
        </pc:spChg>
        <pc:spChg chg="del">
          <ac:chgData name="David Schall" userId="b2c311fc-73ee-406e-b0ae-3522d2f1a5b7" providerId="ADAL" clId="{0602B2E7-C9C3-4149-85BF-343B31B1994B}" dt="2024-10-31T14:23:02.349" v="36557" actId="478"/>
          <ac:spMkLst>
            <pc:docMk/>
            <pc:sldMk cId="3848911614" sldId="1437"/>
            <ac:spMk id="202" creationId="{6A33774A-4E10-C471-9D99-3067F30AD5C1}"/>
          </ac:spMkLst>
        </pc:spChg>
        <pc:spChg chg="del">
          <ac:chgData name="David Schall" userId="b2c311fc-73ee-406e-b0ae-3522d2f1a5b7" providerId="ADAL" clId="{0602B2E7-C9C3-4149-85BF-343B31B1994B}" dt="2024-10-31T14:22:52.736" v="36555" actId="478"/>
          <ac:spMkLst>
            <pc:docMk/>
            <pc:sldMk cId="3848911614" sldId="1437"/>
            <ac:spMk id="203" creationId="{5FAD5297-DEAD-8D30-069E-F632B079541B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04" creationId="{17B96286-6909-EB4A-25B7-EE051C0E73BD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05" creationId="{245EB077-6CCA-AB58-4568-B7AA477C9D84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06" creationId="{D850592A-A4AA-EC17-8B55-3684EC5A46BB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08" creationId="{02FF17C6-BFD4-7B73-72D7-D7D1D3A9C2E8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09" creationId="{32923A64-A09D-4F0C-445F-2DAD8AD3A562}"/>
          </ac:spMkLst>
        </pc:spChg>
        <pc:spChg chg="del">
          <ac:chgData name="David Schall" userId="b2c311fc-73ee-406e-b0ae-3522d2f1a5b7" providerId="ADAL" clId="{0602B2E7-C9C3-4149-85BF-343B31B1994B}" dt="2024-10-31T14:22:47.521" v="36553" actId="478"/>
          <ac:spMkLst>
            <pc:docMk/>
            <pc:sldMk cId="3848911614" sldId="1437"/>
            <ac:spMk id="210" creationId="{81FD6DC6-9E26-C33D-5C15-2BAE5EFA188D}"/>
          </ac:spMkLst>
        </pc:spChg>
        <pc:spChg chg="add mod">
          <ac:chgData name="David Schall" userId="b2c311fc-73ee-406e-b0ae-3522d2f1a5b7" providerId="ADAL" clId="{0602B2E7-C9C3-4149-85BF-343B31B1994B}" dt="2024-10-31T14:32:07.434" v="36718" actId="164"/>
          <ac:spMkLst>
            <pc:docMk/>
            <pc:sldMk cId="3848911614" sldId="1437"/>
            <ac:spMk id="211" creationId="{9D4D8D49-8803-BEB7-FC19-28994570B7B4}"/>
          </ac:spMkLst>
        </pc:spChg>
        <pc:spChg chg="add del mod">
          <ac:chgData name="David Schall" userId="b2c311fc-73ee-406e-b0ae-3522d2f1a5b7" providerId="ADAL" clId="{0602B2E7-C9C3-4149-85BF-343B31B1994B}" dt="2024-10-31T14:26:58.509" v="36603" actId="478"/>
          <ac:spMkLst>
            <pc:docMk/>
            <pc:sldMk cId="3848911614" sldId="1437"/>
            <ac:spMk id="212" creationId="{E72F3AEF-7734-BAA6-5754-3CBA7ADB02B5}"/>
          </ac:spMkLst>
        </pc:spChg>
        <pc:spChg chg="add del mod">
          <ac:chgData name="David Schall" userId="b2c311fc-73ee-406e-b0ae-3522d2f1a5b7" providerId="ADAL" clId="{0602B2E7-C9C3-4149-85BF-343B31B1994B}" dt="2024-10-31T14:27:02.560" v="36604" actId="478"/>
          <ac:spMkLst>
            <pc:docMk/>
            <pc:sldMk cId="3848911614" sldId="1437"/>
            <ac:spMk id="213" creationId="{64210F15-D74F-5987-5661-6FB34947D1B5}"/>
          </ac:spMkLst>
        </pc:spChg>
        <pc:spChg chg="add del mod">
          <ac:chgData name="David Schall" userId="b2c311fc-73ee-406e-b0ae-3522d2f1a5b7" providerId="ADAL" clId="{0602B2E7-C9C3-4149-85BF-343B31B1994B}" dt="2024-10-31T14:44:11.178" v="36782" actId="478"/>
          <ac:spMkLst>
            <pc:docMk/>
            <pc:sldMk cId="3848911614" sldId="1437"/>
            <ac:spMk id="214" creationId="{C278C70C-8229-0190-CDA2-1DDDF9EFBA4E}"/>
          </ac:spMkLst>
        </pc:spChg>
        <pc:spChg chg="add del mod">
          <ac:chgData name="David Schall" userId="b2c311fc-73ee-406e-b0ae-3522d2f1a5b7" providerId="ADAL" clId="{0602B2E7-C9C3-4149-85BF-343B31B1994B}" dt="2024-10-31T14:31:06.324" v="36711" actId="478"/>
          <ac:spMkLst>
            <pc:docMk/>
            <pc:sldMk cId="3848911614" sldId="1437"/>
            <ac:spMk id="216" creationId="{1E7609D9-45FE-64FA-8748-BCEF8B77235F}"/>
          </ac:spMkLst>
        </pc:spChg>
        <pc:spChg chg="add del mod">
          <ac:chgData name="David Schall" userId="b2c311fc-73ee-406e-b0ae-3522d2f1a5b7" providerId="ADAL" clId="{0602B2E7-C9C3-4149-85BF-343B31B1994B}" dt="2024-10-31T14:31:32.434" v="36715" actId="478"/>
          <ac:spMkLst>
            <pc:docMk/>
            <pc:sldMk cId="3848911614" sldId="1437"/>
            <ac:spMk id="217" creationId="{9D07D27C-5831-1B46-57BA-D2E802AB8674}"/>
          </ac:spMkLst>
        </pc:spChg>
        <pc:spChg chg="add del mod">
          <ac:chgData name="David Schall" userId="b2c311fc-73ee-406e-b0ae-3522d2f1a5b7" providerId="ADAL" clId="{0602B2E7-C9C3-4149-85BF-343B31B1994B}" dt="2024-10-31T14:31:38.157" v="36717" actId="478"/>
          <ac:spMkLst>
            <pc:docMk/>
            <pc:sldMk cId="3848911614" sldId="1437"/>
            <ac:spMk id="218" creationId="{F55EA28E-B751-DEE6-A42D-1C5C159C765C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19" creationId="{844E58DA-854C-BD90-23A1-479260FF1A00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20" creationId="{42AA2A40-DBDF-76B5-C789-2346DE7F3282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21" creationId="{3E37C1FE-BABF-A3D1-AF46-A5B490EB8D77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22" creationId="{DEA975EE-46BB-8BD5-E701-C07A70F76215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23" creationId="{39863EB3-7E9A-E16B-E4E2-734BA6DEB11F}"/>
          </ac:spMkLst>
        </pc:spChg>
        <pc:spChg chg="del">
          <ac:chgData name="David Schall" userId="b2c311fc-73ee-406e-b0ae-3522d2f1a5b7" providerId="ADAL" clId="{0602B2E7-C9C3-4149-85BF-343B31B1994B}" dt="2024-10-31T14:24:28.039" v="36594" actId="478"/>
          <ac:spMkLst>
            <pc:docMk/>
            <pc:sldMk cId="3848911614" sldId="1437"/>
            <ac:spMk id="224" creationId="{E1391AF5-2E1A-50EB-A5CA-E594E547433D}"/>
          </ac:spMkLst>
        </pc:spChg>
        <pc:spChg chg="del">
          <ac:chgData name="David Schall" userId="b2c311fc-73ee-406e-b0ae-3522d2f1a5b7" providerId="ADAL" clId="{0602B2E7-C9C3-4149-85BF-343B31B1994B}" dt="2024-10-31T14:23:09.402" v="36558" actId="478"/>
          <ac:spMkLst>
            <pc:docMk/>
            <pc:sldMk cId="3848911614" sldId="1437"/>
            <ac:spMk id="225" creationId="{7E974BEF-57DC-C903-705C-FE12E1C990FC}"/>
          </ac:spMkLst>
        </pc:spChg>
        <pc:spChg chg="del">
          <ac:chgData name="David Schall" userId="b2c311fc-73ee-406e-b0ae-3522d2f1a5b7" providerId="ADAL" clId="{0602B2E7-C9C3-4149-85BF-343B31B1994B}" dt="2024-10-31T14:23:09.402" v="36558" actId="478"/>
          <ac:spMkLst>
            <pc:docMk/>
            <pc:sldMk cId="3848911614" sldId="1437"/>
            <ac:spMk id="226" creationId="{96D8A1C9-1373-DB91-766B-C79B34DEB73A}"/>
          </ac:spMkLst>
        </pc:spChg>
        <pc:spChg chg="del">
          <ac:chgData name="David Schall" userId="b2c311fc-73ee-406e-b0ae-3522d2f1a5b7" providerId="ADAL" clId="{0602B2E7-C9C3-4149-85BF-343B31B1994B}" dt="2024-10-31T14:23:09.402" v="36558" actId="478"/>
          <ac:spMkLst>
            <pc:docMk/>
            <pc:sldMk cId="3848911614" sldId="1437"/>
            <ac:spMk id="227" creationId="{8DADD414-7CC2-1D0E-9DB6-4169CB96FB4D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28" creationId="{5D0ECF6E-6DA3-A00D-F96E-291144796921}"/>
          </ac:spMkLst>
        </pc:spChg>
        <pc:spChg chg="add del mod">
          <ac:chgData name="David Schall" userId="b2c311fc-73ee-406e-b0ae-3522d2f1a5b7" providerId="ADAL" clId="{0602B2E7-C9C3-4149-85BF-343B31B1994B}" dt="2024-10-31T14:39:48.513" v="36755" actId="478"/>
          <ac:spMkLst>
            <pc:docMk/>
            <pc:sldMk cId="3848911614" sldId="1437"/>
            <ac:spMk id="229" creationId="{F69DEE76-0895-A817-E816-25D4242B3626}"/>
          </ac:spMkLst>
        </pc:spChg>
        <pc:spChg chg="add del mod">
          <ac:chgData name="David Schall" userId="b2c311fc-73ee-406e-b0ae-3522d2f1a5b7" providerId="ADAL" clId="{0602B2E7-C9C3-4149-85BF-343B31B1994B}" dt="2024-10-31T14:36:43.132" v="36743" actId="478"/>
          <ac:spMkLst>
            <pc:docMk/>
            <pc:sldMk cId="3848911614" sldId="1437"/>
            <ac:spMk id="230" creationId="{C4442633-1592-3250-9B9E-44B97269B6D5}"/>
          </ac:spMkLst>
        </pc:spChg>
        <pc:spChg chg="add del mod">
          <ac:chgData name="David Schall" userId="b2c311fc-73ee-406e-b0ae-3522d2f1a5b7" providerId="ADAL" clId="{0602B2E7-C9C3-4149-85BF-343B31B1994B}" dt="2024-10-31T14:47:22.375" v="36803" actId="478"/>
          <ac:spMkLst>
            <pc:docMk/>
            <pc:sldMk cId="3848911614" sldId="1437"/>
            <ac:spMk id="231" creationId="{EBEDF8F2-D7BC-4785-90E6-C05F6BC690C3}"/>
          </ac:spMkLst>
        </pc:spChg>
        <pc:spChg chg="add del mod">
          <ac:chgData name="David Schall" userId="b2c311fc-73ee-406e-b0ae-3522d2f1a5b7" providerId="ADAL" clId="{0602B2E7-C9C3-4149-85BF-343B31B1994B}" dt="2024-10-31T14:47:25.693" v="36804" actId="478"/>
          <ac:spMkLst>
            <pc:docMk/>
            <pc:sldMk cId="3848911614" sldId="1437"/>
            <ac:spMk id="232" creationId="{46CB0522-8163-CEB6-E896-6BEE97356A6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34" creationId="{3A0C0461-55CF-BCC2-95DA-1EBA73037D02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35" creationId="{0F7DBB20-FBF8-270C-D903-CC6A26A4A7F1}"/>
          </ac:spMkLst>
        </pc:spChg>
        <pc:spChg chg="del">
          <ac:chgData name="David Schall" userId="b2c311fc-73ee-406e-b0ae-3522d2f1a5b7" providerId="ADAL" clId="{0602B2E7-C9C3-4149-85BF-343B31B1994B}" dt="2024-10-31T14:53:01.914" v="36861" actId="478"/>
          <ac:spMkLst>
            <pc:docMk/>
            <pc:sldMk cId="3848911614" sldId="1437"/>
            <ac:spMk id="236" creationId="{31A57F66-E69E-ABD3-43C2-B603226CEE5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37" creationId="{29593465-0E43-CD38-92F4-4A66551F29E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38" creationId="{467463A3-92A3-6EA1-3928-56BC76739E1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39" creationId="{1BCBC1EC-B874-08D6-8DF7-1D22339E8B6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0" creationId="{F5B6FA1A-D440-35D8-EC8B-D399E9728A2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1" creationId="{A59EA786-8D91-4138-C0F0-A10E961979B1}"/>
          </ac:spMkLst>
        </pc:spChg>
        <pc:spChg chg="del">
          <ac:chgData name="David Schall" userId="b2c311fc-73ee-406e-b0ae-3522d2f1a5b7" providerId="ADAL" clId="{0602B2E7-C9C3-4149-85BF-343B31B1994B}" dt="2024-10-31T14:23:09.402" v="36558" actId="478"/>
          <ac:spMkLst>
            <pc:docMk/>
            <pc:sldMk cId="3848911614" sldId="1437"/>
            <ac:spMk id="242" creationId="{80C0B620-B158-5B89-4676-A47B71027028}"/>
          </ac:spMkLst>
        </pc:spChg>
        <pc:spChg chg="del">
          <ac:chgData name="David Schall" userId="b2c311fc-73ee-406e-b0ae-3522d2f1a5b7" providerId="ADAL" clId="{0602B2E7-C9C3-4149-85BF-343B31B1994B}" dt="2024-10-31T14:23:09.402" v="36558" actId="478"/>
          <ac:spMkLst>
            <pc:docMk/>
            <pc:sldMk cId="3848911614" sldId="1437"/>
            <ac:spMk id="243" creationId="{1753C254-85A5-7695-7D48-A0E627374FE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4" creationId="{B3A517C3-AE42-8755-ABCF-C18F97145E3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5" creationId="{10D5BF7A-CB9C-08EF-83D9-D6B11DCAD89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6" creationId="{294E91A2-68A9-CC54-B125-BECC7074E2E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7" creationId="{D76E0B61-CBD7-2C12-AEEF-3DA708BF4BB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8" creationId="{3063A18C-BB1B-F1B5-59C9-F34E87AB9AE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49" creationId="{B687EE70-CDB1-321E-A4B6-D7019164C7B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0" creationId="{EF3D0B8F-5529-B829-6073-E868707D3A7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1" creationId="{191BF7EC-2B49-952D-283B-F876C083E7E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2" creationId="{6C669609-17F0-987B-55FC-287CE8B71C9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3" creationId="{40C60517-FF90-032B-E27D-44EA498C314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4" creationId="{751BED6A-C614-F736-9DB8-065B7DF83BB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5" creationId="{2D898BD4-48EA-9067-CF12-D776166F36E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6" creationId="{B9D24CB9-EA27-7749-6790-A4D7F5933D0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7" creationId="{323136BE-B565-08F1-7854-D4188AE0947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8" creationId="{42EECB60-B7B3-20F0-CD10-B6B2D6CF662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59" creationId="{BCB3A8F8-E402-59BF-1671-FFDD02F2AA2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0" creationId="{945C5DA1-BFAD-4F2A-E9FA-0334893DD03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1" creationId="{C2B8EAE5-E2E2-24F0-36AA-2C371170808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2" creationId="{AA382809-585C-DD7E-C8B8-2C3F2502AE8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3" creationId="{A92AF2AB-FCF8-3A04-4235-3602641BF7C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4" creationId="{748EFC1E-495F-7D22-45A4-EBDAA98F5DB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5" creationId="{76BC987D-CB66-6E6A-AA4D-FF851524F66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6" creationId="{D4483488-0E60-A57E-12E6-7E5839A00D8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7" creationId="{A0EB0E0D-2F18-9900-A263-50930120D94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8" creationId="{BC8A302A-841D-AF77-37E0-86EEBCB51D1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69" creationId="{209D9414-C852-5678-A3BC-EC110131387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0" creationId="{CBAB9624-7991-F88C-4618-DFC773A2F52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1" creationId="{5D8236CE-884F-42FF-FA27-1CB354675E8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2" creationId="{C3188FDB-746E-3E68-8538-A677652D71F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3" creationId="{76DA6A4E-163D-1737-3467-B1C0ADFCC8E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4" creationId="{A479419C-D4D4-18BC-0014-B41C1CCD6C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5" creationId="{477FCE65-E6A0-7799-5037-D5DDFEB4FCC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6" creationId="{B5FB3A73-0AE9-223D-75B6-02EB52EACC0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8" creationId="{591EE248-A562-C655-1B76-7CE837A93B5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79" creationId="{54ADBD57-BAFB-1C44-0709-97782AA3C7D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0" creationId="{F1E05C02-4A03-147C-CACE-3379D983A7A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1" creationId="{9C48B324-ACAF-F855-6DC0-0F7FB2B98C7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2" creationId="{9C730004-693E-BCBC-F410-24C9B31C34C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3" creationId="{FC56A7D0-AF20-E430-8D97-7F43F040BFF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4" creationId="{2C36658D-DE98-6B0C-1D4F-D5B13D82875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5" creationId="{F594806A-0E61-8D0A-A1C3-B9A610DAC43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6" creationId="{6497B80F-1761-7512-3525-16CC1E4AED1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7" creationId="{130E8A1F-09DE-23F7-54C6-582F5DC2AD5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8" creationId="{E6F5273C-3B90-E83C-3DD7-644FE48D04B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89" creationId="{17CD8D1E-B8C3-987F-3D7B-6FE4A0E8BC8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0" creationId="{50BD145B-F45E-F9D5-D56F-786BEEB9FE6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1" creationId="{6319AE82-92D7-7EC9-F5DC-FEC0ED2F8EB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2" creationId="{EAB889DA-2E3B-77B3-9CEB-C919E88E66B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3" creationId="{48594B3B-5CB1-DB26-67ED-6BFCE4ACE40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4" creationId="{4BB7ADD3-48FE-D5A1-558F-93FF3E40BAA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5" creationId="{1CBB590F-171B-6EB0-C8B4-EB7A2E91482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6" creationId="{0063E1F7-BE13-5018-7173-734346A5592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7" creationId="{1EE493A7-990D-0A22-68C9-BDB18AEAF7F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8" creationId="{F16A02CE-779E-4006-6EFC-B877273E833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299" creationId="{F7FB9F27-D744-8C15-9A70-96D934471BA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0" creationId="{7F33FD9F-0053-20E6-FC2F-B2CF43EA9D7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1" creationId="{FEE17659-25BA-1D58-6A78-E72F1890104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2" creationId="{5148569E-40FA-0F8A-E6A5-C4F6A8FFAD7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3" creationId="{2CAD1233-A55E-A6C6-A54F-A7CCA588917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4" creationId="{B501EF94-E41A-76F6-E521-0079944B747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5" creationId="{78A1DFE6-2405-D016-F21E-500CB4B9596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6" creationId="{A26D05A0-ED93-F4FD-EF82-B359CEAE78F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7" creationId="{2BFFC0EE-55F0-1C33-2CE5-EFAEAEC7570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8" creationId="{DA3977C2-18B3-8A30-EF5F-1FD7417A5E9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09" creationId="{C952B9E9-6E78-2B9A-02A9-BB63FCF8566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0" creationId="{71530439-BD92-FC0F-B070-5E6A8F1799C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1" creationId="{0EE4C449-C765-799D-B3B7-74BA5029FE6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2" creationId="{7744833B-DE35-AB7E-555F-4BF56953609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3" creationId="{4389D7FF-FDD7-81ED-D24B-8E74FF474ED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4" creationId="{86D57DBA-EC8E-2F3C-8E52-3DD3CA76EEF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5" creationId="{A28940F9-6FB4-4999-B5EB-074E57A7DA0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6" creationId="{E1471D37-75AE-6151-2C13-6F6252D0013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8" creationId="{B9D3C35D-EB1B-5208-7287-DB6F46F7F42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19" creationId="{6BE1904A-D3DE-455B-92F2-2BE28E6B77A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0" creationId="{B0C7F80B-5F63-4966-B4F6-F58E2624281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1" creationId="{3DA07658-0E6D-095B-200D-B84CC81E1A0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2" creationId="{491412DF-8A69-36B5-3E37-75130E593AD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3" creationId="{E9F8D94E-EEE8-CC24-8191-2429F06775F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4" creationId="{E6C67BB3-6769-4219-A620-052FD70FA19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5" creationId="{D959D76D-E2CC-661A-90ED-8D5E871B294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6" creationId="{8D274EDB-14BB-19E1-EF17-D7E36929BB9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7" creationId="{FE98E26D-ACC1-6D0F-CB0D-082B50FE4A3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8" creationId="{4DBA3B93-241C-1D4F-50AD-09632B8E46A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29" creationId="{08A5DF33-4740-A795-DE72-39B68B7CDBC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0" creationId="{43CCD3CD-59E9-C2B1-5AEE-8B478406046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1" creationId="{E647B4CE-AE5C-0BB7-FF09-609A42D4997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2" creationId="{ADFD2E0C-A53F-F9C4-4850-C51C5025E06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3" creationId="{DC189654-C3AF-89C9-FC18-B443D1802F0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4" creationId="{1DB7A051-6AF4-5DDB-F450-30AE8D028E2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5" creationId="{52FEE561-D15E-1D8B-1B42-F2F55912DA1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6" creationId="{985C08FC-25A2-7305-3AA1-325D64B13D4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7" creationId="{24D41704-6404-EFF4-CC6F-0853642E8C7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8" creationId="{20C04AD4-03F3-B7F3-269C-DDC7DEC70D7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39" creationId="{5D5C9653-D7F6-CA9A-0D5C-A30919B9DC9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0" creationId="{454EB7EB-716C-0111-1987-BD1FE2887E5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1" creationId="{B7C7B5B5-6757-9D46-EF81-4382A774B34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2" creationId="{8DEAD079-A1FB-9623-C0D5-8BB07FF894E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3" creationId="{30BB3FFE-7DC3-114D-9906-6899A26D2CA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4" creationId="{A03B9B55-074D-8C77-E57F-DF55B988ABD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5" creationId="{EA7A11C1-049E-73D6-14B0-E05A9582842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6" creationId="{3B02284B-4DE8-C55A-5ADF-4BE6442365F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7" creationId="{5DB0601D-5421-CCEF-FBCC-25EC961889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8" creationId="{2B7DE20C-E0F5-21CC-5BA6-EF48A646F7C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49" creationId="{E2C75CE7-92D9-5276-27AF-3C8F5AA2043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0" creationId="{0F2A9F20-F435-ABC0-ABCE-E9D1598C36E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1" creationId="{90238537-A3C1-B1A3-7BBD-229D6EFDB8D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2" creationId="{2874A2B2-A844-0A25-ED05-D75ABD87DC0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3" creationId="{36BD4282-9DD2-328F-5C3E-17D6C5C9E67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4" creationId="{92B96490-62BF-71EE-4241-925767F4E20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5" creationId="{626A7910-2571-6A84-C65F-28DBC797656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6" creationId="{D57CBD07-BD1B-3205-EC99-22F40EB7FBD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8" creationId="{0BF83EB2-AAE8-26E4-9860-488BD38836F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59" creationId="{A7A8FC84-06F1-2B1B-E728-D100BD39972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0" creationId="{3A4D5F57-4B90-2AE1-7A43-A31F3216713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1" creationId="{230AFD44-1EA7-1AA7-BD6B-F9D7BA175EF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2" creationId="{31500C35-1451-4F73-74F9-BD583ACD4DF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3" creationId="{44704A18-1E47-1488-7922-D6C91BD08E2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4" creationId="{E633690A-B32D-1409-BE2E-027FD437647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5" creationId="{0A58BF7F-704F-5E33-0534-A260F6268B0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6" creationId="{3B968CD7-1FAE-345A-CA8F-9D3F55E854EF}"/>
          </ac:spMkLst>
        </pc:spChg>
        <pc:spChg chg="mod">
          <ac:chgData name="David Schall" userId="b2c311fc-73ee-406e-b0ae-3522d2f1a5b7" providerId="ADAL" clId="{0602B2E7-C9C3-4149-85BF-343B31B1994B}" dt="2024-10-31T14:46:14.307" v="36796" actId="20577"/>
          <ac:spMkLst>
            <pc:docMk/>
            <pc:sldMk cId="3848911614" sldId="1437"/>
            <ac:spMk id="367" creationId="{74379367-FD82-CA5A-4255-99B326415CC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8" creationId="{743586B0-E1B4-B13B-B923-40879E579B7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69" creationId="{64DA6556-5789-02EC-A6D4-57E55D03A3B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0" creationId="{22CA6E08-24D1-DBA7-9C52-CAF4BD5369C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1" creationId="{50152571-BEB0-125A-2792-A2F0E2715E5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2" creationId="{EA26B52C-B316-A8C4-6D50-EA004FB2615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3" creationId="{257CC674-F2ED-DFD5-AC51-A950390A863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4" creationId="{F8970FD0-4C83-6AF9-30B3-CA55F6E6E0F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5" creationId="{7F95984C-2A72-6E02-9DFD-8D05A93A10C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6" creationId="{36D816C7-A4BA-70E5-CAF6-01DA5EAED75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7" creationId="{A2C3689A-EC21-6583-F4FF-C88270843DE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8" creationId="{E578CB0C-BA14-E942-2A74-DB291CA1445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79" creationId="{DA33CC89-57D2-78EF-0355-63F8F01F032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0" creationId="{B1DAA6FB-CA75-6B37-0B90-1BC63EA805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1" creationId="{8C85E1C8-AF88-5310-B8A6-5D38BA2D1885}"/>
          </ac:spMkLst>
        </pc:spChg>
        <pc:spChg chg="mod">
          <ac:chgData name="David Schall" userId="b2c311fc-73ee-406e-b0ae-3522d2f1a5b7" providerId="ADAL" clId="{0602B2E7-C9C3-4149-85BF-343B31B1994B}" dt="2024-10-31T14:49:20.489" v="36840" actId="20577"/>
          <ac:spMkLst>
            <pc:docMk/>
            <pc:sldMk cId="3848911614" sldId="1437"/>
            <ac:spMk id="382" creationId="{43B98DA9-E462-686B-089B-BC343D13C7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3" creationId="{0DE3124D-895B-94CE-FED3-E29943FBDED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4" creationId="{D83CEE47-16C0-B4D0-C8D8-70A87DA0528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5" creationId="{9660AB03-8EFF-7E4F-D55C-9E08AC9F47D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6" creationId="{E32ADB58-49DF-E8A7-1711-133526886BA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7" creationId="{6194A54A-E923-897A-1A4A-B6F964B4BF2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8" creationId="{ECFD3B06-2A86-ED45-EBAB-5BCB04A98AF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89" creationId="{19D213B1-AC4D-5F7E-79D8-77B1E6BBE12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0" creationId="{C624A7F6-1184-D14C-32A3-148A1599CEC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1" creationId="{DD1DDF1F-E5F1-430D-86B5-AA052479831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2" creationId="{04B4E55E-6FDF-C0FC-3E90-BD17CFD83D7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3" creationId="{7B0D448D-CED2-E2CC-98F8-607F0EC1078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4" creationId="{790A9D68-225F-FEB9-E07B-4ECC43F2D2D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5" creationId="{AD831325-CFFF-68F3-0C0B-09D91BC6A1F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6" creationId="{B46003DB-FC3E-DADB-627C-E563CCB5249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8" creationId="{4D71011F-BAE3-B977-958A-F2B98248110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399" creationId="{463EE688-3631-3B34-FCE3-874D89FE4A1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0" creationId="{D1F46D51-8F2B-C85C-17A8-D8C183DFC30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1" creationId="{728104C2-C70E-73EC-F42D-20B353EAA77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2" creationId="{8855F035-B622-CC2C-B283-F22998B77E4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3" creationId="{2F076BB3-1C4E-55E5-BDAD-14596DC3985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4" creationId="{E9F0A22D-F22D-8D93-8BDD-3C6B44ED1D9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5" creationId="{5989B251-19A9-09A5-C4C0-B4278AC3D49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6" creationId="{C802184C-8C89-CDDB-F5E3-F893DE491CD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7" creationId="{BD7D0079-0739-C7A6-8597-6E6201C856B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8" creationId="{7A976B07-60A1-4F96-D9A0-78288AC594E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09" creationId="{A3153470-C4DB-6839-E0F8-3794CAB082F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0" creationId="{9D18CB8B-8A28-6F86-5C27-0718DEAF221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1" creationId="{E525CE53-D3A2-ED5D-0616-2590E817905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2" creationId="{7D21609F-1FA6-A95F-A811-80C4259BC27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3" creationId="{E1A85B32-EA8D-A9BE-8BA3-AFBF1C4CF15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4" creationId="{BAEEB2BD-4F66-DCB9-B66E-656C2DAA38E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5" creationId="{D731B7D8-C55C-F3B2-46E7-F448FC77DF7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6" creationId="{52632581-943C-40DF-E9C9-9CBEC744CAB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7" creationId="{D552E216-514A-7A21-EAA8-228B5892F13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8" creationId="{9FE563A9-50CE-F6BE-C271-AC35A775500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19" creationId="{42047D70-7A52-D983-4DAA-280A393F295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0" creationId="{07C82B65-52DE-E67C-170E-1670F873CB3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1" creationId="{420F0AB1-A87B-8DDE-DC5D-27A92793706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2" creationId="{053DDD12-E05B-7C34-B331-CCE73E52585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3" creationId="{DD6EA083-B4B6-1F94-CED8-E54960F5268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4" creationId="{151C8876-A09A-E3F5-8FDC-F222D410C44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5" creationId="{44D478DA-9053-A5F3-2373-ADABFA10D10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6" creationId="{0DE46B25-2C17-143F-B752-CEB0A7A997C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7" creationId="{D9A97643-8EBF-4246-A7F6-048978DEBC1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8" creationId="{763DD845-854B-1FE0-AF3E-1C33FF1F535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29" creationId="{391FDB9B-B39B-9C96-775E-6559D54168E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0" creationId="{C3A45DE0-F76F-0C6F-EF43-0A0E10E9288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1" creationId="{1752B551-719B-35C5-91ED-9C6AE6ADD20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2" creationId="{743A2B16-0E20-2333-902F-0061C961299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3" creationId="{0D49218E-D71C-A771-7887-353C24DB039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4" creationId="{02A4A7F5-EE6E-911F-54E0-A07D1BDABC3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5" creationId="{EDA04E0E-4E74-1741-BA6A-386ECF6D3B2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6" creationId="{AB80963B-C508-2323-3190-41E84CBAFB9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8" creationId="{D3D69345-9BB9-FD4A-11C1-A3ECAC25F76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39" creationId="{6EC5DB05-9DBF-2549-FF26-9D5E6DB8819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0" creationId="{D5EDE495-A6BA-B054-521D-BF2F429F01E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1" creationId="{52CC6B2D-2DC4-FCB4-6CC4-3B6889BEB58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2" creationId="{3ED26182-6372-C37D-26B5-E4355B9E19C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3" creationId="{3F0F2633-9C57-F612-3EE4-3FB32B47D37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4" creationId="{2EF29AC2-AC88-6213-2C07-86158AD282F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5" creationId="{F4D87358-9D6A-3406-55DD-FF4FB47F26D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6" creationId="{D26E18EB-F7C0-EAD6-DB72-7E2562732B15}"/>
          </ac:spMkLst>
        </pc:spChg>
        <pc:spChg chg="mod">
          <ac:chgData name="David Schall" userId="b2c311fc-73ee-406e-b0ae-3522d2f1a5b7" providerId="ADAL" clId="{0602B2E7-C9C3-4149-85BF-343B31B1994B}" dt="2024-10-31T14:47:32.194" v="36806" actId="20577"/>
          <ac:spMkLst>
            <pc:docMk/>
            <pc:sldMk cId="3848911614" sldId="1437"/>
            <ac:spMk id="447" creationId="{4C7E6C01-64FE-D2F3-32FD-2719952078C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8" creationId="{3D9523D7-4BE1-DFB7-2CAC-5B9D8CDE655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49" creationId="{8BD663B7-AB6C-A8B4-B233-71732DBBB95B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0" creationId="{59F6A3BE-A90E-6711-8DF7-1E9453ECC01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1" creationId="{53B5B569-4513-427E-B9A2-4FB9319C360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2" creationId="{E0CE7EAB-0C45-6B4E-64D5-89CB50A5521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3" creationId="{42C83A92-55EE-C5EB-B647-EC8880E3AE2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4" creationId="{2547E8EE-3888-8C64-C6FD-9F7B35ED2BC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5" creationId="{1ADD69E9-B5A5-9C21-B925-6D2B965E57E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6" creationId="{B8DEAD8D-0826-827A-8EA2-7E81B3F9FC9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7" creationId="{425166FD-E570-3479-1F45-D967F516F8B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8" creationId="{F6ED34C8-2947-3A8F-55C6-133E607ABFC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59" creationId="{F02D4E54-90EA-87DD-FE15-E11BF6CF79D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0" creationId="{0F59F745-AB2B-2153-23E4-2113884099C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1" creationId="{F04310EE-9152-AD45-B2C8-2244DB5796D7}"/>
          </ac:spMkLst>
        </pc:spChg>
        <pc:spChg chg="mod">
          <ac:chgData name="David Schall" userId="b2c311fc-73ee-406e-b0ae-3522d2f1a5b7" providerId="ADAL" clId="{0602B2E7-C9C3-4149-85BF-343B31B1994B}" dt="2024-10-31T14:49:56.178" v="36851" actId="20577"/>
          <ac:spMkLst>
            <pc:docMk/>
            <pc:sldMk cId="3848911614" sldId="1437"/>
            <ac:spMk id="462" creationId="{405E0451-4729-FA41-91F5-AF14CBE5B36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3" creationId="{F5918F5B-EDDA-234B-5D22-105BE679554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4" creationId="{39BEF636-223C-41B9-7AF2-A6E3CF4013C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5" creationId="{EC18D72F-815F-E145-4054-80D98EF9B187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6" creationId="{2BB6D65D-94FC-251F-03BE-40566BCF911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7" creationId="{40A8694A-CD3C-E97F-2011-9405F234261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8" creationId="{AF3A714B-BFED-0DD5-0C78-C53FFC231F5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69" creationId="{26C68072-E447-AA58-C1CA-BCD7A917CC4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0" creationId="{578C731D-193A-756A-4D6D-4A7AC1664E9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1" creationId="{ED09D115-C5B6-5DFD-626E-11B01F74373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2" creationId="{8398A670-AB62-068E-AF83-C7B4E96A2BA1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3" creationId="{DBAFC6AF-B41A-C72E-964B-1CD32B6126D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4" creationId="{E19DBEB7-31B0-63BB-B384-1BEDBE83C3C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5" creationId="{A40C7834-093A-0B5C-5B1F-94F43B78BDD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6" creationId="{13141435-AFDB-4ED2-3D78-BF895A36AE2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8" creationId="{995CECE2-8DDF-ED47-7192-FF3C382E3BE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79" creationId="{7095FCC0-936E-076E-9025-044909C8C9A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0" creationId="{4A9D5665-7B03-BAFF-47C7-01B94022D3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1" creationId="{0C937310-EE00-1137-7C82-28D90495BA3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2" creationId="{6D0E7E03-FCE1-BFA2-BA3D-86958F27AE9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3" creationId="{55E8B909-DED6-C15A-10F0-08018FAF909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4" creationId="{1FAEE028-7F9E-259C-E9BF-49D9B0891E8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5" creationId="{AB2C9EEE-5C23-4EA8-B372-C0F1751AC91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6" creationId="{33B1E635-D59C-6DC0-E780-F798D371362D}"/>
          </ac:spMkLst>
        </pc:spChg>
        <pc:spChg chg="mod">
          <ac:chgData name="David Schall" userId="b2c311fc-73ee-406e-b0ae-3522d2f1a5b7" providerId="ADAL" clId="{0602B2E7-C9C3-4149-85BF-343B31B1994B}" dt="2024-10-31T14:50:05.306" v="36854" actId="20577"/>
          <ac:spMkLst>
            <pc:docMk/>
            <pc:sldMk cId="3848911614" sldId="1437"/>
            <ac:spMk id="487" creationId="{85503080-65B5-2300-32EF-0833C98E9D6E}"/>
          </ac:spMkLst>
        </pc:spChg>
        <pc:spChg chg="mod">
          <ac:chgData name="David Schall" userId="b2c311fc-73ee-406e-b0ae-3522d2f1a5b7" providerId="ADAL" clId="{0602B2E7-C9C3-4149-85BF-343B31B1994B}" dt="2024-10-31T14:50:08.842" v="36856" actId="20577"/>
          <ac:spMkLst>
            <pc:docMk/>
            <pc:sldMk cId="3848911614" sldId="1437"/>
            <ac:spMk id="488" creationId="{1E771965-BD5B-D408-B3E3-AA6B9209056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89" creationId="{6021246F-90A0-AEE1-1CFB-BDC003D2E95F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0" creationId="{DE1AF9ED-FE9E-FB89-7B02-00BDD217672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1" creationId="{A3303F6E-D539-7FDE-C670-440BB297652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2" creationId="{872ADF90-B731-D6D7-746B-F4D29B79C2A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3" creationId="{6AE2320A-EA84-6911-CF52-19EDA52AE4E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4" creationId="{412F49E2-A959-3E52-7D7F-B657CEDA03F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5" creationId="{E51377B6-D1D5-F16B-1899-467A93D4414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6" creationId="{091B3CC1-92DF-35D6-8F8A-6FABC60593C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7" creationId="{5154FB5A-2209-BE32-0F8B-F77EF0C9AFF0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8" creationId="{A366A95A-660D-EBDC-BFB4-8B3B0289EAF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499" creationId="{DD56C922-4166-78E0-9D6F-E571321C86F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0" creationId="{968E62B2-1E3B-C6BF-DA4C-D3A9E337A65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1" creationId="{D55D4A51-3F83-9FC4-2C01-B4C5AC45B2F1}"/>
          </ac:spMkLst>
        </pc:spChg>
        <pc:spChg chg="mod">
          <ac:chgData name="David Schall" userId="b2c311fc-73ee-406e-b0ae-3522d2f1a5b7" providerId="ADAL" clId="{0602B2E7-C9C3-4149-85BF-343B31B1994B}" dt="2024-10-31T14:49:54.031" v="36849" actId="20577"/>
          <ac:spMkLst>
            <pc:docMk/>
            <pc:sldMk cId="3848911614" sldId="1437"/>
            <ac:spMk id="502" creationId="{6AF64F88-63C6-655A-D326-5B29B1AE742D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3" creationId="{307B8597-1A16-91EE-64B4-14D26F5F6C43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4" creationId="{59A188F9-98E5-4386-45F1-559BE32B9864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5" creationId="{D24DA117-D5B0-15C5-FC76-3A5D321EB89C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6" creationId="{4E486425-B718-3B19-746D-C175FA1E7D49}"/>
          </ac:spMkLst>
        </pc:spChg>
        <pc:spChg chg="mod">
          <ac:chgData name="David Schall" userId="b2c311fc-73ee-406e-b0ae-3522d2f1a5b7" providerId="ADAL" clId="{0602B2E7-C9C3-4149-85BF-343B31B1994B}" dt="2024-10-31T14:49:51.756" v="36847" actId="20577"/>
          <ac:spMkLst>
            <pc:docMk/>
            <pc:sldMk cId="3848911614" sldId="1437"/>
            <ac:spMk id="507" creationId="{45D3E41B-6230-C00E-8EC7-F6D09589AF5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8" creationId="{8F56A4EA-6DB5-9A10-7529-A3E4FB40AEAE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09" creationId="{F23183D2-4E90-07BA-E3FC-B8AB8636F1F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0" creationId="{B680D4C9-0539-29DE-D52D-AC99049D621A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1" creationId="{BF9458A6-CF5C-855B-7E0B-A80C5ED432D5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2" creationId="{756D6E77-3ABF-4206-4B83-1870AA8A7866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3" creationId="{F938F4CB-AE1B-BA06-E849-88A58C2C55A2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4" creationId="{4718124D-E281-7832-B949-F8F87B589F69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5" creationId="{6E48CCDA-27A5-5443-2184-EDB3D6749DD8}"/>
          </ac:spMkLst>
        </pc:spChg>
        <pc:spChg chg="mod">
          <ac:chgData name="David Schall" userId="b2c311fc-73ee-406e-b0ae-3522d2f1a5b7" providerId="ADAL" clId="{0602B2E7-C9C3-4149-85BF-343B31B1994B}" dt="2024-10-31T14:30:52.566" v="36710"/>
          <ac:spMkLst>
            <pc:docMk/>
            <pc:sldMk cId="3848911614" sldId="1437"/>
            <ac:spMk id="516" creationId="{0D141179-2D60-C3F6-D2F7-B81AC686B3C9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19" creationId="{A4A48892-2911-6ED0-8D23-815EDC15C741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0" creationId="{A40E2842-DC6E-166F-8086-051BEEAE2276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1" creationId="{EDFD5291-AAA8-ECB0-84CE-CFCA240D5388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2" creationId="{59B39417-68D6-6126-7B1C-809023521806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3" creationId="{5A2C3A8F-B848-DA4C-D26D-B54F7474BEDC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4" creationId="{64ADEABB-A84F-838E-3AF0-6224BF03DD67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5" creationId="{AA0A78CC-34FD-ABD9-7FE4-BB2B9DEC1E00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6" creationId="{95C30567-E6C5-E8F6-71A1-9492031D7BBF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7" creationId="{3D9A3DC2-1F63-90D2-DDF2-1ABF269C8A5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8" creationId="{35C447A4-BB03-9DC4-E148-68E8B342E804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29" creationId="{AF285B81-73E8-E923-AA8B-47EEF75E1C64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0" creationId="{C76C66EF-6C55-4B0F-F7D8-BCE63917F8FC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1" creationId="{055EA238-2CED-29BE-D6F9-7A329023C2A6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2" creationId="{1E0171B3-2EFA-AB06-FBAE-C73C66A31E54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3" creationId="{9FFDF080-E48A-6989-439B-1F6F23A447E8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4" creationId="{42A8EAD4-6464-53C8-DB7D-359E61408D1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5" creationId="{ACD3519D-56BF-3739-E46E-316FE136EB9F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6" creationId="{1D9EAFC9-6F29-8905-0CB3-8D4D1A1200A1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7" creationId="{E07D4636-4C51-37FF-9C76-6558FEB80F6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8" creationId="{9D638FAC-FBE8-9AFF-73F3-B1E08B1BB170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39" creationId="{9DBA83DB-EAB7-D42D-94CC-767F82749A8C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0" creationId="{1BB2839F-CB40-1DFE-030B-852BE32C6C10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1" creationId="{9FE4C6B8-132C-5000-85A9-601A5E16E6EF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2" creationId="{6C529F3B-97B4-8901-FCF9-219275386195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3" creationId="{DE335FC7-C3EB-E9F2-C633-22044F126F88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4" creationId="{3206B363-119D-FAB7-5F21-E8FBDBAB0E34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5" creationId="{0EE941BF-E648-8771-9646-6B2FF82EB011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6" creationId="{2235AC84-88F4-D113-D888-CF47D3DB8DA2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7" creationId="{B9CF0C89-0445-1BFF-14C2-9FF154A117C3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8" creationId="{B8E4F2B3-66B9-C2C2-440D-2460F4D94180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49" creationId="{B1EDCD48-48B3-60D9-761A-B6F84282323D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0" creationId="{12DCD9FA-B4F7-6883-66FD-3D7CA9DD8CA2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1" creationId="{554B1752-3782-78B2-7620-C88222DDB191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2" creationId="{64B1D530-FB8D-C83F-9A72-75B6D3613162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3" creationId="{0F38662D-1CA4-02AB-A1BD-10D3F583E7E9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4" creationId="{00BBB47A-5609-0B6E-9931-D8A132B03FD1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5" creationId="{E1994BCF-3D34-5FCD-A502-A3E72A9D448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6" creationId="{8DE22F04-40AA-3923-7C51-1976EE5D9FC5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7" creationId="{9D9A1290-61F2-AE8E-5D06-B2FA414E3D36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8" creationId="{5D4B40D9-9268-4B1E-5543-BF5E14EE4C76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59" creationId="{D2EDD6D2-7816-3FF2-637E-AA3D7DDF5B72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60" creationId="{E3E5C1F8-24AA-B175-6CF9-080F9E1F752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61" creationId="{64C6D07A-A26D-ABB7-773D-32F73C82FEEE}"/>
          </ac:spMkLst>
        </pc:spChg>
        <pc:spChg chg="mod">
          <ac:chgData name="David Schall" userId="b2c311fc-73ee-406e-b0ae-3522d2f1a5b7" providerId="ADAL" clId="{0602B2E7-C9C3-4149-85BF-343B31B1994B}" dt="2024-10-31T14:32:23.929" v="36719"/>
          <ac:spMkLst>
            <pc:docMk/>
            <pc:sldMk cId="3848911614" sldId="1437"/>
            <ac:spMk id="562" creationId="{DA8EF018-0CFB-3602-3771-335653DF2FEF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4" creationId="{35212A21-9781-B064-D4F5-C8A77ED981C2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5" creationId="{79D534E8-7D0D-085F-7F9F-A91D55BE5884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6" creationId="{5962954D-B043-8E7F-1E8F-D233DB0E713D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7" creationId="{34F6BECB-9157-73A6-F9F4-E37C90F91F39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8" creationId="{9BCA2A65-D520-B5A5-2D1B-422C35CB0109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69" creationId="{3364BCA0-999A-0E6E-BB81-60EE4A9E630A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0" creationId="{96B56DE1-76AC-FBF4-756D-B24C2E9CA445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1" creationId="{A7F3FEE1-136A-626F-B67C-FD03CFAFCB61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2" creationId="{08AD435B-4432-1E7D-1099-A3E9AEA31ED9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3" creationId="{3B2B2F9B-097F-9F22-FEE3-C841C5656FBE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4" creationId="{14E4A7F4-0105-3C80-9F1E-118B3FB31357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5" creationId="{0277B6B2-C4AA-4321-7A82-BBB0E3AA27E1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6" creationId="{C8020B28-C842-36AB-D948-9F0C9C4C7301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7" creationId="{58D418EA-52A5-E80B-10BE-C69FBFEDB52E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8" creationId="{E67CB016-9531-86F4-FB5C-33E6D229C40D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79" creationId="{5057C05E-A6B6-1FE5-6910-7EA3F879B43D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0" creationId="{4F5FDD58-DE7B-E0FB-825D-817FA17B48C6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1" creationId="{C02BAB67-0304-0DEB-4C9B-16346390F53C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2" creationId="{0554DF6C-5FA6-A2F2-46FC-B003B13EE629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3" creationId="{FFE518BB-923E-D8CF-3EB8-C1C7979312AF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4" creationId="{E3438A25-15B6-6CAE-F359-EAA64E764933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5" creationId="{755222FA-0445-1FB2-4808-90695E8D455A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6" creationId="{7A7CF84A-96FB-73ED-241A-E9353854102D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7" creationId="{FDA3F23C-91DD-A920-27E7-82C2E1162DE3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8" creationId="{D8A2F043-2453-C0F1-3328-2F08AF876B54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89" creationId="{2F2D6F1F-BD16-4E9A-F392-436D5F8E0666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0" creationId="{F5A79734-32BB-2BD7-4F6C-6F910BCB08FC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1" creationId="{4E9BF0D9-6AC6-BE3B-BE94-1668CC2AAF26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2" creationId="{1EA5A013-F247-A8D4-2AA9-1A4233225FDB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3" creationId="{304AA657-0503-8C3B-9CE2-CEC47F6C6BDE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4" creationId="{1E0FB326-1933-7494-D53E-E348614B9173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5" creationId="{F8588D8D-9833-ADA2-F274-A721ECDB40FE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6" creationId="{9FAB10CC-AB8B-1319-66B3-4D6E601B24F1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7" creationId="{3EBA8FA8-A06A-7DAA-F970-C08043FCA736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8" creationId="{16C45B00-A5F5-D867-67AD-8775880727C5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599" creationId="{9E84F81F-51B0-A8B8-F4C0-F7B005528C2C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0" creationId="{A070411C-EEE2-81B0-B3DF-2184ED176770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1" creationId="{D9AC1BFD-BC3C-4748-28C2-97B1928193A9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2" creationId="{B4FAAF46-BA67-3130-C5ED-C367070AE43B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3" creationId="{AD551425-E380-28B8-97FA-EB35A1E277BD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4" creationId="{53383C80-FD45-CE16-7780-4C2A628D5855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5" creationId="{C0F0C022-29B9-E109-45BC-8E918793615B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6" creationId="{91B2DAB9-1EAD-4D03-5987-FAF75D1D8987}"/>
          </ac:spMkLst>
        </pc:spChg>
        <pc:spChg chg="mod">
          <ac:chgData name="David Schall" userId="b2c311fc-73ee-406e-b0ae-3522d2f1a5b7" providerId="ADAL" clId="{0602B2E7-C9C3-4149-85BF-343B31B1994B}" dt="2024-10-31T14:33:54.090" v="36729"/>
          <ac:spMkLst>
            <pc:docMk/>
            <pc:sldMk cId="3848911614" sldId="1437"/>
            <ac:spMk id="607" creationId="{BDE6EBF0-792D-5878-40F4-8D9E61DC2CE7}"/>
          </ac:spMkLst>
        </pc:spChg>
        <pc:spChg chg="add mod ord">
          <ac:chgData name="David Schall" userId="b2c311fc-73ee-406e-b0ae-3522d2f1a5b7" providerId="ADAL" clId="{0602B2E7-C9C3-4149-85BF-343B31B1994B}" dt="2024-10-31T14:51:30.903" v="36857" actId="164"/>
          <ac:spMkLst>
            <pc:docMk/>
            <pc:sldMk cId="3848911614" sldId="1437"/>
            <ac:spMk id="608" creationId="{53AF273F-46B6-322E-5A29-A15327BDA296}"/>
          </ac:spMkLst>
        </pc:spChg>
        <pc:spChg chg="add mod ord">
          <ac:chgData name="David Schall" userId="b2c311fc-73ee-406e-b0ae-3522d2f1a5b7" providerId="ADAL" clId="{0602B2E7-C9C3-4149-85BF-343B31B1994B}" dt="2024-10-31T14:51:30.903" v="36857" actId="164"/>
          <ac:spMkLst>
            <pc:docMk/>
            <pc:sldMk cId="3848911614" sldId="1437"/>
            <ac:spMk id="609" creationId="{E2F8A03A-8C31-EF87-EC3A-90F4BB82042D}"/>
          </ac:spMkLst>
        </pc:spChg>
        <pc:spChg chg="add mod ord">
          <ac:chgData name="David Schall" userId="b2c311fc-73ee-406e-b0ae-3522d2f1a5b7" providerId="ADAL" clId="{0602B2E7-C9C3-4149-85BF-343B31B1994B}" dt="2024-10-31T14:51:30.903" v="36857" actId="164"/>
          <ac:spMkLst>
            <pc:docMk/>
            <pc:sldMk cId="3848911614" sldId="1437"/>
            <ac:spMk id="610" creationId="{4FC035CD-F07E-F522-C7E8-4D039F44E571}"/>
          </ac:spMkLst>
        </pc:spChg>
        <pc:spChg chg="add mod ord">
          <ac:chgData name="David Schall" userId="b2c311fc-73ee-406e-b0ae-3522d2f1a5b7" providerId="ADAL" clId="{0602B2E7-C9C3-4149-85BF-343B31B1994B}" dt="2024-10-31T14:51:30.903" v="36857" actId="164"/>
          <ac:spMkLst>
            <pc:docMk/>
            <pc:sldMk cId="3848911614" sldId="1437"/>
            <ac:spMk id="611" creationId="{4A7139FA-BC0B-B5E2-AA02-9DE7866890EF}"/>
          </ac:spMkLst>
        </pc:spChg>
        <pc:spChg chg="add mod ord">
          <ac:chgData name="David Schall" userId="b2c311fc-73ee-406e-b0ae-3522d2f1a5b7" providerId="ADAL" clId="{0602B2E7-C9C3-4149-85BF-343B31B1994B}" dt="2024-10-31T14:46:50.177" v="36801" actId="167"/>
          <ac:spMkLst>
            <pc:docMk/>
            <pc:sldMk cId="3848911614" sldId="1437"/>
            <ac:spMk id="612" creationId="{AA20DF2B-87CB-F4D9-298A-2359915CB7E7}"/>
          </ac:spMkLst>
        </pc:spChg>
        <pc:spChg chg="add mod ord">
          <ac:chgData name="David Schall" userId="b2c311fc-73ee-406e-b0ae-3522d2f1a5b7" providerId="ADAL" clId="{0602B2E7-C9C3-4149-85BF-343B31B1994B}" dt="2024-10-31T14:49:18.751" v="36838" actId="14100"/>
          <ac:spMkLst>
            <pc:docMk/>
            <pc:sldMk cId="3848911614" sldId="1437"/>
            <ac:spMk id="613" creationId="{F65F8C33-D5E2-A449-98B8-275593C23CBE}"/>
          </ac:spMkLst>
        </pc:spChg>
        <pc:spChg chg="add mod ord">
          <ac:chgData name="David Schall" userId="b2c311fc-73ee-406e-b0ae-3522d2f1a5b7" providerId="ADAL" clId="{0602B2E7-C9C3-4149-85BF-343B31B1994B}" dt="2024-10-31T14:49:24.268" v="36841" actId="14100"/>
          <ac:spMkLst>
            <pc:docMk/>
            <pc:sldMk cId="3848911614" sldId="1437"/>
            <ac:spMk id="614" creationId="{D60F53BE-C891-E1C9-05F6-9F57299AAB08}"/>
          </ac:spMkLst>
        </pc:spChg>
        <pc:spChg chg="add mod ord">
          <ac:chgData name="David Schall" userId="b2c311fc-73ee-406e-b0ae-3522d2f1a5b7" providerId="ADAL" clId="{0602B2E7-C9C3-4149-85BF-343B31B1994B}" dt="2024-10-31T14:45:48.336" v="36794" actId="167"/>
          <ac:spMkLst>
            <pc:docMk/>
            <pc:sldMk cId="3848911614" sldId="1437"/>
            <ac:spMk id="615" creationId="{DE4818A6-8551-2A93-2C68-92D9FD51B693}"/>
          </ac:spMkLst>
        </pc:spChg>
        <pc:spChg chg="add mod ord">
          <ac:chgData name="David Schall" userId="b2c311fc-73ee-406e-b0ae-3522d2f1a5b7" providerId="ADAL" clId="{0602B2E7-C9C3-4149-85BF-343B31B1994B}" dt="2024-10-31T14:51:42.691" v="36859" actId="164"/>
          <ac:spMkLst>
            <pc:docMk/>
            <pc:sldMk cId="3848911614" sldId="1437"/>
            <ac:spMk id="616" creationId="{D12DEB4D-30B5-885E-C1A1-D8964E524843}"/>
          </ac:spMkLst>
        </pc:spChg>
        <pc:spChg chg="add mod ord">
          <ac:chgData name="David Schall" userId="b2c311fc-73ee-406e-b0ae-3522d2f1a5b7" providerId="ADAL" clId="{0602B2E7-C9C3-4149-85BF-343B31B1994B}" dt="2024-10-31T14:51:42.691" v="36859" actId="164"/>
          <ac:spMkLst>
            <pc:docMk/>
            <pc:sldMk cId="3848911614" sldId="1437"/>
            <ac:spMk id="617" creationId="{25B90D4F-7270-5BF0-54C0-A1399FA1DB36}"/>
          </ac:spMkLst>
        </pc:spChg>
        <pc:spChg chg="add mod ord">
          <ac:chgData name="David Schall" userId="b2c311fc-73ee-406e-b0ae-3522d2f1a5b7" providerId="ADAL" clId="{0602B2E7-C9C3-4149-85BF-343B31B1994B}" dt="2024-10-31T14:51:42.691" v="36859" actId="164"/>
          <ac:spMkLst>
            <pc:docMk/>
            <pc:sldMk cId="3848911614" sldId="1437"/>
            <ac:spMk id="618" creationId="{353E37F3-33E6-ADD1-085C-2095593FFD11}"/>
          </ac:spMkLst>
        </pc:spChg>
        <pc:spChg chg="add mod ord">
          <ac:chgData name="David Schall" userId="b2c311fc-73ee-406e-b0ae-3522d2f1a5b7" providerId="ADAL" clId="{0602B2E7-C9C3-4149-85BF-343B31B1994B}" dt="2024-10-31T14:51:42.691" v="36859" actId="164"/>
          <ac:spMkLst>
            <pc:docMk/>
            <pc:sldMk cId="3848911614" sldId="1437"/>
            <ac:spMk id="619" creationId="{C6E61500-FD62-CAD0-B24F-7F7505CF88BC}"/>
          </ac:spMkLst>
        </pc:spChg>
        <pc:spChg chg="add mod ord">
          <ac:chgData name="David Schall" userId="b2c311fc-73ee-406e-b0ae-3522d2f1a5b7" providerId="ADAL" clId="{0602B2E7-C9C3-4149-85BF-343B31B1994B}" dt="2024-10-31T14:51:37.213" v="36858" actId="164"/>
          <ac:spMkLst>
            <pc:docMk/>
            <pc:sldMk cId="3848911614" sldId="1437"/>
            <ac:spMk id="620" creationId="{89FE96C3-B72E-4706-AB41-C71E2F082D47}"/>
          </ac:spMkLst>
        </pc:spChg>
        <pc:spChg chg="add mod ord">
          <ac:chgData name="David Schall" userId="b2c311fc-73ee-406e-b0ae-3522d2f1a5b7" providerId="ADAL" clId="{0602B2E7-C9C3-4149-85BF-343B31B1994B}" dt="2024-10-31T14:51:37.213" v="36858" actId="164"/>
          <ac:spMkLst>
            <pc:docMk/>
            <pc:sldMk cId="3848911614" sldId="1437"/>
            <ac:spMk id="621" creationId="{FE0AE553-9359-56BA-6782-32EDBCA95BCD}"/>
          </ac:spMkLst>
        </pc:spChg>
        <pc:spChg chg="add mod ord">
          <ac:chgData name="David Schall" userId="b2c311fc-73ee-406e-b0ae-3522d2f1a5b7" providerId="ADAL" clId="{0602B2E7-C9C3-4149-85BF-343B31B1994B}" dt="2024-10-31T14:51:37.213" v="36858" actId="164"/>
          <ac:spMkLst>
            <pc:docMk/>
            <pc:sldMk cId="3848911614" sldId="1437"/>
            <ac:spMk id="622" creationId="{67DE91B4-301D-CC5D-FA99-736D327134B7}"/>
          </ac:spMkLst>
        </pc:spChg>
        <pc:spChg chg="add mod ord">
          <ac:chgData name="David Schall" userId="b2c311fc-73ee-406e-b0ae-3522d2f1a5b7" providerId="ADAL" clId="{0602B2E7-C9C3-4149-85BF-343B31B1994B}" dt="2024-10-31T14:51:37.213" v="36858" actId="164"/>
          <ac:spMkLst>
            <pc:docMk/>
            <pc:sldMk cId="3848911614" sldId="1437"/>
            <ac:spMk id="623" creationId="{45DFFFFA-35C2-32B7-C135-CA180D183B0D}"/>
          </ac:spMkLst>
        </pc:spChg>
        <pc:spChg chg="add mod">
          <ac:chgData name="David Schall" userId="b2c311fc-73ee-406e-b0ae-3522d2f1a5b7" providerId="ADAL" clId="{0602B2E7-C9C3-4149-85BF-343B31B1994B}" dt="2024-10-31T14:57:20.155" v="36935" actId="164"/>
          <ac:spMkLst>
            <pc:docMk/>
            <pc:sldMk cId="3848911614" sldId="1437"/>
            <ac:spMk id="628" creationId="{D21078C6-81AE-69B0-EC35-B6F538B2C778}"/>
          </ac:spMkLst>
        </pc:spChg>
        <pc:spChg chg="add mod">
          <ac:chgData name="David Schall" userId="b2c311fc-73ee-406e-b0ae-3522d2f1a5b7" providerId="ADAL" clId="{0602B2E7-C9C3-4149-85BF-343B31B1994B}" dt="2024-10-31T14:57:31.416" v="36936" actId="164"/>
          <ac:spMkLst>
            <pc:docMk/>
            <pc:sldMk cId="3848911614" sldId="1437"/>
            <ac:spMk id="629" creationId="{30C59F84-5CE5-651E-0BD8-0AA840655D49}"/>
          </ac:spMkLst>
        </pc:spChg>
        <pc:spChg chg="add mod">
          <ac:chgData name="David Schall" userId="b2c311fc-73ee-406e-b0ae-3522d2f1a5b7" providerId="ADAL" clId="{0602B2E7-C9C3-4149-85BF-343B31B1994B}" dt="2024-10-31T14:57:39.819" v="36937" actId="164"/>
          <ac:spMkLst>
            <pc:docMk/>
            <pc:sldMk cId="3848911614" sldId="1437"/>
            <ac:spMk id="630" creationId="{2B737A72-FC24-573C-E16C-E450D076A424}"/>
          </ac:spMkLst>
        </pc:spChg>
        <pc:spChg chg="add mod">
          <ac:chgData name="David Schall" userId="b2c311fc-73ee-406e-b0ae-3522d2f1a5b7" providerId="ADAL" clId="{0602B2E7-C9C3-4149-85BF-343B31B1994B}" dt="2024-10-31T14:57:46.208" v="36938" actId="164"/>
          <ac:spMkLst>
            <pc:docMk/>
            <pc:sldMk cId="3848911614" sldId="1437"/>
            <ac:spMk id="631" creationId="{C0FBC2B2-5A72-1C6B-05F6-773D5EB388E6}"/>
          </ac:spMkLst>
        </pc:spChg>
        <pc:spChg chg="add mod">
          <ac:chgData name="David Schall" userId="b2c311fc-73ee-406e-b0ae-3522d2f1a5b7" providerId="ADAL" clId="{0602B2E7-C9C3-4149-85BF-343B31B1994B}" dt="2024-10-31T14:57:53.737" v="36939" actId="164"/>
          <ac:spMkLst>
            <pc:docMk/>
            <pc:sldMk cId="3848911614" sldId="1437"/>
            <ac:spMk id="632" creationId="{78FCCC1C-3388-8ED4-2894-3F89C7B39009}"/>
          </ac:spMkLst>
        </pc:spChg>
        <pc:spChg chg="add del">
          <ac:chgData name="David Schall" userId="b2c311fc-73ee-406e-b0ae-3522d2f1a5b7" providerId="ADAL" clId="{0602B2E7-C9C3-4149-85BF-343B31B1994B}" dt="2024-10-31T15:11:35.247" v="36954" actId="22"/>
          <ac:spMkLst>
            <pc:docMk/>
            <pc:sldMk cId="3848911614" sldId="1437"/>
            <ac:spMk id="639" creationId="{0A649019-CF26-7253-7C59-376C20F5C224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40" creationId="{ACCB6A4D-7EAA-7FCA-8C48-8C4B343DF469}"/>
          </ac:spMkLst>
        </pc:spChg>
        <pc:spChg chg="add del mod">
          <ac:chgData name="David Schall" userId="b2c311fc-73ee-406e-b0ae-3522d2f1a5b7" providerId="ADAL" clId="{0602B2E7-C9C3-4149-85BF-343B31B1994B}" dt="2024-10-31T16:16:56.509" v="37456" actId="478"/>
          <ac:spMkLst>
            <pc:docMk/>
            <pc:sldMk cId="3848911614" sldId="1437"/>
            <ac:spMk id="641" creationId="{7A2CE56F-5D37-A1B9-0BD9-E12C8A07F50C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42" creationId="{73D66740-3910-0D63-BBB5-F59AE557AD58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43" creationId="{F3B8B727-C32B-BB75-80B6-FC2928CC096E}"/>
          </ac:spMkLst>
        </pc:spChg>
        <pc:spChg chg="add del mod">
          <ac:chgData name="David Schall" userId="b2c311fc-73ee-406e-b0ae-3522d2f1a5b7" providerId="ADAL" clId="{0602B2E7-C9C3-4149-85BF-343B31B1994B}" dt="2024-10-31T16:16:05.983" v="37450" actId="478"/>
          <ac:spMkLst>
            <pc:docMk/>
            <pc:sldMk cId="3848911614" sldId="1437"/>
            <ac:spMk id="646" creationId="{4C393DAD-1FBB-DDBE-3AF9-B146CC59ADE4}"/>
          </ac:spMkLst>
        </pc:spChg>
        <pc:spChg chg="add del mod">
          <ac:chgData name="David Schall" userId="b2c311fc-73ee-406e-b0ae-3522d2f1a5b7" providerId="ADAL" clId="{0602B2E7-C9C3-4149-85BF-343B31B1994B}" dt="2024-10-31T16:16:05.983" v="37450" actId="478"/>
          <ac:spMkLst>
            <pc:docMk/>
            <pc:sldMk cId="3848911614" sldId="1437"/>
            <ac:spMk id="647" creationId="{7A29C8A6-A070-7300-66EE-E54EB60BF96F}"/>
          </ac:spMkLst>
        </pc:spChg>
        <pc:spChg chg="add del mod">
          <ac:chgData name="David Schall" userId="b2c311fc-73ee-406e-b0ae-3522d2f1a5b7" providerId="ADAL" clId="{0602B2E7-C9C3-4149-85BF-343B31B1994B}" dt="2024-10-31T16:16:05.983" v="37450" actId="478"/>
          <ac:spMkLst>
            <pc:docMk/>
            <pc:sldMk cId="3848911614" sldId="1437"/>
            <ac:spMk id="648" creationId="{89EFC9B2-B953-C6D4-D567-537CA8E17DCF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51" creationId="{DDD911DD-1722-FBE4-39CD-59F6F5409507}"/>
          </ac:spMkLst>
        </pc:spChg>
        <pc:spChg chg="add del mod">
          <ac:chgData name="David Schall" userId="b2c311fc-73ee-406e-b0ae-3522d2f1a5b7" providerId="ADAL" clId="{0602B2E7-C9C3-4149-85BF-343B31B1994B}" dt="2024-10-31T16:17:01.443" v="37457" actId="478"/>
          <ac:spMkLst>
            <pc:docMk/>
            <pc:sldMk cId="3848911614" sldId="1437"/>
            <ac:spMk id="652" creationId="{7B6BCD49-F3E5-AF26-3297-4806686E16D2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53" creationId="{F87B8F64-8C6D-D139-4992-528282798B32}"/>
          </ac:spMkLst>
        </pc:spChg>
        <pc:spChg chg="add del mod">
          <ac:chgData name="David Schall" userId="b2c311fc-73ee-406e-b0ae-3522d2f1a5b7" providerId="ADAL" clId="{0602B2E7-C9C3-4149-85BF-343B31B1994B}" dt="2024-10-31T16:17:03.608" v="37458" actId="478"/>
          <ac:spMkLst>
            <pc:docMk/>
            <pc:sldMk cId="3848911614" sldId="1437"/>
            <ac:spMk id="654" creationId="{972711F4-4F5F-7A91-078C-88D6CFD18E70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55" creationId="{F7AA0B88-BC70-508A-8038-E53D65C7A1EC}"/>
          </ac:spMkLst>
        </pc:spChg>
        <pc:spChg chg="add del mod">
          <ac:chgData name="David Schall" userId="b2c311fc-73ee-406e-b0ae-3522d2f1a5b7" providerId="ADAL" clId="{0602B2E7-C9C3-4149-85BF-343B31B1994B}" dt="2024-10-31T16:17:03.608" v="37458" actId="478"/>
          <ac:spMkLst>
            <pc:docMk/>
            <pc:sldMk cId="3848911614" sldId="1437"/>
            <ac:spMk id="656" creationId="{A0D03612-4FD5-6016-24C5-76887C29A1DA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57" creationId="{5D1D6CE5-EE6C-BCFE-CA5F-295639F37E87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61" creationId="{1CB757BD-E52C-3BE4-4DEF-AF8BD0F15C5C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62" creationId="{51471530-5EB0-C68D-53F7-2CE38126B7AA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63" creationId="{64D775D9-7B03-B4E9-2177-CDC84FBBA092}"/>
          </ac:spMkLst>
        </pc:spChg>
        <pc:spChg chg="add del mod">
          <ac:chgData name="David Schall" userId="b2c311fc-73ee-406e-b0ae-3522d2f1a5b7" providerId="ADAL" clId="{0602B2E7-C9C3-4149-85BF-343B31B1994B}" dt="2024-10-31T16:44:13.317" v="37827" actId="478"/>
          <ac:spMkLst>
            <pc:docMk/>
            <pc:sldMk cId="3848911614" sldId="1437"/>
            <ac:spMk id="668" creationId="{E1AC562C-9841-5BE8-C921-EA4E06D67261}"/>
          </ac:spMkLst>
        </pc:spChg>
        <pc:spChg chg="add del mod">
          <ac:chgData name="David Schall" userId="b2c311fc-73ee-406e-b0ae-3522d2f1a5b7" providerId="ADAL" clId="{0602B2E7-C9C3-4149-85BF-343B31B1994B}" dt="2024-10-31T16:44:11.577" v="37826" actId="478"/>
          <ac:spMkLst>
            <pc:docMk/>
            <pc:sldMk cId="3848911614" sldId="1437"/>
            <ac:spMk id="678" creationId="{CC502C9F-B7A6-3D6D-C049-283DCA1879CB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91" creationId="{939BB8BD-5104-EE0C-03A2-1A3D02CFC064}"/>
          </ac:spMkLst>
        </pc:spChg>
        <pc:spChg chg="add del mod">
          <ac:chgData name="David Schall" userId="b2c311fc-73ee-406e-b0ae-3522d2f1a5b7" providerId="ADAL" clId="{0602B2E7-C9C3-4149-85BF-343B31B1994B}" dt="2024-10-31T16:50:47.376" v="37917" actId="478"/>
          <ac:spMkLst>
            <pc:docMk/>
            <pc:sldMk cId="3848911614" sldId="1437"/>
            <ac:spMk id="694" creationId="{D7632588-AE7B-35C8-2266-D1467F9CFEB5}"/>
          </ac:spMkLst>
        </pc:spChg>
        <pc:spChg chg="add mod">
          <ac:chgData name="David Schall" userId="b2c311fc-73ee-406e-b0ae-3522d2f1a5b7" providerId="ADAL" clId="{0602B2E7-C9C3-4149-85BF-343B31B1994B}" dt="2024-10-31T17:03:14.207" v="38011" actId="1037"/>
          <ac:spMkLst>
            <pc:docMk/>
            <pc:sldMk cId="3848911614" sldId="1437"/>
            <ac:spMk id="695" creationId="{5AD567A3-C83A-6051-416B-E4257A1CBE3F}"/>
          </ac:spMkLst>
        </pc:spChg>
        <pc:spChg chg="add mod">
          <ac:chgData name="David Schall" userId="b2c311fc-73ee-406e-b0ae-3522d2f1a5b7" providerId="ADAL" clId="{0602B2E7-C9C3-4149-85BF-343B31B1994B}" dt="2024-10-31T17:02:46.764" v="38006" actId="1037"/>
          <ac:spMkLst>
            <pc:docMk/>
            <pc:sldMk cId="3848911614" sldId="1437"/>
            <ac:spMk id="696" creationId="{5D766785-9D82-222A-605C-81AEEA61D7A3}"/>
          </ac:spMkLst>
        </pc:spChg>
        <pc:spChg chg="add mod">
          <ac:chgData name="David Schall" userId="b2c311fc-73ee-406e-b0ae-3522d2f1a5b7" providerId="ADAL" clId="{0602B2E7-C9C3-4149-85BF-343B31B1994B}" dt="2024-10-31T16:51:42.095" v="37930" actId="20577"/>
          <ac:spMkLst>
            <pc:docMk/>
            <pc:sldMk cId="3848911614" sldId="1437"/>
            <ac:spMk id="697" creationId="{B711920E-14D3-6E75-EB01-3A9414106DE6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0" creationId="{4A704C09-5B98-B3CF-25E8-50B3EC0EE268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1" creationId="{C0F43D09-B7BE-03B4-B782-18C720A57F5C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2" creationId="{F6EB3253-C575-6D56-79E0-E2AD7CEDD7CC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3" creationId="{4BD3C9DA-AD7E-C2B0-98FC-22B8AFA1E371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7" creationId="{B8C8D19A-5088-6C06-BCD6-EBA5BD69B069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8" creationId="{561E2630-B5CB-7190-6BC7-432991300D3B}"/>
          </ac:spMkLst>
        </pc:spChg>
        <pc:spChg chg="add mod">
          <ac:chgData name="David Schall" userId="b2c311fc-73ee-406e-b0ae-3522d2f1a5b7" providerId="ADAL" clId="{0602B2E7-C9C3-4149-85BF-343B31B1994B}" dt="2024-10-31T16:50:48.745" v="37918"/>
          <ac:spMkLst>
            <pc:docMk/>
            <pc:sldMk cId="3848911614" sldId="1437"/>
            <ac:spMk id="709" creationId="{89AC72F7-3B79-ED36-46EA-FFFF83397715}"/>
          </ac:spMkLst>
        </pc:spChg>
        <pc:spChg chg="add mod">
          <ac:chgData name="David Schall" userId="b2c311fc-73ee-406e-b0ae-3522d2f1a5b7" providerId="ADAL" clId="{0602B2E7-C9C3-4149-85BF-343B31B1994B}" dt="2024-10-31T16:51:51.551" v="37933" actId="20577"/>
          <ac:spMkLst>
            <pc:docMk/>
            <pc:sldMk cId="3848911614" sldId="1437"/>
            <ac:spMk id="711" creationId="{916C79AA-67D0-F920-5A4A-AD58B33CD3D9}"/>
          </ac:spMkLst>
        </pc:spChg>
        <pc:spChg chg="add del mod">
          <ac:chgData name="David Schall" userId="b2c311fc-73ee-406e-b0ae-3522d2f1a5b7" providerId="ADAL" clId="{0602B2E7-C9C3-4149-85BF-343B31B1994B}" dt="2024-10-31T16:51:07.374" v="37923" actId="478"/>
          <ac:spMkLst>
            <pc:docMk/>
            <pc:sldMk cId="3848911614" sldId="1437"/>
            <ac:spMk id="712" creationId="{F0FBDC29-0477-E844-AE87-72EFDD090030}"/>
          </ac:spMkLst>
        </pc:spChg>
        <pc:spChg chg="add del mod">
          <ac:chgData name="David Schall" userId="b2c311fc-73ee-406e-b0ae-3522d2f1a5b7" providerId="ADAL" clId="{0602B2E7-C9C3-4149-85BF-343B31B1994B}" dt="2024-10-31T16:51:07.374" v="37923" actId="478"/>
          <ac:spMkLst>
            <pc:docMk/>
            <pc:sldMk cId="3848911614" sldId="1437"/>
            <ac:spMk id="714" creationId="{4A0C84EB-4FD3-3A5E-E748-D4219EDA5F1E}"/>
          </ac:spMkLst>
        </pc:spChg>
        <pc:spChg chg="add del mod">
          <ac:chgData name="David Schall" userId="b2c311fc-73ee-406e-b0ae-3522d2f1a5b7" providerId="ADAL" clId="{0602B2E7-C9C3-4149-85BF-343B31B1994B}" dt="2024-10-31T16:51:07.374" v="37923" actId="478"/>
          <ac:spMkLst>
            <pc:docMk/>
            <pc:sldMk cId="3848911614" sldId="1437"/>
            <ac:spMk id="715" creationId="{9EE6E2FB-CBFE-F93C-3CDC-D845B582E50D}"/>
          </ac:spMkLst>
        </pc:spChg>
        <pc:spChg chg="add del mod">
          <ac:chgData name="David Schall" userId="b2c311fc-73ee-406e-b0ae-3522d2f1a5b7" providerId="ADAL" clId="{0602B2E7-C9C3-4149-85BF-343B31B1994B}" dt="2024-10-31T16:51:36.186" v="37928" actId="478"/>
          <ac:spMkLst>
            <pc:docMk/>
            <pc:sldMk cId="3848911614" sldId="1437"/>
            <ac:spMk id="718" creationId="{3E7079EB-8298-C795-F0B1-EC826C4CC037}"/>
          </ac:spMkLst>
        </pc:spChg>
        <pc:spChg chg="add del mod">
          <ac:chgData name="David Schall" userId="b2c311fc-73ee-406e-b0ae-3522d2f1a5b7" providerId="ADAL" clId="{0602B2E7-C9C3-4149-85BF-343B31B1994B}" dt="2024-10-31T16:51:38.971" v="37929" actId="478"/>
          <ac:spMkLst>
            <pc:docMk/>
            <pc:sldMk cId="3848911614" sldId="1437"/>
            <ac:spMk id="719" creationId="{05FEAB10-13E5-C754-9401-E70BEFE3CF62}"/>
          </ac:spMkLst>
        </pc:spChg>
        <pc:spChg chg="add mod">
          <ac:chgData name="David Schall" userId="b2c311fc-73ee-406e-b0ae-3522d2f1a5b7" providerId="ADAL" clId="{0602B2E7-C9C3-4149-85BF-343B31B1994B}" dt="2024-10-31T16:51:26.550" v="37927" actId="1076"/>
          <ac:spMkLst>
            <pc:docMk/>
            <pc:sldMk cId="3848911614" sldId="1437"/>
            <ac:spMk id="720" creationId="{0FF9EF39-8420-D670-30EA-BCE77311601E}"/>
          </ac:spMkLst>
        </pc:spChg>
        <pc:spChg chg="add del mod">
          <ac:chgData name="David Schall" userId="b2c311fc-73ee-406e-b0ae-3522d2f1a5b7" providerId="ADAL" clId="{0602B2E7-C9C3-4149-85BF-343B31B1994B}" dt="2024-10-31T16:51:01.657" v="37921" actId="478"/>
          <ac:spMkLst>
            <pc:docMk/>
            <pc:sldMk cId="3848911614" sldId="1437"/>
            <ac:spMk id="721" creationId="{540BE0BF-1996-B5B2-DF0B-83986BE71E19}"/>
          </ac:spMkLst>
        </pc:spChg>
        <pc:spChg chg="add mod">
          <ac:chgData name="David Schall" userId="b2c311fc-73ee-406e-b0ae-3522d2f1a5b7" providerId="ADAL" clId="{0602B2E7-C9C3-4149-85BF-343B31B1994B}" dt="2024-10-31T16:51:21.283" v="37926" actId="1076"/>
          <ac:spMkLst>
            <pc:docMk/>
            <pc:sldMk cId="3848911614" sldId="1437"/>
            <ac:spMk id="722" creationId="{A6E8DAE4-5AFD-34F1-BA34-DDC4A817E7E9}"/>
          </ac:spMkLst>
        </pc:spChg>
        <pc:grpChg chg="add del mod">
          <ac:chgData name="David Schall" userId="b2c311fc-73ee-406e-b0ae-3522d2f1a5b7" providerId="ADAL" clId="{0602B2E7-C9C3-4149-85BF-343B31B1994B}" dt="2024-10-31T14:31:06.324" v="36711" actId="478"/>
          <ac:grpSpMkLst>
            <pc:docMk/>
            <pc:sldMk cId="3848911614" sldId="1437"/>
            <ac:grpSpMk id="233" creationId="{7BCF6B53-E7F9-04D5-0B3E-4C9547048425}"/>
          </ac:grpSpMkLst>
        </pc:grpChg>
        <pc:grpChg chg="add del mod">
          <ac:chgData name="David Schall" userId="b2c311fc-73ee-406e-b0ae-3522d2f1a5b7" providerId="ADAL" clId="{0602B2E7-C9C3-4149-85BF-343B31B1994B}" dt="2024-10-31T14:31:30.664" v="36714" actId="478"/>
          <ac:grpSpMkLst>
            <pc:docMk/>
            <pc:sldMk cId="3848911614" sldId="1437"/>
            <ac:grpSpMk id="277" creationId="{9D7C1696-8836-EFAE-2551-7550ACB463D5}"/>
          </ac:grpSpMkLst>
        </pc:grpChg>
        <pc:grpChg chg="add del mod">
          <ac:chgData name="David Schall" userId="b2c311fc-73ee-406e-b0ae-3522d2f1a5b7" providerId="ADAL" clId="{0602B2E7-C9C3-4149-85BF-343B31B1994B}" dt="2024-10-31T14:31:36.141" v="36716" actId="478"/>
          <ac:grpSpMkLst>
            <pc:docMk/>
            <pc:sldMk cId="3848911614" sldId="1437"/>
            <ac:grpSpMk id="317" creationId="{9DC26624-A0DC-192B-7A87-33DF4A028C3D}"/>
          </ac:grpSpMkLst>
        </pc:grpChg>
        <pc:grpChg chg="add mod">
          <ac:chgData name="David Schall" userId="b2c311fc-73ee-406e-b0ae-3522d2f1a5b7" providerId="ADAL" clId="{0602B2E7-C9C3-4149-85BF-343B31B1994B}" dt="2024-10-31T14:45:07.531" v="36791" actId="164"/>
          <ac:grpSpMkLst>
            <pc:docMk/>
            <pc:sldMk cId="3848911614" sldId="1437"/>
            <ac:grpSpMk id="357" creationId="{577835DE-6C90-3184-79E2-D67D239852B8}"/>
          </ac:grpSpMkLst>
        </pc:grpChg>
        <pc:grpChg chg="add mod">
          <ac:chgData name="David Schall" userId="b2c311fc-73ee-406e-b0ae-3522d2f1a5b7" providerId="ADAL" clId="{0602B2E7-C9C3-4149-85BF-343B31B1994B}" dt="2024-10-31T14:51:30.903" v="36857" actId="164"/>
          <ac:grpSpMkLst>
            <pc:docMk/>
            <pc:sldMk cId="3848911614" sldId="1437"/>
            <ac:grpSpMk id="397" creationId="{B0B790A7-3A39-2499-A75F-F9A6F1923D00}"/>
          </ac:grpSpMkLst>
        </pc:grpChg>
        <pc:grpChg chg="add mod">
          <ac:chgData name="David Schall" userId="b2c311fc-73ee-406e-b0ae-3522d2f1a5b7" providerId="ADAL" clId="{0602B2E7-C9C3-4149-85BF-343B31B1994B}" dt="2024-10-31T14:51:37.213" v="36858" actId="164"/>
          <ac:grpSpMkLst>
            <pc:docMk/>
            <pc:sldMk cId="3848911614" sldId="1437"/>
            <ac:grpSpMk id="437" creationId="{C086DCF3-983B-E174-98A2-CF2989751F01}"/>
          </ac:grpSpMkLst>
        </pc:grpChg>
        <pc:grpChg chg="add mod">
          <ac:chgData name="David Schall" userId="b2c311fc-73ee-406e-b0ae-3522d2f1a5b7" providerId="ADAL" clId="{0602B2E7-C9C3-4149-85BF-343B31B1994B}" dt="2024-10-31T14:51:42.691" v="36859" actId="164"/>
          <ac:grpSpMkLst>
            <pc:docMk/>
            <pc:sldMk cId="3848911614" sldId="1437"/>
            <ac:grpSpMk id="477" creationId="{0FD72512-EA15-5746-8139-00F66A5D0103}"/>
          </ac:grpSpMkLst>
        </pc:grpChg>
        <pc:grpChg chg="add mod">
          <ac:chgData name="David Schall" userId="b2c311fc-73ee-406e-b0ae-3522d2f1a5b7" providerId="ADAL" clId="{0602B2E7-C9C3-4149-85BF-343B31B1994B}" dt="2024-10-31T14:57:20.155" v="36935" actId="164"/>
          <ac:grpSpMkLst>
            <pc:docMk/>
            <pc:sldMk cId="3848911614" sldId="1437"/>
            <ac:grpSpMk id="517" creationId="{0734CFEB-5112-D6F4-D318-E328023E7987}"/>
          </ac:grpSpMkLst>
        </pc:grpChg>
        <pc:grpChg chg="add del mod">
          <ac:chgData name="David Schall" userId="b2c311fc-73ee-406e-b0ae-3522d2f1a5b7" providerId="ADAL" clId="{0602B2E7-C9C3-4149-85BF-343B31B1994B}" dt="2024-10-31T14:33:48.945" v="36728" actId="478"/>
          <ac:grpSpMkLst>
            <pc:docMk/>
            <pc:sldMk cId="3848911614" sldId="1437"/>
            <ac:grpSpMk id="518" creationId="{555C4E4F-8840-42A8-3355-67E2B1C646F1}"/>
          </ac:grpSpMkLst>
        </pc:grpChg>
        <pc:grpChg chg="add del mod">
          <ac:chgData name="David Schall" userId="b2c311fc-73ee-406e-b0ae-3522d2f1a5b7" providerId="ADAL" clId="{0602B2E7-C9C3-4149-85BF-343B31B1994B}" dt="2024-10-31T14:34:19.067" v="36731" actId="478"/>
          <ac:grpSpMkLst>
            <pc:docMk/>
            <pc:sldMk cId="3848911614" sldId="1437"/>
            <ac:grpSpMk id="563" creationId="{A9AED6BA-DA61-7E40-DB5E-5F27B010F8CE}"/>
          </ac:grpSpMkLst>
        </pc:grpChg>
        <pc:grpChg chg="add mod">
          <ac:chgData name="David Schall" userId="b2c311fc-73ee-406e-b0ae-3522d2f1a5b7" providerId="ADAL" clId="{0602B2E7-C9C3-4149-85BF-343B31B1994B}" dt="2024-10-31T14:57:31.416" v="36936" actId="164"/>
          <ac:grpSpMkLst>
            <pc:docMk/>
            <pc:sldMk cId="3848911614" sldId="1437"/>
            <ac:grpSpMk id="624" creationId="{6609EA5B-F6C8-44DC-6E05-B9718B518B23}"/>
          </ac:grpSpMkLst>
        </pc:grpChg>
        <pc:grpChg chg="add mod">
          <ac:chgData name="David Schall" userId="b2c311fc-73ee-406e-b0ae-3522d2f1a5b7" providerId="ADAL" clId="{0602B2E7-C9C3-4149-85BF-343B31B1994B}" dt="2024-10-31T14:57:39.819" v="36937" actId="164"/>
          <ac:grpSpMkLst>
            <pc:docMk/>
            <pc:sldMk cId="3848911614" sldId="1437"/>
            <ac:grpSpMk id="625" creationId="{6ABBC97C-DBCD-673F-B840-96584235F749}"/>
          </ac:grpSpMkLst>
        </pc:grpChg>
        <pc:grpChg chg="add mod">
          <ac:chgData name="David Schall" userId="b2c311fc-73ee-406e-b0ae-3522d2f1a5b7" providerId="ADAL" clId="{0602B2E7-C9C3-4149-85BF-343B31B1994B}" dt="2024-10-31T14:57:46.208" v="36938" actId="164"/>
          <ac:grpSpMkLst>
            <pc:docMk/>
            <pc:sldMk cId="3848911614" sldId="1437"/>
            <ac:grpSpMk id="626" creationId="{FB92251D-C486-FE74-5117-D9ACE644A43C}"/>
          </ac:grpSpMkLst>
        </pc:grpChg>
        <pc:grpChg chg="add mod">
          <ac:chgData name="David Schall" userId="b2c311fc-73ee-406e-b0ae-3522d2f1a5b7" providerId="ADAL" clId="{0602B2E7-C9C3-4149-85BF-343B31B1994B}" dt="2024-10-31T14:57:53.737" v="36939" actId="164"/>
          <ac:grpSpMkLst>
            <pc:docMk/>
            <pc:sldMk cId="3848911614" sldId="1437"/>
            <ac:grpSpMk id="627" creationId="{8ACB9B76-0589-2883-D343-77483C0D5F20}"/>
          </ac:grpSpMkLst>
        </pc:grpChg>
        <pc:grpChg chg="add mod">
          <ac:chgData name="David Schall" userId="b2c311fc-73ee-406e-b0ae-3522d2f1a5b7" providerId="ADAL" clId="{0602B2E7-C9C3-4149-85BF-343B31B1994B}" dt="2024-10-31T14:58:36.412" v="36942" actId="553"/>
          <ac:grpSpMkLst>
            <pc:docMk/>
            <pc:sldMk cId="3848911614" sldId="1437"/>
            <ac:grpSpMk id="633" creationId="{FEE1058B-948C-0FB7-5FB0-AA1B4E19B997}"/>
          </ac:grpSpMkLst>
        </pc:grpChg>
        <pc:grpChg chg="add mod">
          <ac:chgData name="David Schall" userId="b2c311fc-73ee-406e-b0ae-3522d2f1a5b7" providerId="ADAL" clId="{0602B2E7-C9C3-4149-85BF-343B31B1994B}" dt="2024-10-31T14:58:39.405" v="36943" actId="465"/>
          <ac:grpSpMkLst>
            <pc:docMk/>
            <pc:sldMk cId="3848911614" sldId="1437"/>
            <ac:grpSpMk id="634" creationId="{A12745A4-EFAE-F479-51C7-CF7DBF0702C7}"/>
          </ac:grpSpMkLst>
        </pc:grpChg>
        <pc:grpChg chg="add mod">
          <ac:chgData name="David Schall" userId="b2c311fc-73ee-406e-b0ae-3522d2f1a5b7" providerId="ADAL" clId="{0602B2E7-C9C3-4149-85BF-343B31B1994B}" dt="2024-10-31T14:58:39.405" v="36943" actId="465"/>
          <ac:grpSpMkLst>
            <pc:docMk/>
            <pc:sldMk cId="3848911614" sldId="1437"/>
            <ac:grpSpMk id="635" creationId="{D572A269-2B9B-95A4-9F3E-149348C807E0}"/>
          </ac:grpSpMkLst>
        </pc:grpChg>
        <pc:grpChg chg="add mod">
          <ac:chgData name="David Schall" userId="b2c311fc-73ee-406e-b0ae-3522d2f1a5b7" providerId="ADAL" clId="{0602B2E7-C9C3-4149-85BF-343B31B1994B}" dt="2024-10-31T14:58:39.405" v="36943" actId="465"/>
          <ac:grpSpMkLst>
            <pc:docMk/>
            <pc:sldMk cId="3848911614" sldId="1437"/>
            <ac:grpSpMk id="636" creationId="{1E8871F2-3F99-D31A-EE41-11A8DBDC0FF6}"/>
          </ac:grpSpMkLst>
        </pc:grpChg>
        <pc:grpChg chg="add mod">
          <ac:chgData name="David Schall" userId="b2c311fc-73ee-406e-b0ae-3522d2f1a5b7" providerId="ADAL" clId="{0602B2E7-C9C3-4149-85BF-343B31B1994B}" dt="2024-10-31T14:58:36.412" v="36942" actId="553"/>
          <ac:grpSpMkLst>
            <pc:docMk/>
            <pc:sldMk cId="3848911614" sldId="1437"/>
            <ac:grpSpMk id="637" creationId="{87409CFB-3C62-4323-C17A-A299BCBC2277}"/>
          </ac:grpSpMkLst>
        </pc:grpChg>
        <pc:cxnChg chg="del mod">
          <ac:chgData name="David Schall" userId="b2c311fc-73ee-406e-b0ae-3522d2f1a5b7" providerId="ADAL" clId="{0602B2E7-C9C3-4149-85BF-343B31B1994B}" dt="2024-10-31T14:53:01.914" v="36861" actId="478"/>
          <ac:cxnSpMkLst>
            <pc:docMk/>
            <pc:sldMk cId="3848911614" sldId="1437"/>
            <ac:cxnSpMk id="207" creationId="{CBAAACE1-AF2B-6FC0-DE07-E6C5D59EBC86}"/>
          </ac:cxnSpMkLst>
        </pc:cxnChg>
        <pc:cxnChg chg="del mod">
          <ac:chgData name="David Schall" userId="b2c311fc-73ee-406e-b0ae-3522d2f1a5b7" providerId="ADAL" clId="{0602B2E7-C9C3-4149-85BF-343B31B1994B}" dt="2024-10-31T14:53:01.914" v="36861" actId="478"/>
          <ac:cxnSpMkLst>
            <pc:docMk/>
            <pc:sldMk cId="3848911614" sldId="1437"/>
            <ac:cxnSpMk id="215" creationId="{E7C950B0-7A4A-2CF5-F5FF-72790A90D8DF}"/>
          </ac:cxnSpMkLst>
        </pc:cxnChg>
        <pc:cxnChg chg="add del mod">
          <ac:chgData name="David Schall" userId="b2c311fc-73ee-406e-b0ae-3522d2f1a5b7" providerId="ADAL" clId="{0602B2E7-C9C3-4149-85BF-343B31B1994B}" dt="2024-10-31T16:16:05.983" v="37450" actId="478"/>
          <ac:cxnSpMkLst>
            <pc:docMk/>
            <pc:sldMk cId="3848911614" sldId="1437"/>
            <ac:cxnSpMk id="644" creationId="{CD2AD9BD-86EF-A4AA-811A-E40A3F12FE95}"/>
          </ac:cxnSpMkLst>
        </pc:cxnChg>
        <pc:cxnChg chg="add del mod">
          <ac:chgData name="David Schall" userId="b2c311fc-73ee-406e-b0ae-3522d2f1a5b7" providerId="ADAL" clId="{0602B2E7-C9C3-4149-85BF-343B31B1994B}" dt="2024-10-31T16:16:05.983" v="37450" actId="478"/>
          <ac:cxnSpMkLst>
            <pc:docMk/>
            <pc:sldMk cId="3848911614" sldId="1437"/>
            <ac:cxnSpMk id="645" creationId="{7AA56BF4-3F8A-FD04-7E3D-25952617E666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49" creationId="{A78FC3B0-D58E-ED97-BE52-15CA9C7E171F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50" creationId="{800117CA-EBAB-F276-82E4-15BD739B8368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58" creationId="{F91AF5D3-7AEC-75DB-122C-ADC6B3058389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59" creationId="{E0F89A55-82E6-BEA6-3B37-CE67B9D75DF5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60" creationId="{F0EFB49C-3C76-79D0-AE8B-D8FC56A9F2CB}"/>
          </ac:cxnSpMkLst>
        </pc:cxnChg>
        <pc:cxnChg chg="add del mod">
          <ac:chgData name="David Schall" userId="b2c311fc-73ee-406e-b0ae-3522d2f1a5b7" providerId="ADAL" clId="{0602B2E7-C9C3-4149-85BF-343B31B1994B}" dt="2024-10-31T16:50:47.376" v="37917" actId="478"/>
          <ac:cxnSpMkLst>
            <pc:docMk/>
            <pc:sldMk cId="3848911614" sldId="1437"/>
            <ac:cxnSpMk id="664" creationId="{B1F714CF-D8A0-DCF8-3500-B96363E6D2C0}"/>
          </ac:cxnSpMkLst>
        </pc:cxnChg>
        <pc:cxnChg chg="add del mod">
          <ac:chgData name="David Schall" userId="b2c311fc-73ee-406e-b0ae-3522d2f1a5b7" providerId="ADAL" clId="{0602B2E7-C9C3-4149-85BF-343B31B1994B}" dt="2024-10-31T16:44:27.362" v="37829" actId="478"/>
          <ac:cxnSpMkLst>
            <pc:docMk/>
            <pc:sldMk cId="3848911614" sldId="1437"/>
            <ac:cxnSpMk id="670" creationId="{A461F6F4-4AB7-04E5-160F-0C435CC7F583}"/>
          </ac:cxnSpMkLst>
        </pc:cxnChg>
        <pc:cxnChg chg="add del mod">
          <ac:chgData name="David Schall" userId="b2c311fc-73ee-406e-b0ae-3522d2f1a5b7" providerId="ADAL" clId="{0602B2E7-C9C3-4149-85BF-343B31B1994B}" dt="2024-10-31T16:50:41.765" v="37916" actId="478"/>
          <ac:cxnSpMkLst>
            <pc:docMk/>
            <pc:sldMk cId="3848911614" sldId="1437"/>
            <ac:cxnSpMk id="675" creationId="{786BDC0B-EF4D-930A-52CB-F4F173AD45D9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698" creationId="{F9380EB7-67CD-4F6F-167C-D997F7317FED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699" creationId="{322CAC22-2EE2-AC15-20DD-A914234BEE9B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704" creationId="{59CEC264-53B3-9FC2-C5D0-9DD2A8E655E6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705" creationId="{D82A33E2-C604-7F26-551A-1B8DF826B5F1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706" creationId="{ED1446F8-05D2-C526-CFE2-9FA4F95A9954}"/>
          </ac:cxnSpMkLst>
        </pc:cxnChg>
        <pc:cxnChg chg="add mod">
          <ac:chgData name="David Schall" userId="b2c311fc-73ee-406e-b0ae-3522d2f1a5b7" providerId="ADAL" clId="{0602B2E7-C9C3-4149-85BF-343B31B1994B}" dt="2024-10-31T16:50:48.745" v="37918"/>
          <ac:cxnSpMkLst>
            <pc:docMk/>
            <pc:sldMk cId="3848911614" sldId="1437"/>
            <ac:cxnSpMk id="710" creationId="{FAA4DAE7-F2E3-06E0-8A67-D8A605F3571C}"/>
          </ac:cxnSpMkLst>
        </pc:cxnChg>
        <pc:cxnChg chg="add del mod">
          <ac:chgData name="David Schall" userId="b2c311fc-73ee-406e-b0ae-3522d2f1a5b7" providerId="ADAL" clId="{0602B2E7-C9C3-4149-85BF-343B31B1994B}" dt="2024-10-31T16:51:07.374" v="37923" actId="478"/>
          <ac:cxnSpMkLst>
            <pc:docMk/>
            <pc:sldMk cId="3848911614" sldId="1437"/>
            <ac:cxnSpMk id="713" creationId="{DD40D5B9-F14E-EFA5-2EF0-963F9393F955}"/>
          </ac:cxnSpMkLst>
        </pc:cxnChg>
        <pc:cxnChg chg="add del mod">
          <ac:chgData name="David Schall" userId="b2c311fc-73ee-406e-b0ae-3522d2f1a5b7" providerId="ADAL" clId="{0602B2E7-C9C3-4149-85BF-343B31B1994B}" dt="2024-10-31T16:51:07.374" v="37923" actId="478"/>
          <ac:cxnSpMkLst>
            <pc:docMk/>
            <pc:sldMk cId="3848911614" sldId="1437"/>
            <ac:cxnSpMk id="716" creationId="{9C6BBE02-979D-4A0F-916A-791B6306D78C}"/>
          </ac:cxnSpMkLst>
        </pc:cxnChg>
        <pc:cxnChg chg="add del mod">
          <ac:chgData name="David Schall" userId="b2c311fc-73ee-406e-b0ae-3522d2f1a5b7" providerId="ADAL" clId="{0602B2E7-C9C3-4149-85BF-343B31B1994B}" dt="2024-10-31T16:51:07.374" v="37923" actId="478"/>
          <ac:cxnSpMkLst>
            <pc:docMk/>
            <pc:sldMk cId="3848911614" sldId="1437"/>
            <ac:cxnSpMk id="717" creationId="{D7E1D5FC-9D6B-8DBA-41E4-5B48D28456A5}"/>
          </ac:cxnSpMkLst>
        </pc:cxnChg>
        <pc:cxnChg chg="add mod">
          <ac:chgData name="David Schall" userId="b2c311fc-73ee-406e-b0ae-3522d2f1a5b7" providerId="ADAL" clId="{0602B2E7-C9C3-4149-85BF-343B31B1994B}" dt="2024-10-31T16:51:16.797" v="37925" actId="14100"/>
          <ac:cxnSpMkLst>
            <pc:docMk/>
            <pc:sldMk cId="3848911614" sldId="1437"/>
            <ac:cxnSpMk id="723" creationId="{EA1026CA-388A-A600-4D8B-67C7241C486A}"/>
          </ac:cxnSpMkLst>
        </pc:cxnChg>
        <pc:cxnChg chg="add del mod">
          <ac:chgData name="David Schall" userId="b2c311fc-73ee-406e-b0ae-3522d2f1a5b7" providerId="ADAL" clId="{0602B2E7-C9C3-4149-85BF-343B31B1994B}" dt="2024-10-31T16:51:03.360" v="37922" actId="478"/>
          <ac:cxnSpMkLst>
            <pc:docMk/>
            <pc:sldMk cId="3848911614" sldId="1437"/>
            <ac:cxnSpMk id="724" creationId="{09C29AF6-3F9B-4D9E-AC48-B6BA3EE21D9C}"/>
          </ac:cxnSpMkLst>
        </pc:cxnChg>
      </pc:sldChg>
      <pc:sldChg chg="addSp delSp modSp add mod ord modAnim modNotesTx">
        <pc:chgData name="David Schall" userId="b2c311fc-73ee-406e-b0ae-3522d2f1a5b7" providerId="ADAL" clId="{0602B2E7-C9C3-4149-85BF-343B31B1994B}" dt="2024-11-02T19:41:37.499" v="44749"/>
        <pc:sldMkLst>
          <pc:docMk/>
          <pc:sldMk cId="1994146804" sldId="1438"/>
        </pc:sldMkLst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" creationId="{FEEA5D23-6215-61FE-9873-DA91580AFD3B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" creationId="{BC778A06-E18B-42C3-00AD-6E47DB3B92E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7" creationId="{BF81F2BA-3170-09B6-8FE3-2C6025E6C2E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8" creationId="{FE49F500-C36D-0B8C-581A-AC3BCEBABBDA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9" creationId="{07617E3D-E587-568D-9036-6766DDE15B94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0" creationId="{869E37F4-16DC-C7D0-86F7-0130C8C7D6FA}"/>
          </ac:spMkLst>
        </pc:spChg>
        <pc:spChg chg="mod">
          <ac:chgData name="David Schall" userId="b2c311fc-73ee-406e-b0ae-3522d2f1a5b7" providerId="ADAL" clId="{0602B2E7-C9C3-4149-85BF-343B31B1994B}" dt="2024-10-31T16:58:39.326" v="38003" actId="207"/>
          <ac:spMkLst>
            <pc:docMk/>
            <pc:sldMk cId="1994146804" sldId="1438"/>
            <ac:spMk id="11" creationId="{D3DC49CD-C275-492B-C4E0-C222F0D7590E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2" creationId="{94E96027-835D-8319-CBDB-B0E76B56D005}"/>
          </ac:spMkLst>
        </pc:spChg>
        <pc:spChg chg="add del mod">
          <ac:chgData name="David Schall" userId="b2c311fc-73ee-406e-b0ae-3522d2f1a5b7" providerId="ADAL" clId="{0602B2E7-C9C3-4149-85BF-343B31B1994B}" dt="2024-10-31T15:19:26.636" v="37100" actId="478"/>
          <ac:spMkLst>
            <pc:docMk/>
            <pc:sldMk cId="1994146804" sldId="1438"/>
            <ac:spMk id="14" creationId="{BC2D8A67-69AA-3CAD-965E-7F97FBEFB80B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5" creationId="{B8952D0A-3D55-F64B-85FA-7EC82580A89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6" creationId="{522838AC-C7D2-F640-D7E8-81815615F822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7" creationId="{7B4D7A93-BFEE-FE65-2CAB-C619ABFD3A04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8" creationId="{FDB2F8F0-2365-37EA-8F7A-E2F1057CB397}"/>
          </ac:spMkLst>
        </pc:spChg>
        <pc:spChg chg="add 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19" creationId="{1C7FB6FD-1616-16B8-5BA7-6A8FF822D46F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1" creationId="{352D80CA-4872-B221-8831-39484FD1E06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3" creationId="{98A431D7-034D-0B79-2801-C70DB3DEC35B}"/>
          </ac:spMkLst>
        </pc:spChg>
        <pc:spChg chg="add mod">
          <ac:chgData name="David Schall" userId="b2c311fc-73ee-406e-b0ae-3522d2f1a5b7" providerId="ADAL" clId="{0602B2E7-C9C3-4149-85BF-343B31B1994B}" dt="2024-11-01T09:32:57.033" v="43715" actId="122"/>
          <ac:spMkLst>
            <pc:docMk/>
            <pc:sldMk cId="1994146804" sldId="1438"/>
            <ac:spMk id="34" creationId="{27941C4E-2CFA-0248-0AD3-0D7A0FA59C4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35" creationId="{8E7DABA6-6444-6FA9-30CD-22F455FD9A3C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36" creationId="{E7666D0E-70B4-AFD0-C682-30F4574046C8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37" creationId="{11EFD40B-B254-3F68-DCBD-80B084BFF767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38" creationId="{48D4035E-8A2C-8DA2-4283-39C3AB1F7B35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39" creationId="{D3D11BE5-A581-7A55-EC2E-CB1714B73C3D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41" creationId="{19516255-5DFD-4A85-4A11-53CE824D62CF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45" creationId="{BCC1B910-3246-3AEC-B9FE-B9FB8142381A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46" creationId="{4CA742DF-C709-F190-73A9-99AAD01D78D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47" creationId="{8BEA3B01-BAB0-2EFB-E0C0-67B9B437D4CE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48" creationId="{7B79D530-0FEC-D7EA-364D-A112BC8F2E71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3" creationId="{35FE456B-8F0E-BBC9-6CC3-B6128AA8824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5" creationId="{1535B1A3-BA4E-12E6-A12B-3F0A20BDFBD8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7" creationId="{F87019DA-D0B1-B695-F145-1536DEA0539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8" creationId="{9AE59BC7-4ACA-2A87-9BBC-CFF9F2462D45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59" creationId="{3093B337-113E-77AC-8E5B-2B9E625DBB20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1" creationId="{9B8B8FC5-2DEC-CBED-F426-901B04D8AE4B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2" creationId="{FBC2CCFF-D6B7-D340-40EF-D5FD5A0DB269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3" creationId="{6DF5E291-F2C8-6626-A84B-5FE27A35A0EA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4" creationId="{5C7C90D1-8FAB-3FE8-6361-33F78575099D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5" creationId="{D2A6856E-833A-0EB2-47DB-93A085A0634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6" creationId="{D5EDF5BB-BC3D-B9F5-CF30-BF83524F05C9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7" creationId="{7FAE077A-7003-5F97-3185-FF710A964F97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8" creationId="{F8F7D64F-CC40-4ED5-FB77-767A75137320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69" creationId="{5059B10A-F823-129B-2F29-16F606E9D2CE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71" creationId="{8E41F0A7-5821-BB61-07ED-E70B96992197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72" creationId="{59430736-7689-6CE6-6F98-D5963CA4EE27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73" creationId="{86CB2CBF-8EFD-F588-739D-2E9F83F5382C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74" creationId="{F5A566DF-80AA-B757-CA77-D65ACC9457EE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99" creationId="{1F32A888-FFF0-1E7A-18BD-B838029B5663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00" creationId="{74FCEE45-8461-4DCA-C35A-E996B35B88A4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98" creationId="{6A790B22-4B32-B820-32C9-73DF281FD7F2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199" creationId="{8080D10D-A5EC-F733-9B37-B632D43CB4CF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00" creationId="{B5541B7F-2615-3F6A-93F5-9AF83C232F2E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01" creationId="{7E97255A-56A6-4B3E-D68B-C406513F9185}"/>
          </ac:spMkLst>
        </pc:spChg>
        <pc:spChg chg="mod">
          <ac:chgData name="David Schall" userId="b2c311fc-73ee-406e-b0ae-3522d2f1a5b7" providerId="ADAL" clId="{0602B2E7-C9C3-4149-85BF-343B31B1994B}" dt="2024-10-31T16:31:28.457" v="37583" actId="14100"/>
          <ac:spMkLst>
            <pc:docMk/>
            <pc:sldMk cId="1994146804" sldId="1438"/>
            <ac:spMk id="202" creationId="{6702BC9B-6A02-5352-7212-6374B6AF434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03" creationId="{8B1DC2D2-8BF6-FB0E-8E01-D70254AD35D0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10" creationId="{9FBFE571-DDD5-016A-5B79-7F6B69ED92F0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19" creationId="{51999346-5E70-0BD6-BCB5-F5095D919754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20" creationId="{A79330EA-64B6-4B0C-2A41-41D56DB93970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21" creationId="{0737E861-8823-BEB5-3268-AE7ACD1DC6E5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2" creationId="{70D5DCE0-97BE-3D96-65D3-035C2EB9C87D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3" creationId="{A3E5B026-E806-FAAF-8629-B818E2D15FBB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4" creationId="{A960497F-73D0-009D-5BFB-BD3A9CE2D2C6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5" creationId="{C51CFA3D-F843-5180-6AFC-8EB472D30AFD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6" creationId="{C9A4C608-5699-3308-176F-8A3DEFFCF1FF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27" creationId="{2E811D9D-496C-D9BB-B872-D54A389FF7DC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28" creationId="{EBFA819E-4C85-0042-0465-29F4AE973AFC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35" creationId="{8C2D8E36-BDA1-5F56-5769-0778DD9B58A6}"/>
          </ac:spMkLst>
        </pc:spChg>
        <pc:spChg chg="mod">
          <ac:chgData name="David Schall" userId="b2c311fc-73ee-406e-b0ae-3522d2f1a5b7" providerId="ADAL" clId="{0602B2E7-C9C3-4149-85BF-343B31B1994B}" dt="2024-10-31T16:52:40.313" v="37943" actId="1038"/>
          <ac:spMkLst>
            <pc:docMk/>
            <pc:sldMk cId="1994146804" sldId="1438"/>
            <ac:spMk id="236" creationId="{53616E7C-35FA-1E02-B66D-A2202C788FE1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42" creationId="{681CE813-44AE-A7F2-6EB6-168C905E10D7}"/>
          </ac:spMkLst>
        </pc:spChg>
        <pc:spChg chg="mod">
          <ac:chgData name="David Schall" userId="b2c311fc-73ee-406e-b0ae-3522d2f1a5b7" providerId="ADAL" clId="{0602B2E7-C9C3-4149-85BF-343B31B1994B}" dt="2024-10-31T14:24:04.736" v="36593" actId="1035"/>
          <ac:spMkLst>
            <pc:docMk/>
            <pc:sldMk cId="1994146804" sldId="1438"/>
            <ac:spMk id="243" creationId="{D9565F95-8501-B0E5-4602-66642EE82379}"/>
          </ac:spMkLst>
        </pc:spChg>
        <pc:cxnChg chg="add mod">
          <ac:chgData name="David Schall" userId="b2c311fc-73ee-406e-b0ae-3522d2f1a5b7" providerId="ADAL" clId="{0602B2E7-C9C3-4149-85BF-343B31B1994B}" dt="2024-10-31T16:52:40.313" v="37943" actId="1038"/>
          <ac:cxnSpMkLst>
            <pc:docMk/>
            <pc:sldMk cId="1994146804" sldId="1438"/>
            <ac:cxnSpMk id="20" creationId="{0AC5A45E-89F0-765C-B5AF-63D0527845B3}"/>
          </ac:cxnSpMkLst>
        </pc:cxnChg>
        <pc:cxnChg chg="mod">
          <ac:chgData name="David Schall" userId="b2c311fc-73ee-406e-b0ae-3522d2f1a5b7" providerId="ADAL" clId="{0602B2E7-C9C3-4149-85BF-343B31B1994B}" dt="2024-10-31T16:52:40.313" v="37943" actId="1038"/>
          <ac:cxnSpMkLst>
            <pc:docMk/>
            <pc:sldMk cId="1994146804" sldId="1438"/>
            <ac:cxnSpMk id="207" creationId="{E46AFDE6-B9EA-A80B-E927-0FC78508B6F7}"/>
          </ac:cxnSpMkLst>
        </pc:cxnChg>
        <pc:cxnChg chg="mod">
          <ac:chgData name="David Schall" userId="b2c311fc-73ee-406e-b0ae-3522d2f1a5b7" providerId="ADAL" clId="{0602B2E7-C9C3-4149-85BF-343B31B1994B}" dt="2024-10-31T16:52:40.313" v="37943" actId="1038"/>
          <ac:cxnSpMkLst>
            <pc:docMk/>
            <pc:sldMk cId="1994146804" sldId="1438"/>
            <ac:cxnSpMk id="215" creationId="{458A3C43-44CA-69F8-C388-A40ED2169F77}"/>
          </ac:cxnSpMkLst>
        </pc:cxnChg>
      </pc:sldChg>
      <pc:sldChg chg="addSp delSp modSp add mod ord modAnim modNotesTx">
        <pc:chgData name="David Schall" userId="b2c311fc-73ee-406e-b0ae-3522d2f1a5b7" providerId="ADAL" clId="{0602B2E7-C9C3-4149-85BF-343B31B1994B}" dt="2024-11-04T20:05:49.911" v="45895" actId="20577"/>
        <pc:sldMkLst>
          <pc:docMk/>
          <pc:sldMk cId="1409197018" sldId="1439"/>
        </pc:sldMkLst>
        <pc:spChg chg="mod">
          <ac:chgData name="David Schall" userId="b2c311fc-73ee-406e-b0ae-3522d2f1a5b7" providerId="ADAL" clId="{0602B2E7-C9C3-4149-85BF-343B31B1994B}" dt="2024-11-03T16:17:24.256" v="44870" actId="20577"/>
          <ac:spMkLst>
            <pc:docMk/>
            <pc:sldMk cId="1409197018" sldId="1439"/>
            <ac:spMk id="3" creationId="{37D511B3-585F-A88C-BFE3-762C5EE9ADA0}"/>
          </ac:spMkLst>
        </pc:spChg>
        <pc:spChg chg="add mod ord">
          <ac:chgData name="David Schall" userId="b2c311fc-73ee-406e-b0ae-3522d2f1a5b7" providerId="ADAL" clId="{0602B2E7-C9C3-4149-85BF-343B31B1994B}" dt="2024-10-31T16:29:36.099" v="37559" actId="167"/>
          <ac:spMkLst>
            <pc:docMk/>
            <pc:sldMk cId="1409197018" sldId="1439"/>
            <ac:spMk id="5" creationId="{1225EB41-0C91-355F-D622-200574C0DA52}"/>
          </ac:spMkLst>
        </pc:spChg>
        <pc:spChg chg="add mod ord">
          <ac:chgData name="David Schall" userId="b2c311fc-73ee-406e-b0ae-3522d2f1a5b7" providerId="ADAL" clId="{0602B2E7-C9C3-4149-85BF-343B31B1994B}" dt="2024-10-31T16:29:49.838" v="37562" actId="167"/>
          <ac:spMkLst>
            <pc:docMk/>
            <pc:sldMk cId="1409197018" sldId="1439"/>
            <ac:spMk id="6" creationId="{D91B60F6-7BCB-CF71-4F9E-1E932877F33B}"/>
          </ac:spMkLst>
        </pc:spChg>
        <pc:spChg chg="add mod ord">
          <ac:chgData name="David Schall" userId="b2c311fc-73ee-406e-b0ae-3522d2f1a5b7" providerId="ADAL" clId="{0602B2E7-C9C3-4149-85BF-343B31B1994B}" dt="2024-10-31T16:35:56.028" v="37717" actId="164"/>
          <ac:spMkLst>
            <pc:docMk/>
            <pc:sldMk cId="1409197018" sldId="1439"/>
            <ac:spMk id="7" creationId="{5D162640-196D-E678-3F0A-7E7922E3D873}"/>
          </ac:spMkLst>
        </pc:spChg>
        <pc:spChg chg="add mod ord">
          <ac:chgData name="David Schall" userId="b2c311fc-73ee-406e-b0ae-3522d2f1a5b7" providerId="ADAL" clId="{0602B2E7-C9C3-4149-85BF-343B31B1994B}" dt="2024-10-31T16:30:50.440" v="37579" actId="167"/>
          <ac:spMkLst>
            <pc:docMk/>
            <pc:sldMk cId="1409197018" sldId="1439"/>
            <ac:spMk id="8" creationId="{872CBA98-C1A0-255D-8FE4-3FB354AC4AF0}"/>
          </ac:spMkLst>
        </pc:spChg>
        <pc:spChg chg="add mod ord">
          <ac:chgData name="David Schall" userId="b2c311fc-73ee-406e-b0ae-3522d2f1a5b7" providerId="ADAL" clId="{0602B2E7-C9C3-4149-85BF-343B31B1994B}" dt="2024-10-31T16:35:47.300" v="37716" actId="164"/>
          <ac:spMkLst>
            <pc:docMk/>
            <pc:sldMk cId="1409197018" sldId="1439"/>
            <ac:spMk id="9" creationId="{59251475-734F-DFD4-68CD-63647CF7E8EA}"/>
          </ac:spMkLst>
        </pc:spChg>
        <pc:spChg chg="add 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16" creationId="{10112B2C-D1F2-60FB-9496-93D3710A1FA3}"/>
          </ac:spMkLst>
        </pc:spChg>
        <pc:spChg chg="add mod">
          <ac:chgData name="David Schall" userId="b2c311fc-73ee-406e-b0ae-3522d2f1a5b7" providerId="ADAL" clId="{0602B2E7-C9C3-4149-85BF-343B31B1994B}" dt="2024-10-31T16:49:00.477" v="37902" actId="1076"/>
          <ac:spMkLst>
            <pc:docMk/>
            <pc:sldMk cId="1409197018" sldId="1439"/>
            <ac:spMk id="21" creationId="{19692F93-137F-2629-4292-34485F9040AA}"/>
          </ac:spMkLst>
        </pc:spChg>
        <pc:spChg chg="add 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22" creationId="{317DE353-2EC4-7BC6-F079-5933B57BD37A}"/>
          </ac:spMkLst>
        </pc:spChg>
        <pc:spChg chg="add mod">
          <ac:chgData name="David Schall" userId="b2c311fc-73ee-406e-b0ae-3522d2f1a5b7" providerId="ADAL" clId="{0602B2E7-C9C3-4149-85BF-343B31B1994B}" dt="2024-10-31T16:56:38.202" v="37944" actId="1076"/>
          <ac:spMkLst>
            <pc:docMk/>
            <pc:sldMk cId="1409197018" sldId="1439"/>
            <ac:spMk id="30" creationId="{4E0FD64A-0559-0FAA-BC21-B8949AFFE1CC}"/>
          </ac:spMkLst>
        </pc:spChg>
        <pc:spChg chg="add mod">
          <ac:chgData name="David Schall" userId="b2c311fc-73ee-406e-b0ae-3522d2f1a5b7" providerId="ADAL" clId="{0602B2E7-C9C3-4149-85BF-343B31B1994B}" dt="2024-10-31T16:42:53.007" v="37815" actId="14100"/>
          <ac:spMkLst>
            <pc:docMk/>
            <pc:sldMk cId="1409197018" sldId="1439"/>
            <ac:spMk id="40" creationId="{FD2AF3BD-EC5D-8C96-4A50-07375ECEF41E}"/>
          </ac:spMkLst>
        </pc:spChg>
        <pc:spChg chg="add del mod">
          <ac:chgData name="David Schall" userId="b2c311fc-73ee-406e-b0ae-3522d2f1a5b7" providerId="ADAL" clId="{0602B2E7-C9C3-4149-85BF-343B31B1994B}" dt="2024-10-31T16:45:08.220" v="37838" actId="478"/>
          <ac:spMkLst>
            <pc:docMk/>
            <pc:sldMk cId="1409197018" sldId="1439"/>
            <ac:spMk id="43" creationId="{7D012F87-99D2-A57A-E896-F98850C48F68}"/>
          </ac:spMkLst>
        </pc:spChg>
        <pc:spChg chg="add mod">
          <ac:chgData name="David Schall" userId="b2c311fc-73ee-406e-b0ae-3522d2f1a5b7" providerId="ADAL" clId="{0602B2E7-C9C3-4149-85BF-343B31B1994B}" dt="2024-10-31T16:47:45.034" v="37886" actId="1076"/>
          <ac:spMkLst>
            <pc:docMk/>
            <pc:sldMk cId="1409197018" sldId="1439"/>
            <ac:spMk id="49" creationId="{51EF1D79-9DF3-72DD-AD7E-EAF3D4951E5C}"/>
          </ac:spMkLst>
        </pc:spChg>
        <pc:spChg chg="add mod">
          <ac:chgData name="David Schall" userId="b2c311fc-73ee-406e-b0ae-3522d2f1a5b7" providerId="ADAL" clId="{0602B2E7-C9C3-4149-85BF-343B31B1994B}" dt="2024-10-31T16:47:57.863" v="37888" actId="1076"/>
          <ac:spMkLst>
            <pc:docMk/>
            <pc:sldMk cId="1409197018" sldId="1439"/>
            <ac:spMk id="50" creationId="{D09F8BC4-63E1-671D-ECEE-D0624A418112}"/>
          </ac:spMkLst>
        </pc:spChg>
        <pc:spChg chg="add mod">
          <ac:chgData name="David Schall" userId="b2c311fc-73ee-406e-b0ae-3522d2f1a5b7" providerId="ADAL" clId="{0602B2E7-C9C3-4149-85BF-343B31B1994B}" dt="2024-10-31T16:47:50.629" v="37887" actId="1076"/>
          <ac:spMkLst>
            <pc:docMk/>
            <pc:sldMk cId="1409197018" sldId="1439"/>
            <ac:spMk id="51" creationId="{3A0608BA-CE53-5C91-061B-7A3969FCD425}"/>
          </ac:spMkLst>
        </pc:spChg>
        <pc:spChg chg="mod">
          <ac:chgData name="David Schall" userId="b2c311fc-73ee-406e-b0ae-3522d2f1a5b7" providerId="ADAL" clId="{0602B2E7-C9C3-4149-85BF-343B31B1994B}" dt="2024-10-31T16:27:56.174" v="37544" actId="553"/>
          <ac:spMkLst>
            <pc:docMk/>
            <pc:sldMk cId="1409197018" sldId="1439"/>
            <ac:spMk id="640" creationId="{67364E9A-AC50-D4DC-26D4-9171191D431F}"/>
          </ac:spMkLst>
        </pc:spChg>
        <pc:spChg chg="mod">
          <ac:chgData name="David Schall" userId="b2c311fc-73ee-406e-b0ae-3522d2f1a5b7" providerId="ADAL" clId="{0602B2E7-C9C3-4149-85BF-343B31B1994B}" dt="2024-10-31T16:42:31.286" v="37811" actId="14100"/>
          <ac:spMkLst>
            <pc:docMk/>
            <pc:sldMk cId="1409197018" sldId="1439"/>
            <ac:spMk id="642" creationId="{50D7CD5D-BF69-149C-EF08-7C7611046625}"/>
          </ac:spMkLst>
        </pc:spChg>
        <pc:spChg chg="mod">
          <ac:chgData name="David Schall" userId="b2c311fc-73ee-406e-b0ae-3522d2f1a5b7" providerId="ADAL" clId="{0602B2E7-C9C3-4149-85BF-343B31B1994B}" dt="2024-10-31T16:47:28.805" v="37884" actId="14100"/>
          <ac:spMkLst>
            <pc:docMk/>
            <pc:sldMk cId="1409197018" sldId="1439"/>
            <ac:spMk id="643" creationId="{10901EB1-50FD-DC20-DE32-506E4DACEBF2}"/>
          </ac:spMkLst>
        </pc:spChg>
        <pc:spChg chg="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651" creationId="{50EDBD87-62DC-DCEB-CF44-FC43F9E08084}"/>
          </ac:spMkLst>
        </pc:spChg>
        <pc:spChg chg="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653" creationId="{660BD7DF-B037-B53C-E627-71E38EEF1078}"/>
          </ac:spMkLst>
        </pc:spChg>
        <pc:spChg chg="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655" creationId="{C678A301-4EFA-67F7-1120-268852EBD9A6}"/>
          </ac:spMkLst>
        </pc:spChg>
        <pc:spChg chg="mod">
          <ac:chgData name="David Schall" userId="b2c311fc-73ee-406e-b0ae-3522d2f1a5b7" providerId="ADAL" clId="{0602B2E7-C9C3-4149-85BF-343B31B1994B}" dt="2024-10-31T16:46:04.453" v="37848" actId="1076"/>
          <ac:spMkLst>
            <pc:docMk/>
            <pc:sldMk cId="1409197018" sldId="1439"/>
            <ac:spMk id="657" creationId="{57D3D29C-C68B-5007-3B67-6AED2F3820CB}"/>
          </ac:spMkLst>
        </pc:spChg>
        <pc:spChg chg="mod">
          <ac:chgData name="David Schall" userId="b2c311fc-73ee-406e-b0ae-3522d2f1a5b7" providerId="ADAL" clId="{0602B2E7-C9C3-4149-85BF-343B31B1994B}" dt="2024-10-31T16:49:05.939" v="37912" actId="1037"/>
          <ac:spMkLst>
            <pc:docMk/>
            <pc:sldMk cId="1409197018" sldId="1439"/>
            <ac:spMk id="661" creationId="{B1E3BBD6-9758-F137-0021-BB0717925802}"/>
          </ac:spMkLst>
        </pc:spChg>
        <pc:spChg chg="mod">
          <ac:chgData name="David Schall" userId="b2c311fc-73ee-406e-b0ae-3522d2f1a5b7" providerId="ADAL" clId="{0602B2E7-C9C3-4149-85BF-343B31B1994B}" dt="2024-10-31T16:49:05.939" v="37912" actId="1037"/>
          <ac:spMkLst>
            <pc:docMk/>
            <pc:sldMk cId="1409197018" sldId="1439"/>
            <ac:spMk id="662" creationId="{99CF77D0-E284-794E-6485-C4045AD73D4D}"/>
          </ac:spMkLst>
        </pc:spChg>
        <pc:spChg chg="mod">
          <ac:chgData name="David Schall" userId="b2c311fc-73ee-406e-b0ae-3522d2f1a5b7" providerId="ADAL" clId="{0602B2E7-C9C3-4149-85BF-343B31B1994B}" dt="2024-10-31T16:49:05.939" v="37912" actId="1037"/>
          <ac:spMkLst>
            <pc:docMk/>
            <pc:sldMk cId="1409197018" sldId="1439"/>
            <ac:spMk id="663" creationId="{8C1BC66F-47F1-CB91-C038-86B62789B022}"/>
          </ac:spMkLst>
        </pc:spChg>
        <pc:spChg chg="del mod">
          <ac:chgData name="David Schall" userId="b2c311fc-73ee-406e-b0ae-3522d2f1a5b7" providerId="ADAL" clId="{0602B2E7-C9C3-4149-85BF-343B31B1994B}" dt="2024-10-31T16:46:45.258" v="37855" actId="478"/>
          <ac:spMkLst>
            <pc:docMk/>
            <pc:sldMk cId="1409197018" sldId="1439"/>
            <ac:spMk id="668" creationId="{1BCC5D07-5543-FAEA-4FCC-7C5C7EEDFC4D}"/>
          </ac:spMkLst>
        </pc:spChg>
        <pc:spChg chg="del mod">
          <ac:chgData name="David Schall" userId="b2c311fc-73ee-406e-b0ae-3522d2f1a5b7" providerId="ADAL" clId="{0602B2E7-C9C3-4149-85BF-343B31B1994B}" dt="2024-10-31T16:45:09.355" v="37839" actId="478"/>
          <ac:spMkLst>
            <pc:docMk/>
            <pc:sldMk cId="1409197018" sldId="1439"/>
            <ac:spMk id="678" creationId="{71201226-E600-DBCA-D82A-F5D58ACDFF5C}"/>
          </ac:spMkLst>
        </pc:spChg>
        <pc:spChg chg="mod">
          <ac:chgData name="David Schall" userId="b2c311fc-73ee-406e-b0ae-3522d2f1a5b7" providerId="ADAL" clId="{0602B2E7-C9C3-4149-85BF-343B31B1994B}" dt="2024-10-31T16:47:22.845" v="37882" actId="14100"/>
          <ac:spMkLst>
            <pc:docMk/>
            <pc:sldMk cId="1409197018" sldId="1439"/>
            <ac:spMk id="691" creationId="{C658FF30-7544-D7A4-9A58-08598F3EED2B}"/>
          </ac:spMkLst>
        </pc:spChg>
        <pc:grpChg chg="add mod">
          <ac:chgData name="David Schall" userId="b2c311fc-73ee-406e-b0ae-3522d2f1a5b7" providerId="ADAL" clId="{0602B2E7-C9C3-4149-85BF-343B31B1994B}" dt="2024-10-31T16:35:47.300" v="37716" actId="164"/>
          <ac:grpSpMkLst>
            <pc:docMk/>
            <pc:sldMk cId="1409197018" sldId="1439"/>
            <ac:grpSpMk id="12" creationId="{CF15425F-C520-151D-7A45-A99747F4DBC8}"/>
          </ac:grpSpMkLst>
        </pc:grpChg>
        <pc:grpChg chg="add mod">
          <ac:chgData name="David Schall" userId="b2c311fc-73ee-406e-b0ae-3522d2f1a5b7" providerId="ADAL" clId="{0602B2E7-C9C3-4149-85BF-343B31B1994B}" dt="2024-10-31T16:35:56.028" v="37717" actId="164"/>
          <ac:grpSpMkLst>
            <pc:docMk/>
            <pc:sldMk cId="1409197018" sldId="1439"/>
            <ac:grpSpMk id="15" creationId="{68D7D0B5-3545-6018-1821-1E3C93B27FBB}"/>
          </ac:grpSpMkLst>
        </pc:grpChg>
        <pc:grpChg chg="mod">
          <ac:chgData name="David Schall" userId="b2c311fc-73ee-406e-b0ae-3522d2f1a5b7" providerId="ADAL" clId="{0602B2E7-C9C3-4149-85BF-343B31B1994B}" dt="2024-10-31T16:28:26.674" v="37554" actId="553"/>
          <ac:grpSpMkLst>
            <pc:docMk/>
            <pc:sldMk cId="1409197018" sldId="1439"/>
            <ac:grpSpMk id="633" creationId="{2FABE841-1B1E-F0FF-EB8A-9314EB507F07}"/>
          </ac:grpSpMkLst>
        </pc:grpChg>
        <pc:grpChg chg="mod">
          <ac:chgData name="David Schall" userId="b2c311fc-73ee-406e-b0ae-3522d2f1a5b7" providerId="ADAL" clId="{0602B2E7-C9C3-4149-85BF-343B31B1994B}" dt="2024-10-31T16:35:56.028" v="37717" actId="164"/>
          <ac:grpSpMkLst>
            <pc:docMk/>
            <pc:sldMk cId="1409197018" sldId="1439"/>
            <ac:grpSpMk id="634" creationId="{BB4EC96D-6123-A240-F28D-6972C29065A6}"/>
          </ac:grpSpMkLst>
        </pc:grpChg>
        <pc:grpChg chg="mod">
          <ac:chgData name="David Schall" userId="b2c311fc-73ee-406e-b0ae-3522d2f1a5b7" providerId="ADAL" clId="{0602B2E7-C9C3-4149-85BF-343B31B1994B}" dt="2024-10-31T16:28:30.010" v="37555" actId="465"/>
          <ac:grpSpMkLst>
            <pc:docMk/>
            <pc:sldMk cId="1409197018" sldId="1439"/>
            <ac:grpSpMk id="635" creationId="{397C0761-B774-EACD-9FB5-64D8F1B8DFFC}"/>
          </ac:grpSpMkLst>
        </pc:grpChg>
        <pc:grpChg chg="mod">
          <ac:chgData name="David Schall" userId="b2c311fc-73ee-406e-b0ae-3522d2f1a5b7" providerId="ADAL" clId="{0602B2E7-C9C3-4149-85BF-343B31B1994B}" dt="2024-10-31T16:35:47.300" v="37716" actId="164"/>
          <ac:grpSpMkLst>
            <pc:docMk/>
            <pc:sldMk cId="1409197018" sldId="1439"/>
            <ac:grpSpMk id="636" creationId="{41D1399E-5D15-DDAB-DB8D-CE530BFFF446}"/>
          </ac:grpSpMkLst>
        </pc:grpChg>
        <pc:grpChg chg="mod">
          <ac:chgData name="David Schall" userId="b2c311fc-73ee-406e-b0ae-3522d2f1a5b7" providerId="ADAL" clId="{0602B2E7-C9C3-4149-85BF-343B31B1994B}" dt="2024-10-31T16:28:26.674" v="37554" actId="553"/>
          <ac:grpSpMkLst>
            <pc:docMk/>
            <pc:sldMk cId="1409197018" sldId="1439"/>
            <ac:grpSpMk id="637" creationId="{49603000-A70E-ABCE-4BC5-0510FE15FC2F}"/>
          </ac:grpSpMkLst>
        </pc:grpChg>
        <pc:cxnChg chg="add mod">
          <ac:chgData name="David Schall" userId="b2c311fc-73ee-406e-b0ae-3522d2f1a5b7" providerId="ADAL" clId="{0602B2E7-C9C3-4149-85BF-343B31B1994B}" dt="2024-10-31T16:46:04.453" v="37848" actId="1076"/>
          <ac:cxnSpMkLst>
            <pc:docMk/>
            <pc:sldMk cId="1409197018" sldId="1439"/>
            <ac:cxnSpMk id="17" creationId="{DC54BB64-5CC7-80EE-8702-737FFF7075E7}"/>
          </ac:cxnSpMkLst>
        </pc:cxnChg>
        <pc:cxnChg chg="add mod">
          <ac:chgData name="David Schall" userId="b2c311fc-73ee-406e-b0ae-3522d2f1a5b7" providerId="ADAL" clId="{0602B2E7-C9C3-4149-85BF-343B31B1994B}" dt="2024-10-31T16:49:05.939" v="37912" actId="1037"/>
          <ac:cxnSpMkLst>
            <pc:docMk/>
            <pc:sldMk cId="1409197018" sldId="1439"/>
            <ac:cxnSpMk id="23" creationId="{37F0F7F3-ACFE-67ED-17EC-EC1DB7DFA843}"/>
          </ac:cxnSpMkLst>
        </pc:cxnChg>
        <pc:cxnChg chg="add mod">
          <ac:chgData name="David Schall" userId="b2c311fc-73ee-406e-b0ae-3522d2f1a5b7" providerId="ADAL" clId="{0602B2E7-C9C3-4149-85BF-343B31B1994B}" dt="2024-10-31T16:49:05.939" v="37912" actId="1037"/>
          <ac:cxnSpMkLst>
            <pc:docMk/>
            <pc:sldMk cId="1409197018" sldId="1439"/>
            <ac:cxnSpMk id="26" creationId="{EBD5E195-D6B1-308F-40FB-620258E5E98A}"/>
          </ac:cxnSpMkLst>
        </pc:cxnChg>
        <pc:cxnChg chg="add del mod">
          <ac:chgData name="David Schall" userId="b2c311fc-73ee-406e-b0ae-3522d2f1a5b7" providerId="ADAL" clId="{0602B2E7-C9C3-4149-85BF-343B31B1994B}" dt="2024-10-31T16:44:54.808" v="37836" actId="478"/>
          <ac:cxnSpMkLst>
            <pc:docMk/>
            <pc:sldMk cId="1409197018" sldId="1439"/>
            <ac:cxnSpMk id="41" creationId="{9044C7E4-D5F8-53BC-8498-7DF09625DF0E}"/>
          </ac:cxnSpMkLst>
        </pc:cxnChg>
        <pc:cxnChg chg="add mod">
          <ac:chgData name="David Schall" userId="b2c311fc-73ee-406e-b0ae-3522d2f1a5b7" providerId="ADAL" clId="{0602B2E7-C9C3-4149-85BF-343B31B1994B}" dt="2024-10-31T16:50:13.300" v="37915" actId="208"/>
          <ac:cxnSpMkLst>
            <pc:docMk/>
            <pc:sldMk cId="1409197018" sldId="1439"/>
            <ac:cxnSpMk id="53" creationId="{9B3B1E23-153C-9019-6C8B-4762C312C13E}"/>
          </ac:cxnSpMkLst>
        </pc:cxnChg>
        <pc:cxnChg chg="add mod">
          <ac:chgData name="David Schall" userId="b2c311fc-73ee-406e-b0ae-3522d2f1a5b7" providerId="ADAL" clId="{0602B2E7-C9C3-4149-85BF-343B31B1994B}" dt="2024-10-31T16:50:13.300" v="37915" actId="208"/>
          <ac:cxnSpMkLst>
            <pc:docMk/>
            <pc:sldMk cId="1409197018" sldId="1439"/>
            <ac:cxnSpMk id="56" creationId="{C3A6F5C7-93ED-9CD5-6E4E-9B08A910EF7D}"/>
          </ac:cxnSpMkLst>
        </pc:cxnChg>
        <pc:cxnChg chg="mod">
          <ac:chgData name="David Schall" userId="b2c311fc-73ee-406e-b0ae-3522d2f1a5b7" providerId="ADAL" clId="{0602B2E7-C9C3-4149-85BF-343B31B1994B}" dt="2024-10-31T16:46:04.453" v="37848" actId="1076"/>
          <ac:cxnSpMkLst>
            <pc:docMk/>
            <pc:sldMk cId="1409197018" sldId="1439"/>
            <ac:cxnSpMk id="649" creationId="{DDB4737D-3C21-409D-2A79-30BD6D292134}"/>
          </ac:cxnSpMkLst>
        </pc:cxnChg>
        <pc:cxnChg chg="mod">
          <ac:chgData name="David Schall" userId="b2c311fc-73ee-406e-b0ae-3522d2f1a5b7" providerId="ADAL" clId="{0602B2E7-C9C3-4149-85BF-343B31B1994B}" dt="2024-10-31T16:46:04.453" v="37848" actId="1076"/>
          <ac:cxnSpMkLst>
            <pc:docMk/>
            <pc:sldMk cId="1409197018" sldId="1439"/>
            <ac:cxnSpMk id="650" creationId="{DA5C9124-6461-889D-BD5B-0F31E5DEEC78}"/>
          </ac:cxnSpMkLst>
        </pc:cxnChg>
        <pc:cxnChg chg="mod">
          <ac:chgData name="David Schall" userId="b2c311fc-73ee-406e-b0ae-3522d2f1a5b7" providerId="ADAL" clId="{0602B2E7-C9C3-4149-85BF-343B31B1994B}" dt="2024-10-31T16:46:04.453" v="37848" actId="1076"/>
          <ac:cxnSpMkLst>
            <pc:docMk/>
            <pc:sldMk cId="1409197018" sldId="1439"/>
            <ac:cxnSpMk id="658" creationId="{BAA64758-2245-81E0-66B3-E068138CD4DA}"/>
          </ac:cxnSpMkLst>
        </pc:cxnChg>
        <pc:cxnChg chg="mod">
          <ac:chgData name="David Schall" userId="b2c311fc-73ee-406e-b0ae-3522d2f1a5b7" providerId="ADAL" clId="{0602B2E7-C9C3-4149-85BF-343B31B1994B}" dt="2024-10-31T16:49:05.939" v="37912" actId="1037"/>
          <ac:cxnSpMkLst>
            <pc:docMk/>
            <pc:sldMk cId="1409197018" sldId="1439"/>
            <ac:cxnSpMk id="659" creationId="{EBE77409-A4A7-979D-EDC9-9F3416935B89}"/>
          </ac:cxnSpMkLst>
        </pc:cxnChg>
        <pc:cxnChg chg="mod">
          <ac:chgData name="David Schall" userId="b2c311fc-73ee-406e-b0ae-3522d2f1a5b7" providerId="ADAL" clId="{0602B2E7-C9C3-4149-85BF-343B31B1994B}" dt="2024-10-31T16:49:05.939" v="37912" actId="1037"/>
          <ac:cxnSpMkLst>
            <pc:docMk/>
            <pc:sldMk cId="1409197018" sldId="1439"/>
            <ac:cxnSpMk id="660" creationId="{6CF1D85A-6150-5033-CA63-D7430E3D4E4C}"/>
          </ac:cxnSpMkLst>
        </pc:cxnChg>
        <pc:cxnChg chg="mod">
          <ac:chgData name="David Schall" userId="b2c311fc-73ee-406e-b0ae-3522d2f1a5b7" providerId="ADAL" clId="{0602B2E7-C9C3-4149-85BF-343B31B1994B}" dt="2024-10-31T16:49:05.939" v="37912" actId="1037"/>
          <ac:cxnSpMkLst>
            <pc:docMk/>
            <pc:sldMk cId="1409197018" sldId="1439"/>
            <ac:cxnSpMk id="664" creationId="{98EE9387-8A07-5417-CAB8-D8D0EEB10533}"/>
          </ac:cxnSpMkLst>
        </pc:cxnChg>
        <pc:cxnChg chg="del mod">
          <ac:chgData name="David Schall" userId="b2c311fc-73ee-406e-b0ae-3522d2f1a5b7" providerId="ADAL" clId="{0602B2E7-C9C3-4149-85BF-343B31B1994B}" dt="2024-10-31T16:44:53.838" v="37835" actId="478"/>
          <ac:cxnSpMkLst>
            <pc:docMk/>
            <pc:sldMk cId="1409197018" sldId="1439"/>
            <ac:cxnSpMk id="670" creationId="{5BFE7404-0733-3ECB-776F-064573098AC3}"/>
          </ac:cxnSpMkLst>
        </pc:cxnChg>
        <pc:cxnChg chg="del mod">
          <ac:chgData name="David Schall" userId="b2c311fc-73ee-406e-b0ae-3522d2f1a5b7" providerId="ADAL" clId="{0602B2E7-C9C3-4149-85BF-343B31B1994B}" dt="2024-10-31T16:44:55.828" v="37837" actId="478"/>
          <ac:cxnSpMkLst>
            <pc:docMk/>
            <pc:sldMk cId="1409197018" sldId="1439"/>
            <ac:cxnSpMk id="675" creationId="{42F5EE5B-4E87-653E-7E91-15594597565D}"/>
          </ac:cxnSpMkLst>
        </pc:cxnChg>
      </pc:sldChg>
      <pc:sldChg chg="addSp delSp modSp add mod ord delAnim modAnim modShow modNotesTx">
        <pc:chgData name="David Schall" userId="b2c311fc-73ee-406e-b0ae-3522d2f1a5b7" providerId="ADAL" clId="{0602B2E7-C9C3-4149-85BF-343B31B1994B}" dt="2024-11-02T12:19:21.141" v="44604"/>
        <pc:sldMkLst>
          <pc:docMk/>
          <pc:sldMk cId="1911799144" sldId="1440"/>
        </pc:sldMkLst>
        <pc:spChg chg="mod">
          <ac:chgData name="David Schall" userId="b2c311fc-73ee-406e-b0ae-3522d2f1a5b7" providerId="ADAL" clId="{0602B2E7-C9C3-4149-85BF-343B31B1994B}" dt="2024-10-31T17:53:25.533" v="39500" actId="20577"/>
          <ac:spMkLst>
            <pc:docMk/>
            <pc:sldMk cId="1911799144" sldId="1440"/>
            <ac:spMk id="3" creationId="{CBF481FF-8986-71CE-33EB-100B66E352AC}"/>
          </ac:spMkLst>
        </pc:spChg>
        <pc:spChg chg="del">
          <ac:chgData name="David Schall" userId="b2c311fc-73ee-406e-b0ae-3522d2f1a5b7" providerId="ADAL" clId="{0602B2E7-C9C3-4149-85BF-343B31B1994B}" dt="2024-10-31T17:32:29.835" v="38397" actId="478"/>
          <ac:spMkLst>
            <pc:docMk/>
            <pc:sldMk cId="1911799144" sldId="1440"/>
            <ac:spMk id="5" creationId="{11BD3047-E178-CEA0-A02E-54C61DE00CB5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7" creationId="{67E4A706-5C54-DDA0-B548-9C026B5D3F76}"/>
          </ac:spMkLst>
        </pc:spChg>
        <pc:spChg chg="del mod">
          <ac:chgData name="David Schall" userId="b2c311fc-73ee-406e-b0ae-3522d2f1a5b7" providerId="ADAL" clId="{0602B2E7-C9C3-4149-85BF-343B31B1994B}" dt="2024-10-31T17:11:50.337" v="38182" actId="478"/>
          <ac:spMkLst>
            <pc:docMk/>
            <pc:sldMk cId="1911799144" sldId="1440"/>
            <ac:spMk id="8" creationId="{1C6D250D-3B59-4968-0C41-8B24E071D684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14" creationId="{B47A9556-778B-1AF7-7060-F482A880869C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15" creationId="{9A8C9CDD-705D-0713-6791-0AD1ACC66D6E}"/>
          </ac:spMkLst>
        </pc:spChg>
        <pc:spChg chg="mod">
          <ac:chgData name="David Schall" userId="b2c311fc-73ee-406e-b0ae-3522d2f1a5b7" providerId="ADAL" clId="{0602B2E7-C9C3-4149-85BF-343B31B1994B}" dt="2024-10-31T17:33:45.092" v="38403" actId="14100"/>
          <ac:spMkLst>
            <pc:docMk/>
            <pc:sldMk cId="1911799144" sldId="1440"/>
            <ac:spMk id="21" creationId="{F87245CE-6E7C-248C-CA21-F0AE0231CDB3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22" creationId="{DCDC9D1B-BF77-95E7-3467-41AC3B7D90F5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27" creationId="{F2AFF5D6-C7E7-49DA-4B27-77106EA0D27D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28" creationId="{9520BDF1-431F-8912-0F5E-D36758740CBD}"/>
          </ac:spMkLst>
        </pc:spChg>
        <pc:spChg chg="del mod">
          <ac:chgData name="David Schall" userId="b2c311fc-73ee-406e-b0ae-3522d2f1a5b7" providerId="ADAL" clId="{0602B2E7-C9C3-4149-85BF-343B31B1994B}" dt="2024-10-31T17:22:27.644" v="38302" actId="478"/>
          <ac:spMkLst>
            <pc:docMk/>
            <pc:sldMk cId="1911799144" sldId="1440"/>
            <ac:spMk id="29" creationId="{BD55DC76-F83B-2A7B-9C21-1129438B0827}"/>
          </ac:spMkLst>
        </pc:spChg>
        <pc:spChg chg="mod">
          <ac:chgData name="David Schall" userId="b2c311fc-73ee-406e-b0ae-3522d2f1a5b7" providerId="ADAL" clId="{0602B2E7-C9C3-4149-85BF-343B31B1994B}" dt="2024-10-31T17:28:28.129" v="38380" actId="1076"/>
          <ac:spMkLst>
            <pc:docMk/>
            <pc:sldMk cId="1911799144" sldId="1440"/>
            <ac:spMk id="49" creationId="{7B0887FB-FBB7-CC76-12CC-29E686C0A36A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50" creationId="{8781DF1E-D05F-1529-D2D9-B62577FE0A4B}"/>
          </ac:spMkLst>
        </pc:spChg>
        <pc:spChg chg="mo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59" creationId="{088950C8-D037-094D-7B86-DBDB2B0ECFD9}"/>
          </ac:spMkLst>
        </pc:spChg>
        <pc:spChg chg="add del mod">
          <ac:chgData name="David Schall" userId="b2c311fc-73ee-406e-b0ae-3522d2f1a5b7" providerId="ADAL" clId="{0602B2E7-C9C3-4149-85BF-343B31B1994B}" dt="2024-10-31T17:21:56.981" v="38296" actId="478"/>
          <ac:spMkLst>
            <pc:docMk/>
            <pc:sldMk cId="1911799144" sldId="1440"/>
            <ac:spMk id="62" creationId="{B0AD25A2-6FBF-8C88-2F1B-24D42EC1C6F7}"/>
          </ac:spMkLst>
        </pc:spChg>
        <pc:spChg chg="add del mod">
          <ac:chgData name="David Schall" userId="b2c311fc-73ee-406e-b0ae-3522d2f1a5b7" providerId="ADAL" clId="{0602B2E7-C9C3-4149-85BF-343B31B1994B}" dt="2024-10-31T17:21:45.528" v="38295" actId="478"/>
          <ac:spMkLst>
            <pc:docMk/>
            <pc:sldMk cId="1911799144" sldId="1440"/>
            <ac:spMk id="63" creationId="{37B78AB2-503F-1386-2AF9-A84815677675}"/>
          </ac:spMkLst>
        </pc:spChg>
        <pc:spChg chg="add mod ord">
          <ac:chgData name="David Schall" userId="b2c311fc-73ee-406e-b0ae-3522d2f1a5b7" providerId="ADAL" clId="{0602B2E7-C9C3-4149-85BF-343B31B1994B}" dt="2024-10-31T17:28:20.432" v="38379" actId="1076"/>
          <ac:spMkLst>
            <pc:docMk/>
            <pc:sldMk cId="1911799144" sldId="1440"/>
            <ac:spMk id="76" creationId="{90D436E1-C5BC-6503-6578-053541B8DE81}"/>
          </ac:spMkLst>
        </pc:spChg>
        <pc:spChg chg="add del mod">
          <ac:chgData name="David Schall" userId="b2c311fc-73ee-406e-b0ae-3522d2f1a5b7" providerId="ADAL" clId="{0602B2E7-C9C3-4149-85BF-343B31B1994B}" dt="2024-10-31T17:30:20.764" v="38393" actId="478"/>
          <ac:spMkLst>
            <pc:docMk/>
            <pc:sldMk cId="1911799144" sldId="1440"/>
            <ac:spMk id="84" creationId="{B4B2D2A8-9ACB-859B-8E6E-B6823722899B}"/>
          </ac:spMkLst>
        </pc:spChg>
        <pc:spChg chg="mod">
          <ac:chgData name="David Schall" userId="b2c311fc-73ee-406e-b0ae-3522d2f1a5b7" providerId="ADAL" clId="{0602B2E7-C9C3-4149-85BF-343B31B1994B}" dt="2024-10-31T17:29:34.311" v="38387"/>
          <ac:spMkLst>
            <pc:docMk/>
            <pc:sldMk cId="1911799144" sldId="1440"/>
            <ac:spMk id="86" creationId="{00E77E49-FF68-483F-7188-7A2134EEAF8E}"/>
          </ac:spMkLst>
        </pc:spChg>
        <pc:spChg chg="mod">
          <ac:chgData name="David Schall" userId="b2c311fc-73ee-406e-b0ae-3522d2f1a5b7" providerId="ADAL" clId="{0602B2E7-C9C3-4149-85BF-343B31B1994B}" dt="2024-10-31T17:29:34.311" v="38387"/>
          <ac:spMkLst>
            <pc:docMk/>
            <pc:sldMk cId="1911799144" sldId="1440"/>
            <ac:spMk id="87" creationId="{031D48F8-3E61-0B4D-E1E5-7A15591F4CA2}"/>
          </ac:spMkLst>
        </pc:spChg>
        <pc:spChg chg="mod">
          <ac:chgData name="David Schall" userId="b2c311fc-73ee-406e-b0ae-3522d2f1a5b7" providerId="ADAL" clId="{0602B2E7-C9C3-4149-85BF-343B31B1994B}" dt="2024-10-31T17:29:34.311" v="38387"/>
          <ac:spMkLst>
            <pc:docMk/>
            <pc:sldMk cId="1911799144" sldId="1440"/>
            <ac:spMk id="88" creationId="{F2439CA1-811D-E43B-169E-CAA08FD1E831}"/>
          </ac:spMkLst>
        </pc:spChg>
        <pc:spChg chg="mod">
          <ac:chgData name="David Schall" userId="b2c311fc-73ee-406e-b0ae-3522d2f1a5b7" providerId="ADAL" clId="{0602B2E7-C9C3-4149-85BF-343B31B1994B}" dt="2024-10-31T17:29:34.311" v="38387"/>
          <ac:spMkLst>
            <pc:docMk/>
            <pc:sldMk cId="1911799144" sldId="1440"/>
            <ac:spMk id="90" creationId="{2C6BDDB1-9793-F2EC-56CF-783040F19067}"/>
          </ac:spMkLst>
        </pc:spChg>
        <pc:spChg chg="mod">
          <ac:chgData name="David Schall" userId="b2c311fc-73ee-406e-b0ae-3522d2f1a5b7" providerId="ADAL" clId="{0602B2E7-C9C3-4149-85BF-343B31B1994B}" dt="2024-10-31T17:29:34.311" v="38387"/>
          <ac:spMkLst>
            <pc:docMk/>
            <pc:sldMk cId="1911799144" sldId="1440"/>
            <ac:spMk id="91" creationId="{BB9EBB41-3743-1AF1-159A-58B62C9F69EA}"/>
          </ac:spMkLst>
        </pc:spChg>
        <pc:spChg chg="add mod">
          <ac:chgData name="David Schall" userId="b2c311fc-73ee-406e-b0ae-3522d2f1a5b7" providerId="ADAL" clId="{0602B2E7-C9C3-4149-85BF-343B31B1994B}" dt="2024-10-31T17:32:29.835" v="38397" actId="478"/>
          <ac:spMkLst>
            <pc:docMk/>
            <pc:sldMk cId="1911799144" sldId="1440"/>
            <ac:spMk id="93" creationId="{5A80C553-5FFB-C9CB-2820-4FA029CB0BCE}"/>
          </ac:spMkLst>
        </pc:spChg>
        <pc:spChg chg="mod">
          <ac:chgData name="David Schall" userId="b2c311fc-73ee-406e-b0ae-3522d2f1a5b7" providerId="ADAL" clId="{0602B2E7-C9C3-4149-85BF-343B31B1994B}" dt="2024-10-31T17:33:41.588" v="38402" actId="14100"/>
          <ac:spMkLst>
            <pc:docMk/>
            <pc:sldMk cId="1911799144" sldId="1440"/>
            <ac:spMk id="102" creationId="{DF454547-3570-48FB-A7CD-048FBDCB481C}"/>
          </ac:spMkLst>
        </pc:spChg>
        <pc:grpChg chg="del mod">
          <ac:chgData name="David Schall" userId="b2c311fc-73ee-406e-b0ae-3522d2f1a5b7" providerId="ADAL" clId="{0602B2E7-C9C3-4149-85BF-343B31B1994B}" dt="2024-10-31T17:29:38.147" v="38388" actId="478"/>
          <ac:grpSpMkLst>
            <pc:docMk/>
            <pc:sldMk cId="1911799144" sldId="1440"/>
            <ac:grpSpMk id="9" creationId="{C2B1EAAC-BC80-8F5E-9C70-6E88A8252F1F}"/>
          </ac:grpSpMkLst>
        </pc:grpChg>
        <pc:grpChg chg="add mod">
          <ac:chgData name="David Schall" userId="b2c311fc-73ee-406e-b0ae-3522d2f1a5b7" providerId="ADAL" clId="{0602B2E7-C9C3-4149-85BF-343B31B1994B}" dt="2024-10-31T17:33:56.185" v="38404" actId="1076"/>
          <ac:grpSpMkLst>
            <pc:docMk/>
            <pc:sldMk cId="1911799144" sldId="1440"/>
            <ac:grpSpMk id="85" creationId="{BDE3373A-B183-8E81-EF63-14F27AC69442}"/>
          </ac:grpSpMkLst>
        </pc:grpChg>
        <pc:picChg chg="del mod">
          <ac:chgData name="David Schall" userId="b2c311fc-73ee-406e-b0ae-3522d2f1a5b7" providerId="ADAL" clId="{0602B2E7-C9C3-4149-85BF-343B31B1994B}" dt="2024-10-31T17:30:20.764" v="38393" actId="478"/>
          <ac:picMkLst>
            <pc:docMk/>
            <pc:sldMk cId="1911799144" sldId="1440"/>
            <ac:picMk id="41" creationId="{028C8AC3-0496-DBAD-CFBC-4D148B05AD24}"/>
          </ac:picMkLst>
        </pc:picChg>
        <pc:picChg chg="del mod">
          <ac:chgData name="David Schall" userId="b2c311fc-73ee-406e-b0ae-3522d2f1a5b7" providerId="ADAL" clId="{0602B2E7-C9C3-4149-85BF-343B31B1994B}" dt="2024-10-31T17:30:20.764" v="38393" actId="478"/>
          <ac:picMkLst>
            <pc:docMk/>
            <pc:sldMk cId="1911799144" sldId="1440"/>
            <ac:picMk id="44" creationId="{DA6295F3-72D3-5F71-FB2D-06D619A10AB3}"/>
          </ac:picMkLst>
        </pc:picChg>
        <pc:picChg chg="del mod">
          <ac:chgData name="David Schall" userId="b2c311fc-73ee-406e-b0ae-3522d2f1a5b7" providerId="ADAL" clId="{0602B2E7-C9C3-4149-85BF-343B31B1994B}" dt="2024-10-31T17:30:20.764" v="38393" actId="478"/>
          <ac:picMkLst>
            <pc:docMk/>
            <pc:sldMk cId="1911799144" sldId="1440"/>
            <ac:picMk id="46" creationId="{6FE8C9ED-00F0-E96D-B760-3FC9C4BE8F2B}"/>
          </ac:picMkLst>
        </pc:picChg>
        <pc:cxnChg chg="mod">
          <ac:chgData name="David Schall" userId="b2c311fc-73ee-406e-b0ae-3522d2f1a5b7" providerId="ADAL" clId="{0602B2E7-C9C3-4149-85BF-343B31B1994B}" dt="2024-10-31T17:33:45.092" v="38403" actId="14100"/>
          <ac:cxnSpMkLst>
            <pc:docMk/>
            <pc:sldMk cId="1911799144" sldId="1440"/>
            <ac:cxnSpMk id="26" creationId="{18801C46-5D2A-3A3D-57FC-780CE174628D}"/>
          </ac:cxnSpMkLst>
        </pc:cxnChg>
        <pc:cxnChg chg="mod ord">
          <ac:chgData name="David Schall" userId="b2c311fc-73ee-406e-b0ae-3522d2f1a5b7" providerId="ADAL" clId="{0602B2E7-C9C3-4149-85BF-343B31B1994B}" dt="2024-10-31T17:29:38.147" v="38388" actId="478"/>
          <ac:cxnSpMkLst>
            <pc:docMk/>
            <pc:sldMk cId="1911799144" sldId="1440"/>
            <ac:cxnSpMk id="30" creationId="{83F059D5-B86E-6B1F-DB14-1D46CD9854A1}"/>
          </ac:cxnSpMkLst>
        </pc:cxnChg>
        <pc:cxnChg chg="add del mod">
          <ac:chgData name="David Schall" userId="b2c311fc-73ee-406e-b0ae-3522d2f1a5b7" providerId="ADAL" clId="{0602B2E7-C9C3-4149-85BF-343B31B1994B}" dt="2024-10-31T17:22:00.450" v="38297" actId="478"/>
          <ac:cxnSpMkLst>
            <pc:docMk/>
            <pc:sldMk cId="1911799144" sldId="1440"/>
            <ac:cxnSpMk id="47" creationId="{EB60E909-F125-7423-0955-83DD25DE6695}"/>
          </ac:cxnSpMkLst>
        </pc:cxnChg>
        <pc:cxnChg chg="mod">
          <ac:chgData name="David Schall" userId="b2c311fc-73ee-406e-b0ae-3522d2f1a5b7" providerId="ADAL" clId="{0602B2E7-C9C3-4149-85BF-343B31B1994B}" dt="2024-10-31T17:28:20.432" v="38379" actId="1076"/>
          <ac:cxnSpMkLst>
            <pc:docMk/>
            <pc:sldMk cId="1911799144" sldId="1440"/>
            <ac:cxnSpMk id="56" creationId="{30517EEE-A510-2C5D-A125-0E75179E5C2B}"/>
          </ac:cxnSpMkLst>
        </pc:cxnChg>
        <pc:cxnChg chg="mod">
          <ac:chgData name="David Schall" userId="b2c311fc-73ee-406e-b0ae-3522d2f1a5b7" providerId="ADAL" clId="{0602B2E7-C9C3-4149-85BF-343B31B1994B}" dt="2024-10-31T17:28:20.432" v="38379" actId="1076"/>
          <ac:cxnSpMkLst>
            <pc:docMk/>
            <pc:sldMk cId="1911799144" sldId="1440"/>
            <ac:cxnSpMk id="60" creationId="{355E2EB0-48E4-5663-5172-2B374F783D0E}"/>
          </ac:cxnSpMkLst>
        </pc:cxnChg>
        <pc:cxnChg chg="mod">
          <ac:chgData name="David Schall" userId="b2c311fc-73ee-406e-b0ae-3522d2f1a5b7" providerId="ADAL" clId="{0602B2E7-C9C3-4149-85BF-343B31B1994B}" dt="2024-10-31T17:28:28.129" v="38380" actId="1076"/>
          <ac:cxnSpMkLst>
            <pc:docMk/>
            <pc:sldMk cId="1911799144" sldId="1440"/>
            <ac:cxnSpMk id="79" creationId="{20522023-3EF2-06DC-06CB-7CAB44DBB008}"/>
          </ac:cxnSpMkLst>
        </pc:cxnChg>
        <pc:cxnChg chg="del mod">
          <ac:chgData name="David Schall" userId="b2c311fc-73ee-406e-b0ae-3522d2f1a5b7" providerId="ADAL" clId="{0602B2E7-C9C3-4149-85BF-343B31B1994B}" dt="2024-10-31T17:30:20.764" v="38393" actId="478"/>
          <ac:cxnSpMkLst>
            <pc:docMk/>
            <pc:sldMk cId="1911799144" sldId="1440"/>
            <ac:cxnSpMk id="89" creationId="{B7DF9521-266C-4EA0-67D1-80A6E5ADF747}"/>
          </ac:cxnSpMkLst>
        </pc:cxnChg>
      </pc:sldChg>
      <pc:sldChg chg="add mod ord modShow">
        <pc:chgData name="David Schall" userId="b2c311fc-73ee-406e-b0ae-3522d2f1a5b7" providerId="ADAL" clId="{0602B2E7-C9C3-4149-85BF-343B31B1994B}" dt="2024-11-02T12:19:21.141" v="44604"/>
        <pc:sldMkLst>
          <pc:docMk/>
          <pc:sldMk cId="2133274053" sldId="1441"/>
        </pc:sldMkLst>
      </pc:sldChg>
      <pc:sldChg chg="add del">
        <pc:chgData name="David Schall" userId="b2c311fc-73ee-406e-b0ae-3522d2f1a5b7" providerId="ADAL" clId="{0602B2E7-C9C3-4149-85BF-343B31B1994B}" dt="2024-10-31T17:29:04.390" v="38385" actId="47"/>
        <pc:sldMkLst>
          <pc:docMk/>
          <pc:sldMk cId="3580949150" sldId="1441"/>
        </pc:sldMkLst>
      </pc:sldChg>
      <pc:sldChg chg="addSp delSp modSp add mod ord delAnim modAnim modNotesTx">
        <pc:chgData name="David Schall" userId="b2c311fc-73ee-406e-b0ae-3522d2f1a5b7" providerId="ADAL" clId="{0602B2E7-C9C3-4149-85BF-343B31B1994B}" dt="2024-11-02T13:51:57.007" v="44642" actId="20577"/>
        <pc:sldMkLst>
          <pc:docMk/>
          <pc:sldMk cId="2118898055" sldId="1442"/>
        </pc:sldMkLst>
        <pc:spChg chg="mod">
          <ac:chgData name="David Schall" userId="b2c311fc-73ee-406e-b0ae-3522d2f1a5b7" providerId="ADAL" clId="{0602B2E7-C9C3-4149-85BF-343B31B1994B}" dt="2024-10-31T18:36:56.071" v="40032" actId="14100"/>
          <ac:spMkLst>
            <pc:docMk/>
            <pc:sldMk cId="2118898055" sldId="1442"/>
            <ac:spMk id="3" creationId="{109D1A0F-9DCB-5931-08F9-CDEBB61781ED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7" creationId="{B62F2C6B-590F-AB5C-BB15-0C53053034C5}"/>
          </ac:spMkLst>
        </pc:spChg>
        <pc:spChg chg="add del mod or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9" creationId="{37D146EC-292D-C14D-3284-960F901BB5D4}"/>
          </ac:spMkLst>
        </pc:spChg>
        <pc:spChg chg="add 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10" creationId="{CFFB466E-8663-2117-DBED-0A956678807B}"/>
          </ac:spMkLst>
        </pc:spChg>
        <pc:spChg chg="add del mod">
          <ac:chgData name="David Schall" userId="b2c311fc-73ee-406e-b0ae-3522d2f1a5b7" providerId="ADAL" clId="{0602B2E7-C9C3-4149-85BF-343B31B1994B}" dt="2024-10-31T18:02:48.667" v="39714" actId="478"/>
          <ac:spMkLst>
            <pc:docMk/>
            <pc:sldMk cId="2118898055" sldId="1442"/>
            <ac:spMk id="11" creationId="{7A11D42D-E298-E7D8-D0E3-772CEE3C52B6}"/>
          </ac:spMkLst>
        </pc:spChg>
        <pc:spChg chg="add del mod">
          <ac:chgData name="David Schall" userId="b2c311fc-73ee-406e-b0ae-3522d2f1a5b7" providerId="ADAL" clId="{0602B2E7-C9C3-4149-85BF-343B31B1994B}" dt="2024-10-31T18:02:58.033" v="39715" actId="478"/>
          <ac:spMkLst>
            <pc:docMk/>
            <pc:sldMk cId="2118898055" sldId="1442"/>
            <ac:spMk id="13" creationId="{DD4EC3FB-9129-549E-2372-DF616F54C969}"/>
          </ac:spMkLst>
        </pc:spChg>
        <pc:spChg chg="del mod">
          <ac:chgData name="David Schall" userId="b2c311fc-73ee-406e-b0ae-3522d2f1a5b7" providerId="ADAL" clId="{0602B2E7-C9C3-4149-85BF-343B31B1994B}" dt="2024-10-31T18:02:25.840" v="39708" actId="478"/>
          <ac:spMkLst>
            <pc:docMk/>
            <pc:sldMk cId="2118898055" sldId="1442"/>
            <ac:spMk id="14" creationId="{7D240BA7-2EC0-9B5B-D4EF-7B2B726ED93E}"/>
          </ac:spMkLst>
        </pc:spChg>
        <pc:spChg chg="mod">
          <ac:chgData name="David Schall" userId="b2c311fc-73ee-406e-b0ae-3522d2f1a5b7" providerId="ADAL" clId="{0602B2E7-C9C3-4149-85BF-343B31B1994B}" dt="2024-10-31T17:59:41.573" v="39640" actId="1076"/>
          <ac:spMkLst>
            <pc:docMk/>
            <pc:sldMk cId="2118898055" sldId="1442"/>
            <ac:spMk id="15" creationId="{6D3B2CDC-F5BF-99E1-0332-B29B63FC8347}"/>
          </ac:spMkLst>
        </pc:spChg>
        <pc:spChg chg="add del mod">
          <ac:chgData name="David Schall" userId="b2c311fc-73ee-406e-b0ae-3522d2f1a5b7" providerId="ADAL" clId="{0602B2E7-C9C3-4149-85BF-343B31B1994B}" dt="2024-10-31T18:02:48.667" v="39714" actId="478"/>
          <ac:spMkLst>
            <pc:docMk/>
            <pc:sldMk cId="2118898055" sldId="1442"/>
            <ac:spMk id="16" creationId="{7E9106E3-8B4F-1E10-14E8-8B3F58E95ABA}"/>
          </ac:spMkLst>
        </pc:spChg>
        <pc:spChg chg="add 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19" creationId="{D4996B51-35C7-890F-65E2-23B27DF745C7}"/>
          </ac:spMkLst>
        </pc:spChg>
        <pc:spChg chg="add del mod">
          <ac:chgData name="David Schall" userId="b2c311fc-73ee-406e-b0ae-3522d2f1a5b7" providerId="ADAL" clId="{0602B2E7-C9C3-4149-85BF-343B31B1994B}" dt="2024-10-31T18:02:40.351" v="39710" actId="478"/>
          <ac:spMkLst>
            <pc:docMk/>
            <pc:sldMk cId="2118898055" sldId="1442"/>
            <ac:spMk id="20" creationId="{0C715EDA-FF00-FC87-3563-DD5256FE8756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21" creationId="{70DD2CA1-5356-073C-7BA9-8DCA77614750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22" creationId="{86725ED5-C73F-C6DD-8C93-FE07BAED81E7}"/>
          </ac:spMkLst>
        </pc:spChg>
        <pc:spChg chg="add del mod">
          <ac:chgData name="David Schall" userId="b2c311fc-73ee-406e-b0ae-3522d2f1a5b7" providerId="ADAL" clId="{0602B2E7-C9C3-4149-85BF-343B31B1994B}" dt="2024-10-31T18:00:35.995" v="39654" actId="478"/>
          <ac:spMkLst>
            <pc:docMk/>
            <pc:sldMk cId="2118898055" sldId="1442"/>
            <ac:spMk id="23" creationId="{3C144723-EE68-7017-9A94-90585C0945CF}"/>
          </ac:spMkLst>
        </pc:spChg>
        <pc:spChg chg="add del mod">
          <ac:chgData name="David Schall" userId="b2c311fc-73ee-406e-b0ae-3522d2f1a5b7" providerId="ADAL" clId="{0602B2E7-C9C3-4149-85BF-343B31B1994B}" dt="2024-10-31T18:03:29.674" v="39722" actId="478"/>
          <ac:spMkLst>
            <pc:docMk/>
            <pc:sldMk cId="2118898055" sldId="1442"/>
            <ac:spMk id="24" creationId="{24DA7AF0-9727-C1F6-C11A-CDC782692C09}"/>
          </ac:spMkLst>
        </pc:spChg>
        <pc:spChg chg="add del mod">
          <ac:chgData name="David Schall" userId="b2c311fc-73ee-406e-b0ae-3522d2f1a5b7" providerId="ADAL" clId="{0602B2E7-C9C3-4149-85BF-343B31B1994B}" dt="2024-10-31T18:03:27.278" v="39721" actId="478"/>
          <ac:spMkLst>
            <pc:docMk/>
            <pc:sldMk cId="2118898055" sldId="1442"/>
            <ac:spMk id="25" creationId="{23E2EBD4-3CB7-7162-31B5-ADC15FEF1FFD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27" creationId="{ABDDE210-DB9D-FE55-3A9A-8B9A86EF3B15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28" creationId="{627B98D5-9297-C8E3-4908-5F530D24550C}"/>
          </ac:spMkLst>
        </pc:spChg>
        <pc:spChg chg="add del mod">
          <ac:chgData name="David Schall" userId="b2c311fc-73ee-406e-b0ae-3522d2f1a5b7" providerId="ADAL" clId="{0602B2E7-C9C3-4149-85BF-343B31B1994B}" dt="2024-10-31T18:00:35.995" v="39654" actId="478"/>
          <ac:spMkLst>
            <pc:docMk/>
            <pc:sldMk cId="2118898055" sldId="1442"/>
            <ac:spMk id="29" creationId="{CE8A01F7-8014-5C0B-F51A-BBE607E8BD04}"/>
          </ac:spMkLst>
        </pc:spChg>
        <pc:spChg chg="mod">
          <ac:chgData name="David Schall" userId="b2c311fc-73ee-406e-b0ae-3522d2f1a5b7" providerId="ADAL" clId="{0602B2E7-C9C3-4149-85BF-343B31B1994B}" dt="2024-10-31T17:59:00.183" v="39637"/>
          <ac:spMkLst>
            <pc:docMk/>
            <pc:sldMk cId="2118898055" sldId="1442"/>
            <ac:spMk id="32" creationId="{3F74D790-B647-8B3D-AED9-60DAC4DD490D}"/>
          </ac:spMkLst>
        </pc:spChg>
        <pc:spChg chg="mod">
          <ac:chgData name="David Schall" userId="b2c311fc-73ee-406e-b0ae-3522d2f1a5b7" providerId="ADAL" clId="{0602B2E7-C9C3-4149-85BF-343B31B1994B}" dt="2024-10-31T18:07:44.040" v="39839" actId="14100"/>
          <ac:spMkLst>
            <pc:docMk/>
            <pc:sldMk cId="2118898055" sldId="1442"/>
            <ac:spMk id="33" creationId="{8E8E022C-DDE8-FFE6-6D64-A977315E3C1F}"/>
          </ac:spMkLst>
        </pc:spChg>
        <pc:spChg chg="mod">
          <ac:chgData name="David Schall" userId="b2c311fc-73ee-406e-b0ae-3522d2f1a5b7" providerId="ADAL" clId="{0602B2E7-C9C3-4149-85BF-343B31B1994B}" dt="2024-10-31T18:06:50.164" v="39829" actId="1037"/>
          <ac:spMkLst>
            <pc:docMk/>
            <pc:sldMk cId="2118898055" sldId="1442"/>
            <ac:spMk id="34" creationId="{8CEF5784-7D9D-1B17-30E4-B690DD18AE5A}"/>
          </ac:spMkLst>
        </pc:spChg>
        <pc:spChg chg="mod">
          <ac:chgData name="David Schall" userId="b2c311fc-73ee-406e-b0ae-3522d2f1a5b7" providerId="ADAL" clId="{0602B2E7-C9C3-4149-85BF-343B31B1994B}" dt="2024-10-31T18:07:53.018" v="39848" actId="1036"/>
          <ac:spMkLst>
            <pc:docMk/>
            <pc:sldMk cId="2118898055" sldId="1442"/>
            <ac:spMk id="35" creationId="{B22FB7FE-A601-82F4-0791-4EBE2A4FB115}"/>
          </ac:spMkLst>
        </pc:spChg>
        <pc:spChg chg="add del mod">
          <ac:chgData name="David Schall" userId="b2c311fc-73ee-406e-b0ae-3522d2f1a5b7" providerId="ADAL" clId="{0602B2E7-C9C3-4149-85BF-343B31B1994B}" dt="2024-10-31T18:00:35.995" v="39654" actId="478"/>
          <ac:spMkLst>
            <pc:docMk/>
            <pc:sldMk cId="2118898055" sldId="1442"/>
            <ac:spMk id="36" creationId="{3FD2D54D-0BB6-E04D-7287-9E38342C7987}"/>
          </ac:spMkLst>
        </pc:spChg>
        <pc:spChg chg="add del mod">
          <ac:chgData name="David Schall" userId="b2c311fc-73ee-406e-b0ae-3522d2f1a5b7" providerId="ADAL" clId="{0602B2E7-C9C3-4149-85BF-343B31B1994B}" dt="2024-10-31T18:00:35.995" v="39654" actId="478"/>
          <ac:spMkLst>
            <pc:docMk/>
            <pc:sldMk cId="2118898055" sldId="1442"/>
            <ac:spMk id="37" creationId="{B24C69A9-74F4-52FC-CBCE-F9E106A16F5B}"/>
          </ac:spMkLst>
        </pc:spChg>
        <pc:spChg chg="add del mod">
          <ac:chgData name="David Schall" userId="b2c311fc-73ee-406e-b0ae-3522d2f1a5b7" providerId="ADAL" clId="{0602B2E7-C9C3-4149-85BF-343B31B1994B}" dt="2024-10-31T18:02:43.077" v="39713" actId="478"/>
          <ac:spMkLst>
            <pc:docMk/>
            <pc:sldMk cId="2118898055" sldId="1442"/>
            <ac:spMk id="38" creationId="{F463E913-20F3-6739-257A-A604E12B01B3}"/>
          </ac:spMkLst>
        </pc:spChg>
        <pc:spChg chg="add del mod">
          <ac:chgData name="David Schall" userId="b2c311fc-73ee-406e-b0ae-3522d2f1a5b7" providerId="ADAL" clId="{0602B2E7-C9C3-4149-85BF-343B31B1994B}" dt="2024-10-31T18:02:41.410" v="39711" actId="478"/>
          <ac:spMkLst>
            <pc:docMk/>
            <pc:sldMk cId="2118898055" sldId="1442"/>
            <ac:spMk id="39" creationId="{A0DF8A46-0D14-8A83-626E-3DA2F21D9258}"/>
          </ac:spMkLst>
        </pc:spChg>
        <pc:spChg chg="add del mod">
          <ac:chgData name="David Schall" userId="b2c311fc-73ee-406e-b0ae-3522d2f1a5b7" providerId="ADAL" clId="{0602B2E7-C9C3-4149-85BF-343B31B1994B}" dt="2024-10-31T18:02:42.315" v="39712" actId="478"/>
          <ac:spMkLst>
            <pc:docMk/>
            <pc:sldMk cId="2118898055" sldId="1442"/>
            <ac:spMk id="40" creationId="{7622A1ED-C602-A0FA-CC59-C91A53AD9F80}"/>
          </ac:spMkLst>
        </pc:spChg>
        <pc:spChg chg="add del mod">
          <ac:chgData name="David Schall" userId="b2c311fc-73ee-406e-b0ae-3522d2f1a5b7" providerId="ADAL" clId="{0602B2E7-C9C3-4149-85BF-343B31B1994B}" dt="2024-10-31T18:02:48.667" v="39714" actId="478"/>
          <ac:spMkLst>
            <pc:docMk/>
            <pc:sldMk cId="2118898055" sldId="1442"/>
            <ac:spMk id="41" creationId="{48A70587-174F-4BC3-98D5-8FD13473FB03}"/>
          </ac:spMkLst>
        </pc:spChg>
        <pc:spChg chg="add del mod">
          <ac:chgData name="David Schall" userId="b2c311fc-73ee-406e-b0ae-3522d2f1a5b7" providerId="ADAL" clId="{0602B2E7-C9C3-4149-85BF-343B31B1994B}" dt="2024-10-31T18:02:48.667" v="39714" actId="478"/>
          <ac:spMkLst>
            <pc:docMk/>
            <pc:sldMk cId="2118898055" sldId="1442"/>
            <ac:spMk id="42" creationId="{1409A53A-E4CE-B7A8-C41A-3CFA9E6D4E6E}"/>
          </ac:spMkLst>
        </pc:spChg>
        <pc:spChg chg="add del mod">
          <ac:chgData name="David Schall" userId="b2c311fc-73ee-406e-b0ae-3522d2f1a5b7" providerId="ADAL" clId="{0602B2E7-C9C3-4149-85BF-343B31B1994B}" dt="2024-10-31T18:02:48.667" v="39714" actId="478"/>
          <ac:spMkLst>
            <pc:docMk/>
            <pc:sldMk cId="2118898055" sldId="1442"/>
            <ac:spMk id="43" creationId="{3A96612F-4E39-C505-673E-3F5F285ED0F3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49" creationId="{DD8DF2CD-0C32-76AB-1D0E-5471C9AA8687}"/>
          </ac:spMkLst>
        </pc:spChg>
        <pc:spChg chg="del mod">
          <ac:chgData name="David Schall" userId="b2c311fc-73ee-406e-b0ae-3522d2f1a5b7" providerId="ADAL" clId="{0602B2E7-C9C3-4149-85BF-343B31B1994B}" dt="2024-10-31T18:46:34.508" v="40180" actId="478"/>
          <ac:spMkLst>
            <pc:docMk/>
            <pc:sldMk cId="2118898055" sldId="1442"/>
            <ac:spMk id="50" creationId="{9C86A925-967D-BFF0-A2F0-6FD87446EA69}"/>
          </ac:spMkLst>
        </pc:spChg>
        <pc:spChg chg="del mod">
          <ac:chgData name="David Schall" userId="b2c311fc-73ee-406e-b0ae-3522d2f1a5b7" providerId="ADAL" clId="{0602B2E7-C9C3-4149-85BF-343B31B1994B}" dt="2024-10-31T18:45:54.637" v="40176" actId="478"/>
          <ac:spMkLst>
            <pc:docMk/>
            <pc:sldMk cId="2118898055" sldId="1442"/>
            <ac:spMk id="59" creationId="{2C3DDEEC-022C-55D1-E646-A1D1E7D2C563}"/>
          </ac:spMkLst>
        </pc:spChg>
        <pc:spChg chg="del mod">
          <ac:chgData name="David Schall" userId="b2c311fc-73ee-406e-b0ae-3522d2f1a5b7" providerId="ADAL" clId="{0602B2E7-C9C3-4149-85BF-343B31B1994B}" dt="2024-10-31T18:46:34.508" v="40180" actId="478"/>
          <ac:spMkLst>
            <pc:docMk/>
            <pc:sldMk cId="2118898055" sldId="1442"/>
            <ac:spMk id="76" creationId="{9273533E-4825-3DD0-1DFB-D03A18065C14}"/>
          </ac:spMkLst>
        </pc:spChg>
        <pc:spChg chg="add mod">
          <ac:chgData name="David Schall" userId="b2c311fc-73ee-406e-b0ae-3522d2f1a5b7" providerId="ADAL" clId="{0602B2E7-C9C3-4149-85BF-343B31B1994B}" dt="2024-10-31T18:55:40.822" v="40239" actId="1076"/>
          <ac:spMkLst>
            <pc:docMk/>
            <pc:sldMk cId="2118898055" sldId="1442"/>
            <ac:spMk id="89" creationId="{2686B184-A870-8EDA-0697-CEFA94ADF895}"/>
          </ac:spMkLst>
        </pc:spChg>
        <pc:spChg chg="ord">
          <ac:chgData name="David Schall" userId="b2c311fc-73ee-406e-b0ae-3522d2f1a5b7" providerId="ADAL" clId="{0602B2E7-C9C3-4149-85BF-343B31B1994B}" dt="2024-10-31T18:27:37.713" v="39849" actId="167"/>
          <ac:spMkLst>
            <pc:docMk/>
            <pc:sldMk cId="2118898055" sldId="1442"/>
            <ac:spMk id="93" creationId="{432490D5-7497-ED57-45CE-F6C2F118E5FE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94" creationId="{8945E5FE-92BF-8E7A-6570-2EE7CAC93A45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95" creationId="{D3154E59-04F1-9D07-0524-C7BE8AD94362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96" creationId="{617E79AF-D753-7233-16E1-6D1CE58DC17F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98" creationId="{EE2E8730-99CA-11DA-9A42-668B40F5718E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99" creationId="{7B2CC87C-E9AE-4EE4-606A-EA11FFF34BA5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00" creationId="{E05D95A4-C98E-4B85-DC96-79A907044C88}"/>
          </ac:spMkLst>
        </pc:spChg>
        <pc:spChg chg="del mod">
          <ac:chgData name="David Schall" userId="b2c311fc-73ee-406e-b0ae-3522d2f1a5b7" providerId="ADAL" clId="{0602B2E7-C9C3-4149-85BF-343B31B1994B}" dt="2024-10-31T18:04:25.436" v="39746" actId="478"/>
          <ac:spMkLst>
            <pc:docMk/>
            <pc:sldMk cId="2118898055" sldId="1442"/>
            <ac:spMk id="102" creationId="{F47AD98B-09E6-56AA-7C1A-92A790889CD6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03" creationId="{243AF8FA-B321-B019-CEA8-A0EC69EEC0AF}"/>
          </ac:spMkLst>
        </pc:spChg>
        <pc:spChg chg="add del mod">
          <ac:chgData name="David Schall" userId="b2c311fc-73ee-406e-b0ae-3522d2f1a5b7" providerId="ADAL" clId="{0602B2E7-C9C3-4149-85BF-343B31B1994B}" dt="2024-10-31T18:56:17.307" v="40244" actId="478"/>
          <ac:spMkLst>
            <pc:docMk/>
            <pc:sldMk cId="2118898055" sldId="1442"/>
            <ac:spMk id="106" creationId="{1DAF3B05-22FB-CF3C-EE83-7402714D5198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07" creationId="{91B494A1-1862-8993-E61A-8D18E1E57C9E}"/>
          </ac:spMkLst>
        </pc:spChg>
        <pc:spChg chg="add 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08" creationId="{8A6C619D-4387-8AC6-2EB4-EFB66E12C32F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0" creationId="{715668FE-C835-181C-2680-97F82157FDF5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1" creationId="{D5342558-9349-7447-8A64-F4A38FED57EB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2" creationId="{05CA86E8-0FE2-F763-3927-C5FFE80D4E92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3" creationId="{90238163-2B92-6C8E-7FF9-701C5DF4267E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5" creationId="{370DAC5D-45C9-3297-EC33-6634D2C6FAE6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6" creationId="{4A786997-D89E-0EE3-12D1-24AC362E2F57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7" creationId="{B5FC330C-D2D5-6196-859E-11600A4E79AB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8" creationId="{FFDA63EC-9925-3520-72C8-76D64661B9FA}"/>
          </ac:spMkLst>
        </pc:spChg>
        <pc:spChg chg="mod">
          <ac:chgData name="David Schall" userId="b2c311fc-73ee-406e-b0ae-3522d2f1a5b7" providerId="ADAL" clId="{0602B2E7-C9C3-4149-85BF-343B31B1994B}" dt="2024-10-31T18:45:55.228" v="40177"/>
          <ac:spMkLst>
            <pc:docMk/>
            <pc:sldMk cId="2118898055" sldId="1442"/>
            <ac:spMk id="119" creationId="{EC9EA754-8EE3-7FCB-1946-5757DA578286}"/>
          </ac:spMkLst>
        </pc:spChg>
        <pc:grpChg chg="add del mod">
          <ac:chgData name="David Schall" userId="b2c311fc-73ee-406e-b0ae-3522d2f1a5b7" providerId="ADAL" clId="{0602B2E7-C9C3-4149-85BF-343B31B1994B}" dt="2024-10-31T18:45:54.637" v="40176" actId="478"/>
          <ac:grpSpMkLst>
            <pc:docMk/>
            <pc:sldMk cId="2118898055" sldId="1442"/>
            <ac:grpSpMk id="31" creationId="{9378AB21-B803-9BD6-0D25-27B058409CD9}"/>
          </ac:grpSpMkLst>
        </pc:grpChg>
        <pc:grpChg chg="del mod ord">
          <ac:chgData name="David Schall" userId="b2c311fc-73ee-406e-b0ae-3522d2f1a5b7" providerId="ADAL" clId="{0602B2E7-C9C3-4149-85BF-343B31B1994B}" dt="2024-10-31T18:45:54.637" v="40176" actId="478"/>
          <ac:grpSpMkLst>
            <pc:docMk/>
            <pc:sldMk cId="2118898055" sldId="1442"/>
            <ac:grpSpMk id="85" creationId="{AE152558-21E1-8591-F6A5-074508B3BEA0}"/>
          </ac:grpSpMkLst>
        </pc:grpChg>
        <pc:grpChg chg="add mod">
          <ac:chgData name="David Schall" userId="b2c311fc-73ee-406e-b0ae-3522d2f1a5b7" providerId="ADAL" clId="{0602B2E7-C9C3-4149-85BF-343B31B1994B}" dt="2024-10-31T18:45:55.228" v="40177"/>
          <ac:grpSpMkLst>
            <pc:docMk/>
            <pc:sldMk cId="2118898055" sldId="1442"/>
            <ac:grpSpMk id="109" creationId="{198E386A-920E-E65D-F891-E766F1A74F9D}"/>
          </ac:grpSpMkLst>
        </pc:grpChg>
        <pc:grpChg chg="add mod">
          <ac:chgData name="David Schall" userId="b2c311fc-73ee-406e-b0ae-3522d2f1a5b7" providerId="ADAL" clId="{0602B2E7-C9C3-4149-85BF-343B31B1994B}" dt="2024-10-31T18:45:55.228" v="40177"/>
          <ac:grpSpMkLst>
            <pc:docMk/>
            <pc:sldMk cId="2118898055" sldId="1442"/>
            <ac:grpSpMk id="114" creationId="{43551687-CA2F-7F57-00B1-49DA32802CCE}"/>
          </ac:grpSpMkLst>
        </pc:grpChg>
        <pc:cxnChg chg="add del mod">
          <ac:chgData name="David Schall" userId="b2c311fc-73ee-406e-b0ae-3522d2f1a5b7" providerId="ADAL" clId="{0602B2E7-C9C3-4149-85BF-343B31B1994B}" dt="2024-10-31T18:02:48.667" v="39714" actId="478"/>
          <ac:cxnSpMkLst>
            <pc:docMk/>
            <pc:sldMk cId="2118898055" sldId="1442"/>
            <ac:cxnSpMk id="12" creationId="{613FBD1D-8B2B-EACB-A26A-57239EEEBDE1}"/>
          </ac:cxnSpMkLst>
        </pc:cxnChg>
        <pc:cxnChg chg="add del mod">
          <ac:chgData name="David Schall" userId="b2c311fc-73ee-406e-b0ae-3522d2f1a5b7" providerId="ADAL" clId="{0602B2E7-C9C3-4149-85BF-343B31B1994B}" dt="2024-10-31T18:02:48.667" v="39714" actId="478"/>
          <ac:cxnSpMkLst>
            <pc:docMk/>
            <pc:sldMk cId="2118898055" sldId="1442"/>
            <ac:cxnSpMk id="17" creationId="{4CBAA773-30D5-6D06-001A-59E9E2DB001E}"/>
          </ac:cxnSpMkLst>
        </pc:cxnChg>
        <pc:cxnChg chg="add del mod">
          <ac:chgData name="David Schall" userId="b2c311fc-73ee-406e-b0ae-3522d2f1a5b7" providerId="ADAL" clId="{0602B2E7-C9C3-4149-85BF-343B31B1994B}" dt="2024-10-31T18:02:48.667" v="39714" actId="478"/>
          <ac:cxnSpMkLst>
            <pc:docMk/>
            <pc:sldMk cId="2118898055" sldId="1442"/>
            <ac:cxnSpMk id="18" creationId="{71083465-ACCD-1916-5839-38F4DF59227E}"/>
          </ac:cxnSpMkLst>
        </pc:cxnChg>
        <pc:cxnChg chg="del mod">
          <ac:chgData name="David Schall" userId="b2c311fc-73ee-406e-b0ae-3522d2f1a5b7" providerId="ADAL" clId="{0602B2E7-C9C3-4149-85BF-343B31B1994B}" dt="2024-10-31T18:45:54.637" v="40176" actId="478"/>
          <ac:cxnSpMkLst>
            <pc:docMk/>
            <pc:sldMk cId="2118898055" sldId="1442"/>
            <ac:cxnSpMk id="26" creationId="{E8DF26B4-64A5-6192-0F16-E4B6B30A12B1}"/>
          </ac:cxnSpMkLst>
        </pc:cxnChg>
        <pc:cxnChg chg="del mod ord">
          <ac:chgData name="David Schall" userId="b2c311fc-73ee-406e-b0ae-3522d2f1a5b7" providerId="ADAL" clId="{0602B2E7-C9C3-4149-85BF-343B31B1994B}" dt="2024-10-31T18:45:54.637" v="40176" actId="478"/>
          <ac:cxnSpMkLst>
            <pc:docMk/>
            <pc:sldMk cId="2118898055" sldId="1442"/>
            <ac:cxnSpMk id="30" creationId="{44C36E1F-78E5-81E2-3657-16CE696AAD6C}"/>
          </ac:cxnSpMkLst>
        </pc:cxnChg>
        <pc:cxnChg chg="del mod">
          <ac:chgData name="David Schall" userId="b2c311fc-73ee-406e-b0ae-3522d2f1a5b7" providerId="ADAL" clId="{0602B2E7-C9C3-4149-85BF-343B31B1994B}" dt="2024-10-31T18:45:54.637" v="40176" actId="478"/>
          <ac:cxnSpMkLst>
            <pc:docMk/>
            <pc:sldMk cId="2118898055" sldId="1442"/>
            <ac:cxnSpMk id="56" creationId="{4CDAD198-CDFE-3E30-E150-0566FAD5846C}"/>
          </ac:cxnSpMkLst>
        </pc:cxnChg>
        <pc:cxnChg chg="del mod">
          <ac:chgData name="David Schall" userId="b2c311fc-73ee-406e-b0ae-3522d2f1a5b7" providerId="ADAL" clId="{0602B2E7-C9C3-4149-85BF-343B31B1994B}" dt="2024-10-31T18:45:54.637" v="40176" actId="478"/>
          <ac:cxnSpMkLst>
            <pc:docMk/>
            <pc:sldMk cId="2118898055" sldId="1442"/>
            <ac:cxnSpMk id="60" creationId="{99A88BB0-4B56-08A7-CFC7-A1A788777D6D}"/>
          </ac:cxnSpMkLst>
        </pc:cxnChg>
        <pc:cxnChg chg="del mod">
          <ac:chgData name="David Schall" userId="b2c311fc-73ee-406e-b0ae-3522d2f1a5b7" providerId="ADAL" clId="{0602B2E7-C9C3-4149-85BF-343B31B1994B}" dt="2024-10-31T18:45:54.637" v="40176" actId="478"/>
          <ac:cxnSpMkLst>
            <pc:docMk/>
            <pc:sldMk cId="2118898055" sldId="1442"/>
            <ac:cxnSpMk id="79" creationId="{48C0BD1C-DF59-88AF-B211-D292CB575EDB}"/>
          </ac:cxnSpMkLst>
        </pc:cxnChg>
        <pc:cxnChg chg="add mod">
          <ac:chgData name="David Schall" userId="b2c311fc-73ee-406e-b0ae-3522d2f1a5b7" providerId="ADAL" clId="{0602B2E7-C9C3-4149-85BF-343B31B1994B}" dt="2024-10-31T18:45:55.228" v="40177"/>
          <ac:cxnSpMkLst>
            <pc:docMk/>
            <pc:sldMk cId="2118898055" sldId="1442"/>
            <ac:cxnSpMk id="97" creationId="{008D1993-0C9B-4967-2C98-CAB0E04E3E77}"/>
          </ac:cxnSpMkLst>
        </pc:cxnChg>
        <pc:cxnChg chg="add mod">
          <ac:chgData name="David Schall" userId="b2c311fc-73ee-406e-b0ae-3522d2f1a5b7" providerId="ADAL" clId="{0602B2E7-C9C3-4149-85BF-343B31B1994B}" dt="2024-10-31T18:45:55.228" v="40177"/>
          <ac:cxnSpMkLst>
            <pc:docMk/>
            <pc:sldMk cId="2118898055" sldId="1442"/>
            <ac:cxnSpMk id="101" creationId="{5C2E2AB1-FCCB-3F06-BFC5-85B9256515F6}"/>
          </ac:cxnSpMkLst>
        </pc:cxnChg>
        <pc:cxnChg chg="add mod">
          <ac:chgData name="David Schall" userId="b2c311fc-73ee-406e-b0ae-3522d2f1a5b7" providerId="ADAL" clId="{0602B2E7-C9C3-4149-85BF-343B31B1994B}" dt="2024-10-31T18:45:55.228" v="40177"/>
          <ac:cxnSpMkLst>
            <pc:docMk/>
            <pc:sldMk cId="2118898055" sldId="1442"/>
            <ac:cxnSpMk id="104" creationId="{FBB4281F-81B9-CC05-CB79-813B00EF3968}"/>
          </ac:cxnSpMkLst>
        </pc:cxnChg>
        <pc:cxnChg chg="add mod">
          <ac:chgData name="David Schall" userId="b2c311fc-73ee-406e-b0ae-3522d2f1a5b7" providerId="ADAL" clId="{0602B2E7-C9C3-4149-85BF-343B31B1994B}" dt="2024-10-31T18:45:55.228" v="40177"/>
          <ac:cxnSpMkLst>
            <pc:docMk/>
            <pc:sldMk cId="2118898055" sldId="1442"/>
            <ac:cxnSpMk id="105" creationId="{F980C719-7C97-E8DD-4836-7994B91BE2AF}"/>
          </ac:cxnSpMkLst>
        </pc:cxnChg>
        <pc:cxnChg chg="add mod">
          <ac:chgData name="David Schall" userId="b2c311fc-73ee-406e-b0ae-3522d2f1a5b7" providerId="ADAL" clId="{0602B2E7-C9C3-4149-85BF-343B31B1994B}" dt="2024-10-31T18:45:55.228" v="40177"/>
          <ac:cxnSpMkLst>
            <pc:docMk/>
            <pc:sldMk cId="2118898055" sldId="1442"/>
            <ac:cxnSpMk id="120" creationId="{AF52E26D-9FAA-59C9-1944-07F8C1CAD084}"/>
          </ac:cxnSpMkLst>
        </pc:cxnChg>
      </pc:sldChg>
      <pc:sldChg chg="addSp delSp modSp add mod ord delAnim modAnim modNotesTx">
        <pc:chgData name="David Schall" userId="b2c311fc-73ee-406e-b0ae-3522d2f1a5b7" providerId="ADAL" clId="{0602B2E7-C9C3-4149-85BF-343B31B1994B}" dt="2024-11-02T14:05:45.050" v="44689"/>
        <pc:sldMkLst>
          <pc:docMk/>
          <pc:sldMk cId="2315198321" sldId="1443"/>
        </pc:sldMkLst>
        <pc:spChg chg="mod">
          <ac:chgData name="David Schall" userId="b2c311fc-73ee-406e-b0ae-3522d2f1a5b7" providerId="ADAL" clId="{0602B2E7-C9C3-4149-85BF-343B31B1994B}" dt="2024-10-31T18:45:31.194" v="40132" actId="20577"/>
          <ac:spMkLst>
            <pc:docMk/>
            <pc:sldMk cId="2315198321" sldId="1443"/>
            <ac:spMk id="3" creationId="{BBADA9B6-EB5F-A3DF-A2E3-0991D1E55D61}"/>
          </ac:spMkLst>
        </pc:spChg>
        <pc:spChg chg="del mod">
          <ac:chgData name="David Schall" userId="b2c311fc-73ee-406e-b0ae-3522d2f1a5b7" providerId="ADAL" clId="{0602B2E7-C9C3-4149-85BF-343B31B1994B}" dt="2024-11-02T14:03:22.126" v="44674" actId="478"/>
          <ac:spMkLst>
            <pc:docMk/>
            <pc:sldMk cId="2315198321" sldId="1443"/>
            <ac:spMk id="7" creationId="{DCC2292D-A133-B89A-A577-CC80E7C8BD35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9" creationId="{5B2C59F8-D895-3F10-EC8E-8863E0F10074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10" creationId="{EB0C981A-FE3D-B754-B21D-BDFD1DD5BE15}"/>
          </ac:spMkLst>
        </pc:spChg>
        <pc:spChg chg="add mod">
          <ac:chgData name="David Schall" userId="b2c311fc-73ee-406e-b0ae-3522d2f1a5b7" providerId="ADAL" clId="{0602B2E7-C9C3-4149-85BF-343B31B1994B}" dt="2024-10-31T18:43:52.903" v="40115" actId="1076"/>
          <ac:spMkLst>
            <pc:docMk/>
            <pc:sldMk cId="2315198321" sldId="1443"/>
            <ac:spMk id="13" creationId="{3037BBD3-FD5A-52B4-DB9A-93C36AD5CACF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19" creationId="{7469566C-0DF1-C994-FFBD-E3BAF34ECD36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21" creationId="{3BDA9732-1EFD-16DE-EEC6-3B0B8C30D1D5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22" creationId="{82302E2C-08BA-C846-9782-0BD2BC21D414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27" creationId="{8F144BDB-D7A5-5A4B-AC30-CCF5339FA092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28" creationId="{B517BC10-E19B-CAE4-A733-D947D04C1C78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0" creationId="{50BC6ACB-B8AF-E8BE-F5B2-CFC7ACFB288A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1" creationId="{28369C12-C579-2DBB-47B6-2FDB79053099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2" creationId="{8798148B-70A1-6D12-4D02-160D1115B018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3" creationId="{DE2810D6-346E-223B-F9E3-153AA79F555F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4" creationId="{7439309D-6CBC-3523-3B44-DE1A3E8F9E82}"/>
          </ac:spMkLst>
        </pc:spChg>
        <pc:spChg chg="add mod">
          <ac:chgData name="David Schall" userId="b2c311fc-73ee-406e-b0ae-3522d2f1a5b7" providerId="ADAL" clId="{0602B2E7-C9C3-4149-85BF-343B31B1994B}" dt="2024-11-02T13:55:38.246" v="44657" actId="1076"/>
          <ac:spMkLst>
            <pc:docMk/>
            <pc:sldMk cId="2315198321" sldId="1443"/>
            <ac:spMk id="45" creationId="{D86DA472-A37D-B420-8A48-24897F6838E9}"/>
          </ac:spMkLst>
        </pc:spChg>
        <pc:spChg chg="add mod">
          <ac:chgData name="David Schall" userId="b2c311fc-73ee-406e-b0ae-3522d2f1a5b7" providerId="ADAL" clId="{0602B2E7-C9C3-4149-85BF-343B31B1994B}" dt="2024-11-02T13:54:48.777" v="44655" actId="1076"/>
          <ac:spMkLst>
            <pc:docMk/>
            <pc:sldMk cId="2315198321" sldId="1443"/>
            <ac:spMk id="46" creationId="{A4C131A3-9CB5-B920-C10B-6D8CA9DAD996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49" creationId="{3627FC33-A3B4-7D18-4865-7328F9D0F1FD}"/>
          </ac:spMkLst>
        </pc:spChg>
        <pc:spChg chg="del">
          <ac:chgData name="David Schall" userId="b2c311fc-73ee-406e-b0ae-3522d2f1a5b7" providerId="ADAL" clId="{0602B2E7-C9C3-4149-85BF-343B31B1994B}" dt="2024-10-31T18:46:26.611" v="40179" actId="478"/>
          <ac:spMkLst>
            <pc:docMk/>
            <pc:sldMk cId="2315198321" sldId="1443"/>
            <ac:spMk id="50" creationId="{D6CB5971-02EB-D67D-FD51-ADE87171779B}"/>
          </ac:spMkLst>
        </pc:spChg>
        <pc:spChg chg="mod">
          <ac:chgData name="David Schall" userId="b2c311fc-73ee-406e-b0ae-3522d2f1a5b7" providerId="ADAL" clId="{0602B2E7-C9C3-4149-85BF-343B31B1994B}" dt="2024-10-31T18:45:44.998" v="40175" actId="1035"/>
          <ac:spMkLst>
            <pc:docMk/>
            <pc:sldMk cId="2315198321" sldId="1443"/>
            <ac:spMk id="59" creationId="{4FB32FDA-0351-1B1E-6EB4-236C33AA356D}"/>
          </ac:spMkLst>
        </pc:spChg>
        <pc:spChg chg="del">
          <ac:chgData name="David Schall" userId="b2c311fc-73ee-406e-b0ae-3522d2f1a5b7" providerId="ADAL" clId="{0602B2E7-C9C3-4149-85BF-343B31B1994B}" dt="2024-10-31T18:46:25.008" v="40178" actId="478"/>
          <ac:spMkLst>
            <pc:docMk/>
            <pc:sldMk cId="2315198321" sldId="1443"/>
            <ac:spMk id="76" creationId="{23E4EC28-366A-D477-07D9-B0144196CF2E}"/>
          </ac:spMkLst>
        </pc:spChg>
        <pc:spChg chg="mod">
          <ac:chgData name="David Schall" userId="b2c311fc-73ee-406e-b0ae-3522d2f1a5b7" providerId="ADAL" clId="{0602B2E7-C9C3-4149-85BF-343B31B1994B}" dt="2024-10-31T18:50:05.604" v="40203" actId="20577"/>
          <ac:spMkLst>
            <pc:docMk/>
            <pc:sldMk cId="2315198321" sldId="1443"/>
            <ac:spMk id="86" creationId="{2A6DEC98-E1C5-0982-C5CC-A94C9DA3AA88}"/>
          </ac:spMkLst>
        </pc:spChg>
        <pc:spChg chg="mod">
          <ac:chgData name="David Schall" userId="b2c311fc-73ee-406e-b0ae-3522d2f1a5b7" providerId="ADAL" clId="{0602B2E7-C9C3-4149-85BF-343B31B1994B}" dt="2024-10-31T18:43:29.427" v="40114" actId="1076"/>
          <ac:spMkLst>
            <pc:docMk/>
            <pc:sldMk cId="2315198321" sldId="1443"/>
            <ac:spMk id="93" creationId="{A7832CC3-8F8C-9DE1-015B-99993B840853}"/>
          </ac:spMkLst>
        </pc:spChg>
        <pc:grpChg chg="mod">
          <ac:chgData name="David Schall" userId="b2c311fc-73ee-406e-b0ae-3522d2f1a5b7" providerId="ADAL" clId="{0602B2E7-C9C3-4149-85BF-343B31B1994B}" dt="2024-10-31T18:45:44.998" v="40175" actId="1035"/>
          <ac:grpSpMkLst>
            <pc:docMk/>
            <pc:sldMk cId="2315198321" sldId="1443"/>
            <ac:grpSpMk id="31" creationId="{81354E73-C9F8-C48B-4BA3-F72BBAF31F34}"/>
          </ac:grpSpMkLst>
        </pc:grpChg>
        <pc:grpChg chg="mod">
          <ac:chgData name="David Schall" userId="b2c311fc-73ee-406e-b0ae-3522d2f1a5b7" providerId="ADAL" clId="{0602B2E7-C9C3-4149-85BF-343B31B1994B}" dt="2024-10-31T18:45:44.998" v="40175" actId="1035"/>
          <ac:grpSpMkLst>
            <pc:docMk/>
            <pc:sldMk cId="2315198321" sldId="1443"/>
            <ac:grpSpMk id="85" creationId="{ABD1EEDA-8A54-9F86-6A85-11E47CF8A8BC}"/>
          </ac:grpSpMkLst>
        </pc:grpChg>
        <pc:picChg chg="add mod">
          <ac:chgData name="David Schall" userId="b2c311fc-73ee-406e-b0ae-3522d2f1a5b7" providerId="ADAL" clId="{0602B2E7-C9C3-4149-85BF-343B31B1994B}" dt="2024-10-31T18:43:52.903" v="40115" actId="1076"/>
          <ac:picMkLst>
            <pc:docMk/>
            <pc:sldMk cId="2315198321" sldId="1443"/>
            <ac:picMk id="5" creationId="{724709E6-5B6A-461B-DF5A-5D43EEC70DD4}"/>
          </ac:picMkLst>
        </pc:picChg>
        <pc:picChg chg="add del mod">
          <ac:chgData name="David Schall" userId="b2c311fc-73ee-406e-b0ae-3522d2f1a5b7" providerId="ADAL" clId="{0602B2E7-C9C3-4149-85BF-343B31B1994B}" dt="2024-11-02T13:53:25.078" v="44646" actId="478"/>
          <ac:picMkLst>
            <pc:docMk/>
            <pc:sldMk cId="2315198321" sldId="1443"/>
            <ac:picMk id="8" creationId="{B3AC7FF6-4C5B-A400-59F1-D7804789E52E}"/>
          </ac:picMkLst>
        </pc:picChg>
        <pc:picChg chg="add del mod">
          <ac:chgData name="David Schall" userId="b2c311fc-73ee-406e-b0ae-3522d2f1a5b7" providerId="ADAL" clId="{0602B2E7-C9C3-4149-85BF-343B31B1994B}" dt="2024-11-02T13:53:30.351" v="44648" actId="478"/>
          <ac:picMkLst>
            <pc:docMk/>
            <pc:sldMk cId="2315198321" sldId="1443"/>
            <ac:picMk id="11" creationId="{E38D27CC-E4F1-1F81-38B2-3D82F8E35337}"/>
          </ac:picMkLst>
        </pc:picChg>
        <pc:cxnChg chg="add del mod">
          <ac:chgData name="David Schall" userId="b2c311fc-73ee-406e-b0ae-3522d2f1a5b7" providerId="ADAL" clId="{0602B2E7-C9C3-4149-85BF-343B31B1994B}" dt="2024-11-02T13:53:27.930" v="44647" actId="478"/>
          <ac:cxnSpMkLst>
            <pc:docMk/>
            <pc:sldMk cId="2315198321" sldId="1443"/>
            <ac:cxnSpMk id="12" creationId="{8E4CB53B-2D83-22AE-BD61-D611AFE7DA9D}"/>
          </ac:cxnSpMkLst>
        </pc:cxnChg>
        <pc:cxnChg chg="add mod">
          <ac:chgData name="David Schall" userId="b2c311fc-73ee-406e-b0ae-3522d2f1a5b7" providerId="ADAL" clId="{0602B2E7-C9C3-4149-85BF-343B31B1994B}" dt="2024-11-02T14:04:24.389" v="44682" actId="1582"/>
          <ac:cxnSpMkLst>
            <pc:docMk/>
            <pc:sldMk cId="2315198321" sldId="1443"/>
            <ac:cxnSpMk id="16" creationId="{679A6CFA-2CB8-334E-C6B5-318A808B6C86}"/>
          </ac:cxnSpMkLst>
        </pc:cxnChg>
        <pc:cxnChg chg="mod">
          <ac:chgData name="David Schall" userId="b2c311fc-73ee-406e-b0ae-3522d2f1a5b7" providerId="ADAL" clId="{0602B2E7-C9C3-4149-85BF-343B31B1994B}" dt="2024-10-31T18:45:44.998" v="40175" actId="1035"/>
          <ac:cxnSpMkLst>
            <pc:docMk/>
            <pc:sldMk cId="2315198321" sldId="1443"/>
            <ac:cxnSpMk id="26" creationId="{513B35D8-25FF-30F6-1589-9C1C43AC3257}"/>
          </ac:cxnSpMkLst>
        </pc:cxnChg>
        <pc:cxnChg chg="add mod">
          <ac:chgData name="David Schall" userId="b2c311fc-73ee-406e-b0ae-3522d2f1a5b7" providerId="ADAL" clId="{0602B2E7-C9C3-4149-85BF-343B31B1994B}" dt="2024-11-02T14:05:13.834" v="44687" actId="1582"/>
          <ac:cxnSpMkLst>
            <pc:docMk/>
            <pc:sldMk cId="2315198321" sldId="1443"/>
            <ac:cxnSpMk id="29" creationId="{85FBE701-6E4E-8778-31C9-DCA2CE13164C}"/>
          </ac:cxnSpMkLst>
        </pc:cxnChg>
        <pc:cxnChg chg="mod">
          <ac:chgData name="David Schall" userId="b2c311fc-73ee-406e-b0ae-3522d2f1a5b7" providerId="ADAL" clId="{0602B2E7-C9C3-4149-85BF-343B31B1994B}" dt="2024-10-31T18:45:44.998" v="40175" actId="1035"/>
          <ac:cxnSpMkLst>
            <pc:docMk/>
            <pc:sldMk cId="2315198321" sldId="1443"/>
            <ac:cxnSpMk id="30" creationId="{A215EE4D-22B6-E8A1-62A0-1AF25CF5038F}"/>
          </ac:cxnSpMkLst>
        </pc:cxnChg>
        <pc:cxnChg chg="add mod">
          <ac:chgData name="David Schall" userId="b2c311fc-73ee-406e-b0ae-3522d2f1a5b7" providerId="ADAL" clId="{0602B2E7-C9C3-4149-85BF-343B31B1994B}" dt="2024-11-02T13:54:48.777" v="44655" actId="1076"/>
          <ac:cxnSpMkLst>
            <pc:docMk/>
            <pc:sldMk cId="2315198321" sldId="1443"/>
            <ac:cxnSpMk id="38" creationId="{4F066096-C172-6F42-DF14-FAE6A86E999F}"/>
          </ac:cxnSpMkLst>
        </pc:cxnChg>
        <pc:cxnChg chg="add mod">
          <ac:chgData name="David Schall" userId="b2c311fc-73ee-406e-b0ae-3522d2f1a5b7" providerId="ADAL" clId="{0602B2E7-C9C3-4149-85BF-343B31B1994B}" dt="2024-11-02T13:54:48.777" v="44655" actId="1076"/>
          <ac:cxnSpMkLst>
            <pc:docMk/>
            <pc:sldMk cId="2315198321" sldId="1443"/>
            <ac:cxnSpMk id="39" creationId="{61545654-C0EF-8E0B-0639-EC356D186A35}"/>
          </ac:cxnSpMkLst>
        </pc:cxnChg>
        <pc:cxnChg chg="add mod">
          <ac:chgData name="David Schall" userId="b2c311fc-73ee-406e-b0ae-3522d2f1a5b7" providerId="ADAL" clId="{0602B2E7-C9C3-4149-85BF-343B31B1994B}" dt="2024-11-02T13:54:48.777" v="44655" actId="1076"/>
          <ac:cxnSpMkLst>
            <pc:docMk/>
            <pc:sldMk cId="2315198321" sldId="1443"/>
            <ac:cxnSpMk id="47" creationId="{B1AD3EBB-E1E0-D040-C372-001B600DDFF7}"/>
          </ac:cxnSpMkLst>
        </pc:cxnChg>
        <pc:cxnChg chg="mod">
          <ac:chgData name="David Schall" userId="b2c311fc-73ee-406e-b0ae-3522d2f1a5b7" providerId="ADAL" clId="{0602B2E7-C9C3-4149-85BF-343B31B1994B}" dt="2024-10-31T18:45:44.998" v="40175" actId="1035"/>
          <ac:cxnSpMkLst>
            <pc:docMk/>
            <pc:sldMk cId="2315198321" sldId="1443"/>
            <ac:cxnSpMk id="56" creationId="{70C4062E-1648-7F6C-3115-D1704664A958}"/>
          </ac:cxnSpMkLst>
        </pc:cxnChg>
        <pc:cxnChg chg="add mod">
          <ac:chgData name="David Schall" userId="b2c311fc-73ee-406e-b0ae-3522d2f1a5b7" providerId="ADAL" clId="{0602B2E7-C9C3-4149-85BF-343B31B1994B}" dt="2024-11-02T14:05:06.624" v="44686" actId="693"/>
          <ac:cxnSpMkLst>
            <pc:docMk/>
            <pc:sldMk cId="2315198321" sldId="1443"/>
            <ac:cxnSpMk id="57" creationId="{C5448637-1D44-58A2-AC3F-8668D93C200C}"/>
          </ac:cxnSpMkLst>
        </pc:cxnChg>
        <pc:cxnChg chg="mod">
          <ac:chgData name="David Schall" userId="b2c311fc-73ee-406e-b0ae-3522d2f1a5b7" providerId="ADAL" clId="{0602B2E7-C9C3-4149-85BF-343B31B1994B}" dt="2024-10-31T18:45:44.998" v="40175" actId="1035"/>
          <ac:cxnSpMkLst>
            <pc:docMk/>
            <pc:sldMk cId="2315198321" sldId="1443"/>
            <ac:cxnSpMk id="60" creationId="{21D0413C-BDF7-625B-2E82-D4BE752E250F}"/>
          </ac:cxnSpMkLst>
        </pc:cxnChg>
        <pc:cxnChg chg="mod">
          <ac:chgData name="David Schall" userId="b2c311fc-73ee-406e-b0ae-3522d2f1a5b7" providerId="ADAL" clId="{0602B2E7-C9C3-4149-85BF-343B31B1994B}" dt="2024-10-31T18:45:44.998" v="40175" actId="1035"/>
          <ac:cxnSpMkLst>
            <pc:docMk/>
            <pc:sldMk cId="2315198321" sldId="1443"/>
            <ac:cxnSpMk id="79" creationId="{8C734A6A-1A32-F617-7936-20E232D4AC52}"/>
          </ac:cxnSpMkLst>
        </pc:cxnChg>
      </pc:sldChg>
      <pc:sldChg chg="addSp delSp modSp add mod ord delAnim modAnim modNotesTx">
        <pc:chgData name="David Schall" userId="b2c311fc-73ee-406e-b0ae-3522d2f1a5b7" providerId="ADAL" clId="{0602B2E7-C9C3-4149-85BF-343B31B1994B}" dt="2024-11-04T04:03:11.411" v="45006" actId="20577"/>
        <pc:sldMkLst>
          <pc:docMk/>
          <pc:sldMk cId="3131218889" sldId="1444"/>
        </pc:sldMkLst>
        <pc:spChg chg="mod">
          <ac:chgData name="David Schall" userId="b2c311fc-73ee-406e-b0ae-3522d2f1a5b7" providerId="ADAL" clId="{0602B2E7-C9C3-4149-85BF-343B31B1994B}" dt="2024-11-04T00:01:49.729" v="44943" actId="20577"/>
          <ac:spMkLst>
            <pc:docMk/>
            <pc:sldMk cId="3131218889" sldId="1444"/>
            <ac:spMk id="3" creationId="{680E4D3B-E248-685A-3667-5330F8BABBEB}"/>
          </ac:spMkLst>
        </pc:spChg>
        <pc:spChg chg="del">
          <ac:chgData name="David Schall" userId="b2c311fc-73ee-406e-b0ae-3522d2f1a5b7" providerId="ADAL" clId="{0602B2E7-C9C3-4149-85BF-343B31B1994B}" dt="2024-10-31T19:10:38.076" v="41036" actId="478"/>
          <ac:spMkLst>
            <pc:docMk/>
            <pc:sldMk cId="3131218889" sldId="1444"/>
            <ac:spMk id="13" creationId="{7FE3C500-B503-98CF-3B91-006336458AE5}"/>
          </ac:spMkLst>
        </pc:spChg>
        <pc:spChg chg="add mod">
          <ac:chgData name="David Schall" userId="b2c311fc-73ee-406e-b0ae-3522d2f1a5b7" providerId="ADAL" clId="{0602B2E7-C9C3-4149-85BF-343B31B1994B}" dt="2024-10-31T19:26:23.288" v="41335" actId="207"/>
          <ac:spMkLst>
            <pc:docMk/>
            <pc:sldMk cId="3131218889" sldId="1444"/>
            <ac:spMk id="14" creationId="{62281ED5-08E4-5F3D-F19D-E68FCE8D966A}"/>
          </ac:spMkLst>
        </pc:spChg>
        <pc:spChg chg="add mod">
          <ac:chgData name="David Schall" userId="b2c311fc-73ee-406e-b0ae-3522d2f1a5b7" providerId="ADAL" clId="{0602B2E7-C9C3-4149-85BF-343B31B1994B}" dt="2024-10-31T19:26:31.757" v="41336" actId="207"/>
          <ac:spMkLst>
            <pc:docMk/>
            <pc:sldMk cId="3131218889" sldId="1444"/>
            <ac:spMk id="17" creationId="{DE78C663-3FE1-3D44-DAC1-5F0A37F5A10A}"/>
          </ac:spMkLst>
        </pc:spChg>
        <pc:spChg chg="add mod">
          <ac:chgData name="David Schall" userId="b2c311fc-73ee-406e-b0ae-3522d2f1a5b7" providerId="ADAL" clId="{0602B2E7-C9C3-4149-85BF-343B31B1994B}" dt="2024-10-31T19:26:23.288" v="41335" actId="207"/>
          <ac:spMkLst>
            <pc:docMk/>
            <pc:sldMk cId="3131218889" sldId="1444"/>
            <ac:spMk id="18" creationId="{87ACBB1D-0C35-9877-C585-01588EAE3762}"/>
          </ac:spMkLst>
        </pc:spChg>
        <pc:spChg chg="add mod">
          <ac:chgData name="David Schall" userId="b2c311fc-73ee-406e-b0ae-3522d2f1a5b7" providerId="ADAL" clId="{0602B2E7-C9C3-4149-85BF-343B31B1994B}" dt="2024-10-31T19:26:31.757" v="41336" actId="207"/>
          <ac:spMkLst>
            <pc:docMk/>
            <pc:sldMk cId="3131218889" sldId="1444"/>
            <ac:spMk id="20" creationId="{05AC0C3C-0EBC-D70F-A1F6-3F1570CB26AC}"/>
          </ac:spMkLst>
        </pc:spChg>
        <pc:spChg chg="add mod">
          <ac:chgData name="David Schall" userId="b2c311fc-73ee-406e-b0ae-3522d2f1a5b7" providerId="ADAL" clId="{0602B2E7-C9C3-4149-85BF-343B31B1994B}" dt="2024-10-31T19:26:23.288" v="41335" actId="207"/>
          <ac:spMkLst>
            <pc:docMk/>
            <pc:sldMk cId="3131218889" sldId="1444"/>
            <ac:spMk id="23" creationId="{92B0AAC7-8314-D197-6DF8-8C5BABE45711}"/>
          </ac:spMkLst>
        </pc:spChg>
        <pc:spChg chg="add mod">
          <ac:chgData name="David Schall" userId="b2c311fc-73ee-406e-b0ae-3522d2f1a5b7" providerId="ADAL" clId="{0602B2E7-C9C3-4149-85BF-343B31B1994B}" dt="2024-10-31T19:26:31.757" v="41336" actId="207"/>
          <ac:spMkLst>
            <pc:docMk/>
            <pc:sldMk cId="3131218889" sldId="1444"/>
            <ac:spMk id="24" creationId="{A7F19EBE-7DB3-45C2-5700-6B191FD9C354}"/>
          </ac:spMkLst>
        </pc:spChg>
        <pc:spChg chg="add mod">
          <ac:chgData name="David Schall" userId="b2c311fc-73ee-406e-b0ae-3522d2f1a5b7" providerId="ADAL" clId="{0602B2E7-C9C3-4149-85BF-343B31B1994B}" dt="2024-10-31T19:22:30.447" v="41243" actId="1037"/>
          <ac:spMkLst>
            <pc:docMk/>
            <pc:sldMk cId="3131218889" sldId="1444"/>
            <ac:spMk id="25" creationId="{06D0359D-A109-6BFC-04B9-AB8E4426DAE6}"/>
          </ac:spMkLst>
        </pc:spChg>
        <pc:spChg chg="add mod">
          <ac:chgData name="David Schall" userId="b2c311fc-73ee-406e-b0ae-3522d2f1a5b7" providerId="ADAL" clId="{0602B2E7-C9C3-4149-85BF-343B31B1994B}" dt="2024-10-31T19:26:56.598" v="41337" actId="207"/>
          <ac:spMkLst>
            <pc:docMk/>
            <pc:sldMk cId="3131218889" sldId="1444"/>
            <ac:spMk id="36" creationId="{577121AC-943A-F7A4-60A5-A5026D9F2CD8}"/>
          </ac:spMkLst>
        </pc:spChg>
        <pc:spChg chg="add mod">
          <ac:chgData name="David Schall" userId="b2c311fc-73ee-406e-b0ae-3522d2f1a5b7" providerId="ADAL" clId="{0602B2E7-C9C3-4149-85BF-343B31B1994B}" dt="2024-10-31T19:27:09.272" v="41338" actId="207"/>
          <ac:spMkLst>
            <pc:docMk/>
            <pc:sldMk cId="3131218889" sldId="1444"/>
            <ac:spMk id="37" creationId="{B27266B9-B3E1-A641-7AAD-8FE58B8BE4A2}"/>
          </ac:spMkLst>
        </pc:spChg>
        <pc:spChg chg="add mod">
          <ac:chgData name="David Schall" userId="b2c311fc-73ee-406e-b0ae-3522d2f1a5b7" providerId="ADAL" clId="{0602B2E7-C9C3-4149-85BF-343B31B1994B}" dt="2024-10-31T19:26:56.598" v="41337" actId="207"/>
          <ac:spMkLst>
            <pc:docMk/>
            <pc:sldMk cId="3131218889" sldId="1444"/>
            <ac:spMk id="38" creationId="{C9E7A149-6BE5-7FE5-8B6B-E274E68B1E6A}"/>
          </ac:spMkLst>
        </pc:spChg>
        <pc:spChg chg="add mod">
          <ac:chgData name="David Schall" userId="b2c311fc-73ee-406e-b0ae-3522d2f1a5b7" providerId="ADAL" clId="{0602B2E7-C9C3-4149-85BF-343B31B1994B}" dt="2024-10-31T19:27:09.272" v="41338" actId="207"/>
          <ac:spMkLst>
            <pc:docMk/>
            <pc:sldMk cId="3131218889" sldId="1444"/>
            <ac:spMk id="39" creationId="{F1FA04CF-05C8-4E7F-746C-CF4450FDB23F}"/>
          </ac:spMkLst>
        </pc:spChg>
        <pc:spChg chg="add mod">
          <ac:chgData name="David Schall" userId="b2c311fc-73ee-406e-b0ae-3522d2f1a5b7" providerId="ADAL" clId="{0602B2E7-C9C3-4149-85BF-343B31B1994B}" dt="2024-10-31T19:26:56.598" v="41337" actId="207"/>
          <ac:spMkLst>
            <pc:docMk/>
            <pc:sldMk cId="3131218889" sldId="1444"/>
            <ac:spMk id="40" creationId="{12BD0C9B-3694-6819-1386-DE9B4574F18C}"/>
          </ac:spMkLst>
        </pc:spChg>
        <pc:spChg chg="add mod">
          <ac:chgData name="David Schall" userId="b2c311fc-73ee-406e-b0ae-3522d2f1a5b7" providerId="ADAL" clId="{0602B2E7-C9C3-4149-85BF-343B31B1994B}" dt="2024-10-31T19:27:09.272" v="41338" actId="207"/>
          <ac:spMkLst>
            <pc:docMk/>
            <pc:sldMk cId="3131218889" sldId="1444"/>
            <ac:spMk id="41" creationId="{3151A814-B05F-2BA5-A7A0-FE198683A121}"/>
          </ac:spMkLst>
        </pc:spChg>
        <pc:spChg chg="add mod">
          <ac:chgData name="David Schall" userId="b2c311fc-73ee-406e-b0ae-3522d2f1a5b7" providerId="ADAL" clId="{0602B2E7-C9C3-4149-85BF-343B31B1994B}" dt="2024-10-31T19:22:11.188" v="41237" actId="1038"/>
          <ac:spMkLst>
            <pc:docMk/>
            <pc:sldMk cId="3131218889" sldId="1444"/>
            <ac:spMk id="42" creationId="{59A6824A-1843-766B-ECC9-0409CFD36F1A}"/>
          </ac:spMkLst>
        </pc:spChg>
        <pc:spChg chg="add mod">
          <ac:chgData name="David Schall" userId="b2c311fc-73ee-406e-b0ae-3522d2f1a5b7" providerId="ADAL" clId="{0602B2E7-C9C3-4149-85BF-343B31B1994B}" dt="2024-10-31T19:27:33.942" v="41339" actId="207"/>
          <ac:spMkLst>
            <pc:docMk/>
            <pc:sldMk cId="3131218889" sldId="1444"/>
            <ac:spMk id="43" creationId="{D068E293-05F6-9F5D-A3F4-8AF9F24122A6}"/>
          </ac:spMkLst>
        </pc:spChg>
        <pc:spChg chg="add mod">
          <ac:chgData name="David Schall" userId="b2c311fc-73ee-406e-b0ae-3522d2f1a5b7" providerId="ADAL" clId="{0602B2E7-C9C3-4149-85BF-343B31B1994B}" dt="2024-10-31T19:27:52.016" v="41342" actId="1076"/>
          <ac:spMkLst>
            <pc:docMk/>
            <pc:sldMk cId="3131218889" sldId="1444"/>
            <ac:spMk id="44" creationId="{91C9411B-6DCC-8E0D-D727-04794714B3B8}"/>
          </ac:spMkLst>
        </pc:spChg>
        <pc:spChg chg="add mod">
          <ac:chgData name="David Schall" userId="b2c311fc-73ee-406e-b0ae-3522d2f1a5b7" providerId="ADAL" clId="{0602B2E7-C9C3-4149-85BF-343B31B1994B}" dt="2024-10-31T19:27:33.942" v="41339" actId="207"/>
          <ac:spMkLst>
            <pc:docMk/>
            <pc:sldMk cId="3131218889" sldId="1444"/>
            <ac:spMk id="45" creationId="{2B8A9B85-EDB4-BC18-6E45-82679C8A8FCE}"/>
          </ac:spMkLst>
        </pc:spChg>
        <pc:spChg chg="add mod">
          <ac:chgData name="David Schall" userId="b2c311fc-73ee-406e-b0ae-3522d2f1a5b7" providerId="ADAL" clId="{0602B2E7-C9C3-4149-85BF-343B31B1994B}" dt="2024-10-31T19:27:57.379" v="41343" actId="1076"/>
          <ac:spMkLst>
            <pc:docMk/>
            <pc:sldMk cId="3131218889" sldId="1444"/>
            <ac:spMk id="46" creationId="{5E841490-A6CB-7397-3772-D4DEAFDF73DC}"/>
          </ac:spMkLst>
        </pc:spChg>
        <pc:spChg chg="add mod">
          <ac:chgData name="David Schall" userId="b2c311fc-73ee-406e-b0ae-3522d2f1a5b7" providerId="ADAL" clId="{0602B2E7-C9C3-4149-85BF-343B31B1994B}" dt="2024-10-31T19:27:33.942" v="41339" actId="207"/>
          <ac:spMkLst>
            <pc:docMk/>
            <pc:sldMk cId="3131218889" sldId="1444"/>
            <ac:spMk id="47" creationId="{1FB5E167-CE8D-53B3-8885-FB7732146502}"/>
          </ac:spMkLst>
        </pc:spChg>
        <pc:spChg chg="add mod">
          <ac:chgData name="David Schall" userId="b2c311fc-73ee-406e-b0ae-3522d2f1a5b7" providerId="ADAL" clId="{0602B2E7-C9C3-4149-85BF-343B31B1994B}" dt="2024-10-31T19:27:48.219" v="41341" actId="1076"/>
          <ac:spMkLst>
            <pc:docMk/>
            <pc:sldMk cId="3131218889" sldId="1444"/>
            <ac:spMk id="48" creationId="{DC33275B-61A2-03FA-F4F8-8479AEFA7202}"/>
          </ac:spMkLst>
        </pc:spChg>
        <pc:spChg chg="add mod">
          <ac:chgData name="David Schall" userId="b2c311fc-73ee-406e-b0ae-3522d2f1a5b7" providerId="ADAL" clId="{0602B2E7-C9C3-4149-85BF-343B31B1994B}" dt="2024-11-01T09:44:32.647" v="43791"/>
          <ac:spMkLst>
            <pc:docMk/>
            <pc:sldMk cId="3131218889" sldId="1444"/>
            <ac:spMk id="50" creationId="{DA8769DC-D0AA-39E2-DB62-E754CC5114DB}"/>
          </ac:spMkLst>
        </pc:spChg>
        <pc:spChg chg="mod topLvl">
          <ac:chgData name="David Schall" userId="b2c311fc-73ee-406e-b0ae-3522d2f1a5b7" providerId="ADAL" clId="{0602B2E7-C9C3-4149-85BF-343B31B1994B}" dt="2024-10-31T19:22:30.447" v="41243" actId="1037"/>
          <ac:spMkLst>
            <pc:docMk/>
            <pc:sldMk cId="3131218889" sldId="1444"/>
            <ac:spMk id="86" creationId="{0E6927FA-E3D0-BFE0-9B6D-708A2D5D3DED}"/>
          </ac:spMkLst>
        </pc:spChg>
        <pc:spChg chg="del">
          <ac:chgData name="David Schall" userId="b2c311fc-73ee-406e-b0ae-3522d2f1a5b7" providerId="ADAL" clId="{0602B2E7-C9C3-4149-85BF-343B31B1994B}" dt="2024-10-31T19:13:49.392" v="41118" actId="478"/>
          <ac:spMkLst>
            <pc:docMk/>
            <pc:sldMk cId="3131218889" sldId="1444"/>
            <ac:spMk id="87" creationId="{903F9DC3-0DCA-31B5-7CDE-E60C18F33BCF}"/>
          </ac:spMkLst>
        </pc:spChg>
        <pc:spChg chg="del">
          <ac:chgData name="David Schall" userId="b2c311fc-73ee-406e-b0ae-3522d2f1a5b7" providerId="ADAL" clId="{0602B2E7-C9C3-4149-85BF-343B31B1994B}" dt="2024-10-31T19:14:00.127" v="41119" actId="478"/>
          <ac:spMkLst>
            <pc:docMk/>
            <pc:sldMk cId="3131218889" sldId="1444"/>
            <ac:spMk id="88" creationId="{FBB5C3A6-AE27-6477-2CD0-21C0B886D839}"/>
          </ac:spMkLst>
        </pc:spChg>
        <pc:spChg chg="del topLvl">
          <ac:chgData name="David Schall" userId="b2c311fc-73ee-406e-b0ae-3522d2f1a5b7" providerId="ADAL" clId="{0602B2E7-C9C3-4149-85BF-343B31B1994B}" dt="2024-10-31T19:14:08.696" v="41121" actId="478"/>
          <ac:spMkLst>
            <pc:docMk/>
            <pc:sldMk cId="3131218889" sldId="1444"/>
            <ac:spMk id="90" creationId="{4498DAEF-12ED-277F-C2F9-17E82ACE4E71}"/>
          </ac:spMkLst>
        </pc:spChg>
        <pc:spChg chg="del">
          <ac:chgData name="David Schall" userId="b2c311fc-73ee-406e-b0ae-3522d2f1a5b7" providerId="ADAL" clId="{0602B2E7-C9C3-4149-85BF-343B31B1994B}" dt="2024-10-31T19:14:05.357" v="41120" actId="478"/>
          <ac:spMkLst>
            <pc:docMk/>
            <pc:sldMk cId="3131218889" sldId="1444"/>
            <ac:spMk id="91" creationId="{40AA513D-407C-930F-11AF-EA89C0539536}"/>
          </ac:spMkLst>
        </pc:spChg>
        <pc:spChg chg="del">
          <ac:chgData name="David Schall" userId="b2c311fc-73ee-406e-b0ae-3522d2f1a5b7" providerId="ADAL" clId="{0602B2E7-C9C3-4149-85BF-343B31B1994B}" dt="2024-11-01T09:44:32.219" v="43790" actId="478"/>
          <ac:spMkLst>
            <pc:docMk/>
            <pc:sldMk cId="3131218889" sldId="1444"/>
            <ac:spMk id="93" creationId="{F5F0BE9E-EF8B-6079-40E2-D1BEB2841AF9}"/>
          </ac:spMkLst>
        </pc:spChg>
        <pc:grpChg chg="del">
          <ac:chgData name="David Schall" userId="b2c311fc-73ee-406e-b0ae-3522d2f1a5b7" providerId="ADAL" clId="{0602B2E7-C9C3-4149-85BF-343B31B1994B}" dt="2024-10-31T19:14:08.696" v="41121" actId="478"/>
          <ac:grpSpMkLst>
            <pc:docMk/>
            <pc:sldMk cId="3131218889" sldId="1444"/>
            <ac:grpSpMk id="85" creationId="{51F88E0C-4B52-8D26-0B4F-515664088383}"/>
          </ac:grpSpMkLst>
        </pc:grpChg>
        <pc:picChg chg="del">
          <ac:chgData name="David Schall" userId="b2c311fc-73ee-406e-b0ae-3522d2f1a5b7" providerId="ADAL" clId="{0602B2E7-C9C3-4149-85BF-343B31B1994B}" dt="2024-10-31T19:10:38.076" v="41036" actId="478"/>
          <ac:picMkLst>
            <pc:docMk/>
            <pc:sldMk cId="3131218889" sldId="1444"/>
            <ac:picMk id="5" creationId="{B21F62AB-7E9B-C376-4F35-7803FD40BB22}"/>
          </ac:picMkLst>
        </pc:picChg>
        <pc:picChg chg="del">
          <ac:chgData name="David Schall" userId="b2c311fc-73ee-406e-b0ae-3522d2f1a5b7" providerId="ADAL" clId="{0602B2E7-C9C3-4149-85BF-343B31B1994B}" dt="2024-10-31T19:10:38.076" v="41036" actId="478"/>
          <ac:picMkLst>
            <pc:docMk/>
            <pc:sldMk cId="3131218889" sldId="1444"/>
            <ac:picMk id="8" creationId="{69E5E6A5-C113-5DBC-C7AA-775184D106E0}"/>
          </ac:picMkLst>
        </pc:picChg>
        <pc:picChg chg="del">
          <ac:chgData name="David Schall" userId="b2c311fc-73ee-406e-b0ae-3522d2f1a5b7" providerId="ADAL" clId="{0602B2E7-C9C3-4149-85BF-343B31B1994B}" dt="2024-10-31T19:10:38.076" v="41036" actId="478"/>
          <ac:picMkLst>
            <pc:docMk/>
            <pc:sldMk cId="3131218889" sldId="1444"/>
            <ac:picMk id="11" creationId="{374079F4-8BE6-79F0-241C-D95763DE2A3E}"/>
          </ac:picMkLst>
        </pc:picChg>
        <pc:cxnChg chg="del mod">
          <ac:chgData name="David Schall" userId="b2c311fc-73ee-406e-b0ae-3522d2f1a5b7" providerId="ADAL" clId="{0602B2E7-C9C3-4149-85BF-343B31B1994B}" dt="2024-10-31T19:10:38.076" v="41036" actId="478"/>
          <ac:cxnSpMkLst>
            <pc:docMk/>
            <pc:sldMk cId="3131218889" sldId="1444"/>
            <ac:cxnSpMk id="12" creationId="{704520EC-B835-EE69-283C-2AFFF8F1A7B2}"/>
          </ac:cxnSpMkLst>
        </pc:cxnChg>
        <pc:cxnChg chg="del mod">
          <ac:chgData name="David Schall" userId="b2c311fc-73ee-406e-b0ae-3522d2f1a5b7" providerId="ADAL" clId="{0602B2E7-C9C3-4149-85BF-343B31B1994B}" dt="2024-10-31T19:10:47.163" v="41037" actId="478"/>
          <ac:cxnSpMkLst>
            <pc:docMk/>
            <pc:sldMk cId="3131218889" sldId="1444"/>
            <ac:cxnSpMk id="16" creationId="{8B5A034A-E8AD-F1DD-9086-15D6F81877DF}"/>
          </ac:cxnSpMkLst>
        </pc:cxnChg>
        <pc:cxnChg chg="del">
          <ac:chgData name="David Schall" userId="b2c311fc-73ee-406e-b0ae-3522d2f1a5b7" providerId="ADAL" clId="{0602B2E7-C9C3-4149-85BF-343B31B1994B}" dt="2024-10-31T19:10:50.591" v="41038" actId="478"/>
          <ac:cxnSpMkLst>
            <pc:docMk/>
            <pc:sldMk cId="3131218889" sldId="1444"/>
            <ac:cxnSpMk id="29" creationId="{B4D6D63F-452E-B913-3266-7D787041F962}"/>
          </ac:cxnSpMkLst>
        </pc:cxnChg>
      </pc:sldChg>
      <pc:sldChg chg="addSp delSp modSp add mod ord delAnim modAnim modNotesTx">
        <pc:chgData name="David Schall" userId="b2c311fc-73ee-406e-b0ae-3522d2f1a5b7" providerId="ADAL" clId="{0602B2E7-C9C3-4149-85BF-343B31B1994B}" dt="2024-11-03T16:15:18.402" v="44837" actId="403"/>
        <pc:sldMkLst>
          <pc:docMk/>
          <pc:sldMk cId="3272427928" sldId="1445"/>
        </pc:sldMkLst>
        <pc:spChg chg="mod">
          <ac:chgData name="David Schall" userId="b2c311fc-73ee-406e-b0ae-3522d2f1a5b7" providerId="ADAL" clId="{0602B2E7-C9C3-4149-85BF-343B31B1994B}" dt="2024-11-03T16:15:18.402" v="44837" actId="403"/>
          <ac:spMkLst>
            <pc:docMk/>
            <pc:sldMk cId="3272427928" sldId="1445"/>
            <ac:spMk id="3" creationId="{372AC17D-FF06-A5DE-E9CB-CA96FBB9797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0" creationId="{CCAC1963-F5B3-C51D-38FE-CFFF267CB2D5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3" creationId="{C579181E-0AED-D50E-5FBF-140CA2B4321E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4" creationId="{B501B4CA-C376-C6B1-6BFE-C4E22FA61D4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5" creationId="{A15F3DD1-D1D4-3304-B243-1EAAED89D433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6" creationId="{4C3FFE1F-0CE6-3C24-87C1-87A87DD6AC3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7" creationId="{76566A5D-87E9-130E-2067-DAD78E6AB68E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8" creationId="{AAD1E26F-B2D7-35B2-178E-E144223637E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9" creationId="{8E525665-ED78-DEBD-914D-3928F37F81FA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0" creationId="{9CFCF409-654A-907E-F56F-BBDC2CBAEFA3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1" creationId="{746C539D-23D1-16CF-36DA-BB947E0ACA81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2" creationId="{EFEF2D86-3215-3839-A2C0-0F0D6BE4D85F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3" creationId="{0B06D893-C5A4-8256-1E6F-8CF253925C27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4" creationId="{A555BF79-380D-ECA2-2961-AEB022F6062B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5" creationId="{AAE2687B-BF38-8438-A853-2DD35E0BE2BC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6" creationId="{2060AF74-64D3-4A9B-D043-FC07827965EC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7" creationId="{D7DAEA93-AD5E-39B0-257E-FFA674883FA9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8" creationId="{0455A55D-7C76-14F4-3777-B933CE394150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29" creationId="{3F22174F-CEDA-0E62-4F47-4EA55BD3454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0" creationId="{6541BE4D-BBD4-C304-C25C-BA70166DD818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1" creationId="{008828FD-5CA8-FC30-5A7B-D10C179FFA31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2" creationId="{8DEC7010-C663-51F1-D000-AC0B8D93BB0E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3" creationId="{97662879-A3C2-4A1F-0FD2-C6C10261B0C4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4" creationId="{4B991351-8C1B-0A69-9C49-80367E9E4905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5" creationId="{8975B2A4-5E55-8CCF-3E60-7C3ACCD17AF7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6" creationId="{3EA46278-E63E-E135-9A63-B7B19DB6CA09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7" creationId="{D1BB61B9-6BE4-1CD9-67BC-535430215A0C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8" creationId="{DA2C0210-7E2D-2E80-2DBA-946E2185785A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39" creationId="{1518AE1A-CBFF-D18C-BEC4-597EDF6C401F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0" creationId="{E44066A8-B56A-FA4F-43A4-2BB54ABDC2A9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1" creationId="{C0681E58-1A5C-6236-2369-45555735FAE4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2" creationId="{C01F9466-BF11-972D-DEF6-14D675D178F7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3" creationId="{8B3528C8-7310-3C5B-A71B-57B46B5A691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4" creationId="{4B5688B4-3797-404E-A7B8-D5E22AF8E4F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5" creationId="{4472BA9E-C875-B051-6B45-C8F2387A1994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6" creationId="{712CEA95-1516-7FD8-BC2E-258F78BAA2F1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7" creationId="{2B4A8EC0-20A2-7574-8169-7BA51DEEC5B6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8" creationId="{7B1CEC46-2D99-08EF-88FD-EE04C5E6BFBF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49" creationId="{54AADD59-C27B-F608-E802-D821DCADE947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0" creationId="{059FAB7D-BCC3-1F5E-79E9-01B78854F4A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1" creationId="{AD6C4038-CF17-8BFD-431F-D5425A7A3310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2" creationId="{93D39E10-265B-2A8D-460B-84DA9D494ABC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3" creationId="{F015B08F-EDA0-0EC1-3B65-6CF7EFDC17E9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4" creationId="{5EA2D142-C736-EF7B-92F0-5E4F4B857FC5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5" creationId="{6446AA83-E51B-3978-AC81-02F470A14E31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6" creationId="{C14AC218-4757-D4DD-4B83-511E639A392F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7" creationId="{4F5FCC87-C9D5-B3EC-D68A-0C6C9AC49EB5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8" creationId="{D5BE8678-3C96-D384-74E6-204629F17C77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59" creationId="{DC1329CC-24C0-8AFB-4A70-F404509AD51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60" creationId="{67C9B99A-3C76-3D28-D2A0-553FDEC6613E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61" creationId="{12BF7BE8-141B-148B-635E-1EADD99D8D7A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64" creationId="{16237AA3-C0E0-63CB-8709-36D0776AFCE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65" creationId="{31D24F81-6614-9236-3C4A-D15345344E84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66" creationId="{590A33E3-8491-953A-8A24-2C8FE2FA85D2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67" creationId="{79EF6D0E-E5FC-7D32-FAE4-F3696414655F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68" creationId="{4A1A626F-0BDD-DAC9-42E3-3E338BF48BFD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69" creationId="{0EE2B3B4-061D-7747-4A5E-BEF43CA1C44A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70" creationId="{A4F0A976-66FD-C52C-CD1C-F147A4281DCB}"/>
          </ac:spMkLst>
        </pc:spChg>
        <pc:spChg chg="del">
          <ac:chgData name="David Schall" userId="b2c311fc-73ee-406e-b0ae-3522d2f1a5b7" providerId="ADAL" clId="{0602B2E7-C9C3-4149-85BF-343B31B1994B}" dt="2024-11-01T10:26:49.187" v="44111" actId="478"/>
          <ac:spMkLst>
            <pc:docMk/>
            <pc:sldMk cId="3272427928" sldId="1445"/>
            <ac:spMk id="71" creationId="{1F909A78-2720-42B7-33C0-ABEE9723E322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76" creationId="{CA466D8F-663F-D2A0-221B-3579DB1D96BB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77" creationId="{1E47D84A-1186-8DB3-6401-65B104144C60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78" creationId="{D1B76CB9-B37D-18AE-226D-EA940CDAB669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79" creationId="{FF66E584-D47D-6A77-4829-D4CC8C267962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80" creationId="{D6284CAB-0265-E5B8-9A6C-C2CC11FED7C7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81" creationId="{9FD13D38-42E1-D493-A541-1C6D9688F61F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82" creationId="{D92C968D-F188-9675-2046-EEE2742E364A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86" creationId="{CFF44590-C01B-B83D-852C-060FEC64EBA4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87" creationId="{40EC102D-D26F-07C9-F57E-D9DA12E0EB3C}"/>
          </ac:spMkLst>
        </pc:spChg>
        <pc:spChg chg="del">
          <ac:chgData name="David Schall" userId="b2c311fc-73ee-406e-b0ae-3522d2f1a5b7" providerId="ADAL" clId="{0602B2E7-C9C3-4149-85BF-343B31B1994B}" dt="2024-11-01T10:26:28.654" v="44109" actId="478"/>
          <ac:spMkLst>
            <pc:docMk/>
            <pc:sldMk cId="3272427928" sldId="1445"/>
            <ac:spMk id="88" creationId="{75994209-3094-B6D2-87D0-029718BC1465}"/>
          </ac:spMkLst>
        </pc:spChg>
        <pc:spChg chg="del">
          <ac:chgData name="David Schall" userId="b2c311fc-73ee-406e-b0ae-3522d2f1a5b7" providerId="ADAL" clId="{0602B2E7-C9C3-4149-85BF-343B31B1994B}" dt="2024-11-01T10:26:28.654" v="44109" actId="478"/>
          <ac:spMkLst>
            <pc:docMk/>
            <pc:sldMk cId="3272427928" sldId="1445"/>
            <ac:spMk id="89" creationId="{FBBFAD9C-A547-CFC2-9ADB-EF393F71DE7E}"/>
          </ac:spMkLst>
        </pc:spChg>
        <pc:spChg chg="del">
          <ac:chgData name="David Schall" userId="b2c311fc-73ee-406e-b0ae-3522d2f1a5b7" providerId="ADAL" clId="{0602B2E7-C9C3-4149-85BF-343B31B1994B}" dt="2024-11-01T10:26:28.654" v="44109" actId="478"/>
          <ac:spMkLst>
            <pc:docMk/>
            <pc:sldMk cId="3272427928" sldId="1445"/>
            <ac:spMk id="90" creationId="{79CC0E67-3F6C-1E91-B09A-38D1AE7767CD}"/>
          </ac:spMkLst>
        </pc:spChg>
        <pc:spChg chg="del">
          <ac:chgData name="David Schall" userId="b2c311fc-73ee-406e-b0ae-3522d2f1a5b7" providerId="ADAL" clId="{0602B2E7-C9C3-4149-85BF-343B31B1994B}" dt="2024-11-01T10:26:28.654" v="44109" actId="478"/>
          <ac:spMkLst>
            <pc:docMk/>
            <pc:sldMk cId="3272427928" sldId="1445"/>
            <ac:spMk id="91" creationId="{3F6466C7-4692-CEEB-8AB1-BAE534552590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93" creationId="{6C472CC5-39F0-2F40-1D55-36632E2F27A2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94" creationId="{F50D99D0-FD0C-1C1B-6E7C-9824AAFBAA2E}"/>
          </ac:spMkLst>
        </pc:spChg>
        <pc:spChg chg="del">
          <ac:chgData name="David Schall" userId="b2c311fc-73ee-406e-b0ae-3522d2f1a5b7" providerId="ADAL" clId="{0602B2E7-C9C3-4149-85BF-343B31B1994B}" dt="2024-11-01T10:26:28.654" v="44109" actId="478"/>
          <ac:spMkLst>
            <pc:docMk/>
            <pc:sldMk cId="3272427928" sldId="1445"/>
            <ac:spMk id="96" creationId="{1F728372-3265-12D2-F807-9BC24C4483E3}"/>
          </ac:spMkLst>
        </pc:spChg>
        <pc:spChg chg="del">
          <ac:chgData name="David Schall" userId="b2c311fc-73ee-406e-b0ae-3522d2f1a5b7" providerId="ADAL" clId="{0602B2E7-C9C3-4149-85BF-343B31B1994B}" dt="2024-11-01T10:26:38.131" v="44110" actId="478"/>
          <ac:spMkLst>
            <pc:docMk/>
            <pc:sldMk cId="3272427928" sldId="1445"/>
            <ac:spMk id="97" creationId="{3B5FB68F-6D41-B9A0-2CBA-D5DE4CA34398}"/>
          </ac:spMkLst>
        </pc:spChg>
        <pc:spChg chg="mod">
          <ac:chgData name="David Schall" userId="b2c311fc-73ee-406e-b0ae-3522d2f1a5b7" providerId="ADAL" clId="{0602B2E7-C9C3-4149-85BF-343B31B1994B}" dt="2024-11-01T10:26:59.328" v="44112" actId="14100"/>
          <ac:spMkLst>
            <pc:docMk/>
            <pc:sldMk cId="3272427928" sldId="1445"/>
            <ac:spMk id="101" creationId="{5D2AB48F-EC89-B356-E0A1-C02CA15D991F}"/>
          </ac:spMkLst>
        </pc:spChg>
        <pc:spChg chg="mod">
          <ac:chgData name="David Schall" userId="b2c311fc-73ee-406e-b0ae-3522d2f1a5b7" providerId="ADAL" clId="{0602B2E7-C9C3-4149-85BF-343B31B1994B}" dt="2024-11-01T10:26:59.328" v="44112" actId="14100"/>
          <ac:spMkLst>
            <pc:docMk/>
            <pc:sldMk cId="3272427928" sldId="1445"/>
            <ac:spMk id="102" creationId="{60038EE2-8E7D-E50C-4F2F-FC128EB3E27D}"/>
          </ac:spMkLst>
        </pc:spChg>
        <pc:spChg chg="mod">
          <ac:chgData name="David Schall" userId="b2c311fc-73ee-406e-b0ae-3522d2f1a5b7" providerId="ADAL" clId="{0602B2E7-C9C3-4149-85BF-343B31B1994B}" dt="2024-11-01T10:26:59.328" v="44112" actId="14100"/>
          <ac:spMkLst>
            <pc:docMk/>
            <pc:sldMk cId="3272427928" sldId="1445"/>
            <ac:spMk id="103" creationId="{79A14582-8B4B-0137-29B4-D72C56F530D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14" creationId="{55ECC599-9DC9-047B-F966-9E8A732923B3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15" creationId="{380FD8A3-B138-4810-EB17-D6373C2A7B6D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16" creationId="{E185A9AD-ADB5-CEA3-0E3B-A6A4100BCF75}"/>
          </ac:spMkLst>
        </pc:spChg>
        <pc:spChg chg="mod">
          <ac:chgData name="David Schall" userId="b2c311fc-73ee-406e-b0ae-3522d2f1a5b7" providerId="ADAL" clId="{0602B2E7-C9C3-4149-85BF-343B31B1994B}" dt="2024-11-01T10:33:13.848" v="44145" actId="165"/>
          <ac:spMkLst>
            <pc:docMk/>
            <pc:sldMk cId="3272427928" sldId="1445"/>
            <ac:spMk id="118" creationId="{3CB2CE2A-F4C7-75EA-D3DA-0205420B66C9}"/>
          </ac:spMkLst>
        </pc:spChg>
        <pc:spChg chg="mod">
          <ac:chgData name="David Schall" userId="b2c311fc-73ee-406e-b0ae-3522d2f1a5b7" providerId="ADAL" clId="{0602B2E7-C9C3-4149-85BF-343B31B1994B}" dt="2024-11-01T10:31:01.619" v="44141" actId="1037"/>
          <ac:spMkLst>
            <pc:docMk/>
            <pc:sldMk cId="3272427928" sldId="1445"/>
            <ac:spMk id="119" creationId="{2F322B67-A620-6B29-3C9C-B0E9B59B5A17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27" creationId="{D0E6E4A4-FDA9-048E-5EBF-32D026A8221F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28" creationId="{088FA65A-77BA-1855-2864-32FA0EA1BCE3}"/>
          </ac:spMkLst>
        </pc:spChg>
        <pc:spChg chg="add mod topLvl">
          <ac:chgData name="David Schall" userId="b2c311fc-73ee-406e-b0ae-3522d2f1a5b7" providerId="ADAL" clId="{0602B2E7-C9C3-4149-85BF-343B31B1994B}" dt="2024-11-01T10:46:37.116" v="44215" actId="14100"/>
          <ac:spMkLst>
            <pc:docMk/>
            <pc:sldMk cId="3272427928" sldId="1445"/>
            <ac:spMk id="129" creationId="{05150A9C-E631-25D3-9ADD-E31CCC442840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0" creationId="{20796690-97AE-7FC6-332A-B2F13F383425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1" creationId="{C7205FAB-7D74-76CA-1A49-4B2A54261D84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2" creationId="{7050C486-6E66-3F59-BFBF-CC1F49B521FF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3" creationId="{A93B4017-4823-83B6-E661-22784CD3EF0B}"/>
          </ac:spMkLst>
        </pc:spChg>
        <pc:spChg chg="add mod topLvl">
          <ac:chgData name="David Schall" userId="b2c311fc-73ee-406e-b0ae-3522d2f1a5b7" providerId="ADAL" clId="{0602B2E7-C9C3-4149-85BF-343B31B1994B}" dt="2024-11-01T10:46:31.239" v="44214" actId="1076"/>
          <ac:spMkLst>
            <pc:docMk/>
            <pc:sldMk cId="3272427928" sldId="1445"/>
            <ac:spMk id="134" creationId="{588DFF26-CE09-A047-B087-4BA2E6220EB8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5" creationId="{E794D9BF-EBD4-962C-5B57-11B397A72133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6" creationId="{C60A08EE-DEC5-EC41-3336-852F55F43C3E}"/>
          </ac:spMkLst>
        </pc:spChg>
        <pc:spChg chg="add mod topLvl">
          <ac:chgData name="David Schall" userId="b2c311fc-73ee-406e-b0ae-3522d2f1a5b7" providerId="ADAL" clId="{0602B2E7-C9C3-4149-85BF-343B31B1994B}" dt="2024-11-01T10:46:50.185" v="44217" actId="14100"/>
          <ac:spMkLst>
            <pc:docMk/>
            <pc:sldMk cId="3272427928" sldId="1445"/>
            <ac:spMk id="137" creationId="{330A15D2-B9C6-8094-A237-E53A2088EC59}"/>
          </ac:spMkLst>
        </pc:spChg>
        <pc:spChg chg="add mod topLvl">
          <ac:chgData name="David Schall" userId="b2c311fc-73ee-406e-b0ae-3522d2f1a5b7" providerId="ADAL" clId="{0602B2E7-C9C3-4149-85BF-343B31B1994B}" dt="2024-11-01T10:46:46.520" v="44216" actId="1076"/>
          <ac:spMkLst>
            <pc:docMk/>
            <pc:sldMk cId="3272427928" sldId="1445"/>
            <ac:spMk id="138" creationId="{2F627917-3C9A-A577-01AB-163C0466325A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39" creationId="{A704A10F-4C78-3196-C311-49F7D5103F44}"/>
          </ac:spMkLst>
        </pc:spChg>
        <pc:spChg chg="add mod topLvl">
          <ac:chgData name="David Schall" userId="b2c311fc-73ee-406e-b0ae-3522d2f1a5b7" providerId="ADAL" clId="{0602B2E7-C9C3-4149-85BF-343B31B1994B}" dt="2024-11-01T10:33:37.360" v="44147" actId="164"/>
          <ac:spMkLst>
            <pc:docMk/>
            <pc:sldMk cId="3272427928" sldId="1445"/>
            <ac:spMk id="140" creationId="{09081223-2F75-A4CB-5264-FFE402BA4F52}"/>
          </ac:spMkLst>
        </pc:spChg>
        <pc:spChg chg="add mod topLvl">
          <ac:chgData name="David Schall" userId="b2c311fc-73ee-406e-b0ae-3522d2f1a5b7" providerId="ADAL" clId="{0602B2E7-C9C3-4149-85BF-343B31B1994B}" dt="2024-11-01T10:47:12.423" v="44221" actId="14100"/>
          <ac:spMkLst>
            <pc:docMk/>
            <pc:sldMk cId="3272427928" sldId="1445"/>
            <ac:spMk id="141" creationId="{A7919F3B-C6AD-1F5B-587A-D015CAEA5AD8}"/>
          </ac:spMkLst>
        </pc:spChg>
        <pc:spChg chg="add mod topLvl">
          <ac:chgData name="David Schall" userId="b2c311fc-73ee-406e-b0ae-3522d2f1a5b7" providerId="ADAL" clId="{0602B2E7-C9C3-4149-85BF-343B31B1994B}" dt="2024-11-01T10:47:07.131" v="44220" actId="1076"/>
          <ac:spMkLst>
            <pc:docMk/>
            <pc:sldMk cId="3272427928" sldId="1445"/>
            <ac:spMk id="142" creationId="{70523CFA-70C8-400B-11CD-183C12AE9D90}"/>
          </ac:spMkLst>
        </pc:spChg>
        <pc:spChg chg="mod">
          <ac:chgData name="David Schall" userId="b2c311fc-73ee-406e-b0ae-3522d2f1a5b7" providerId="ADAL" clId="{0602B2E7-C9C3-4149-85BF-343B31B1994B}" dt="2024-11-01T10:46:59.314" v="44219" actId="14100"/>
          <ac:spMkLst>
            <pc:docMk/>
            <pc:sldMk cId="3272427928" sldId="1445"/>
            <ac:spMk id="189" creationId="{3D2A03A3-C8CD-0AEE-3161-994F2743883C}"/>
          </ac:spMkLst>
        </pc:spChg>
        <pc:spChg chg="mod">
          <ac:chgData name="David Schall" userId="b2c311fc-73ee-406e-b0ae-3522d2f1a5b7" providerId="ADAL" clId="{0602B2E7-C9C3-4149-85BF-343B31B1994B}" dt="2024-11-01T10:36:51.386" v="44163" actId="113"/>
          <ac:spMkLst>
            <pc:docMk/>
            <pc:sldMk cId="3272427928" sldId="1445"/>
            <ac:spMk id="209" creationId="{EC230AE9-40FD-8957-A39A-FEC2D5253CB0}"/>
          </ac:spMkLst>
        </pc:spChg>
        <pc:spChg chg="mod">
          <ac:chgData name="David Schall" userId="b2c311fc-73ee-406e-b0ae-3522d2f1a5b7" providerId="ADAL" clId="{0602B2E7-C9C3-4149-85BF-343B31B1994B}" dt="2024-11-01T10:36:44.707" v="44162" actId="113"/>
          <ac:spMkLst>
            <pc:docMk/>
            <pc:sldMk cId="3272427928" sldId="1445"/>
            <ac:spMk id="210" creationId="{20CF29D9-E25A-FA2B-A2BA-2A3E7C3778D6}"/>
          </ac:spMkLst>
        </pc:spChg>
        <pc:grpChg chg="mod topLvl">
          <ac:chgData name="David Schall" userId="b2c311fc-73ee-406e-b0ae-3522d2f1a5b7" providerId="ADAL" clId="{0602B2E7-C9C3-4149-85BF-343B31B1994B}" dt="2024-11-01T10:33:13.848" v="44145" actId="165"/>
          <ac:grpSpMkLst>
            <pc:docMk/>
            <pc:sldMk cId="3272427928" sldId="1445"/>
            <ac:grpSpMk id="7" creationId="{0041E3C0-37B1-23D9-7E83-094CF3CBDF67}"/>
          </ac:grpSpMkLst>
        </pc:grpChg>
        <pc:grpChg chg="mod">
          <ac:chgData name="David Schall" userId="b2c311fc-73ee-406e-b0ae-3522d2f1a5b7" providerId="ADAL" clId="{0602B2E7-C9C3-4149-85BF-343B31B1994B}" dt="2024-11-01T10:33:13.848" v="44145" actId="165"/>
          <ac:grpSpMkLst>
            <pc:docMk/>
            <pc:sldMk cId="3272427928" sldId="1445"/>
            <ac:grpSpMk id="8" creationId="{E4102192-4BF8-17EF-D174-1CCE922A66D3}"/>
          </ac:grpSpMkLst>
        </pc:grpChg>
        <pc:grpChg chg="mod">
          <ac:chgData name="David Schall" userId="b2c311fc-73ee-406e-b0ae-3522d2f1a5b7" providerId="ADAL" clId="{0602B2E7-C9C3-4149-85BF-343B31B1994B}" dt="2024-11-01T10:33:13.848" v="44145" actId="165"/>
          <ac:grpSpMkLst>
            <pc:docMk/>
            <pc:sldMk cId="3272427928" sldId="1445"/>
            <ac:grpSpMk id="11" creationId="{6621419E-13BD-C09C-7052-135384E4D6C4}"/>
          </ac:grpSpMkLst>
        </pc:grpChg>
        <pc:grpChg chg="mod">
          <ac:chgData name="David Schall" userId="b2c311fc-73ee-406e-b0ae-3522d2f1a5b7" providerId="ADAL" clId="{0602B2E7-C9C3-4149-85BF-343B31B1994B}" dt="2024-11-01T10:33:13.848" v="44145" actId="165"/>
          <ac:grpSpMkLst>
            <pc:docMk/>
            <pc:sldMk cId="3272427928" sldId="1445"/>
            <ac:grpSpMk id="12" creationId="{61E60A74-245D-CE2A-4815-FBF32EA8E2EB}"/>
          </ac:grpSpMkLst>
        </pc:grpChg>
        <pc:grpChg chg="mod">
          <ac:chgData name="David Schall" userId="b2c311fc-73ee-406e-b0ae-3522d2f1a5b7" providerId="ADAL" clId="{0602B2E7-C9C3-4149-85BF-343B31B1994B}" dt="2024-11-01T10:27:09.791" v="44113" actId="1076"/>
          <ac:grpSpMkLst>
            <pc:docMk/>
            <pc:sldMk cId="3272427928" sldId="1445"/>
            <ac:grpSpMk id="123" creationId="{0ADE562E-0D49-9D5F-7C82-D7D5D0C70F8F}"/>
          </ac:grpSpMkLst>
        </pc:grpChg>
        <pc:grpChg chg="add del mod ord">
          <ac:chgData name="David Schall" userId="b2c311fc-73ee-406e-b0ae-3522d2f1a5b7" providerId="ADAL" clId="{0602B2E7-C9C3-4149-85BF-343B31B1994B}" dt="2024-11-01T10:33:13.848" v="44145" actId="165"/>
          <ac:grpSpMkLst>
            <pc:docMk/>
            <pc:sldMk cId="3272427928" sldId="1445"/>
            <ac:grpSpMk id="143" creationId="{C2A0E9A9-56D6-E179-E9D5-EA7AC411B295}"/>
          </ac:grpSpMkLst>
        </pc:grpChg>
        <pc:grpChg chg="add mod ord">
          <ac:chgData name="David Schall" userId="b2c311fc-73ee-406e-b0ae-3522d2f1a5b7" providerId="ADAL" clId="{0602B2E7-C9C3-4149-85BF-343B31B1994B}" dt="2024-11-01T10:37:23.685" v="44167" actId="166"/>
          <ac:grpSpMkLst>
            <pc:docMk/>
            <pc:sldMk cId="3272427928" sldId="1445"/>
            <ac:grpSpMk id="144" creationId="{C824ECC8-90C9-87D6-FCF8-BEE26ADB5619}"/>
          </ac:grpSpMkLst>
        </pc:grpChg>
        <pc:grpChg chg="del mod">
          <ac:chgData name="David Schall" userId="b2c311fc-73ee-406e-b0ae-3522d2f1a5b7" providerId="ADAL" clId="{0602B2E7-C9C3-4149-85BF-343B31B1994B}" dt="2024-11-01T10:34:34.269" v="44153" actId="478"/>
          <ac:grpSpMkLst>
            <pc:docMk/>
            <pc:sldMk cId="3272427928" sldId="1445"/>
            <ac:grpSpMk id="203" creationId="{5C5BE4BF-63B8-0313-4CF1-AA8605A002F7}"/>
          </ac:grpSpMkLst>
        </pc:grpChg>
        <pc:grpChg chg="mod">
          <ac:chgData name="David Schall" userId="b2c311fc-73ee-406e-b0ae-3522d2f1a5b7" providerId="ADAL" clId="{0602B2E7-C9C3-4149-85BF-343B31B1994B}" dt="2024-11-01T10:36:55.079" v="44166" actId="1038"/>
          <ac:grpSpMkLst>
            <pc:docMk/>
            <pc:sldMk cId="3272427928" sldId="1445"/>
            <ac:grpSpMk id="211" creationId="{95B65FD7-123F-24CC-FC9B-C61CB1729AFB}"/>
          </ac:grpSpMkLst>
        </pc:grpChg>
        <pc:picChg chg="mod ord">
          <ac:chgData name="David Schall" userId="b2c311fc-73ee-406e-b0ae-3522d2f1a5b7" providerId="ADAL" clId="{0602B2E7-C9C3-4149-85BF-343B31B1994B}" dt="2024-11-01T10:51:31.076" v="44241" actId="1076"/>
          <ac:picMkLst>
            <pc:docMk/>
            <pc:sldMk cId="3272427928" sldId="1445"/>
            <ac:picMk id="204" creationId="{71DCD930-7A2C-BDBB-026C-F2CF15D6EE91}"/>
          </ac:picMkLst>
        </pc:picChg>
        <pc:cxnChg chg="mod">
          <ac:chgData name="David Schall" userId="b2c311fc-73ee-406e-b0ae-3522d2f1a5b7" providerId="ADAL" clId="{0602B2E7-C9C3-4149-85BF-343B31B1994B}" dt="2024-11-01T10:26:59.328" v="44112" actId="14100"/>
          <ac:cxnSpMkLst>
            <pc:docMk/>
            <pc:sldMk cId="3272427928" sldId="1445"/>
            <ac:cxnSpMk id="106" creationId="{85E15862-58C4-5515-AB92-DE1497B2EFB1}"/>
          </ac:cxnSpMkLst>
        </pc:cxnChg>
        <pc:cxnChg chg="mod">
          <ac:chgData name="David Schall" userId="b2c311fc-73ee-406e-b0ae-3522d2f1a5b7" providerId="ADAL" clId="{0602B2E7-C9C3-4149-85BF-343B31B1994B}" dt="2024-11-01T10:26:59.328" v="44112" actId="14100"/>
          <ac:cxnSpMkLst>
            <pc:docMk/>
            <pc:sldMk cId="3272427928" sldId="1445"/>
            <ac:cxnSpMk id="107" creationId="{FE6C4F1E-7BC0-23C2-51DA-FC088D2558AB}"/>
          </ac:cxnSpMkLst>
        </pc:cxnChg>
        <pc:cxnChg chg="mod">
          <ac:chgData name="David Schall" userId="b2c311fc-73ee-406e-b0ae-3522d2f1a5b7" providerId="ADAL" clId="{0602B2E7-C9C3-4149-85BF-343B31B1994B}" dt="2024-11-01T10:26:59.328" v="44112" actId="14100"/>
          <ac:cxnSpMkLst>
            <pc:docMk/>
            <pc:sldMk cId="3272427928" sldId="1445"/>
            <ac:cxnSpMk id="110" creationId="{0B7211FC-2FF6-97CB-C647-D0E28BB670F8}"/>
          </ac:cxnSpMkLst>
        </pc:cxnChg>
      </pc:sldChg>
      <pc:sldChg chg="addSp delSp modSp add mod ord addAnim delAnim modAnim modNotesTx">
        <pc:chgData name="David Schall" userId="b2c311fc-73ee-406e-b0ae-3522d2f1a5b7" providerId="ADAL" clId="{0602B2E7-C9C3-4149-85BF-343B31B1994B}" dt="2024-11-02T19:41:37.499" v="44749"/>
        <pc:sldMkLst>
          <pc:docMk/>
          <pc:sldMk cId="988045136" sldId="1446"/>
        </pc:sldMkLst>
        <pc:spChg chg="mod">
          <ac:chgData name="David Schall" userId="b2c311fc-73ee-406e-b0ae-3522d2f1a5b7" providerId="ADAL" clId="{0602B2E7-C9C3-4149-85BF-343B31B1994B}" dt="2024-11-01T10:39:20.289" v="44187" actId="1076"/>
          <ac:spMkLst>
            <pc:docMk/>
            <pc:sldMk cId="988045136" sldId="1446"/>
            <ac:spMk id="7" creationId="{15CCA994-36B9-E93E-BD72-FA973BC0E837}"/>
          </ac:spMkLst>
        </pc:spChg>
        <pc:spChg chg="mod ord">
          <ac:chgData name="David Schall" userId="b2c311fc-73ee-406e-b0ae-3522d2f1a5b7" providerId="ADAL" clId="{0602B2E7-C9C3-4149-85BF-343B31B1994B}" dt="2024-11-01T10:47:59.439" v="44227" actId="166"/>
          <ac:spMkLst>
            <pc:docMk/>
            <pc:sldMk cId="988045136" sldId="1446"/>
            <ac:spMk id="8" creationId="{48A0F811-55F1-B704-E8BB-91DCE7A240CB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9" creationId="{B40605E5-2EDA-23F6-8F14-B89DE4E80ADA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0" creationId="{F8E82F74-0E97-EF3C-20D3-DC5C528E5A73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1" creationId="{0904781B-5CE0-F1D0-8AFF-504A4B16723F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2" creationId="{296D680B-AE4A-412A-EBEC-FD2798E3B7C6}"/>
          </ac:spMkLst>
        </pc:spChg>
        <pc:spChg chg="add mod">
          <ac:chgData name="David Schall" userId="b2c311fc-73ee-406e-b0ae-3522d2f1a5b7" providerId="ADAL" clId="{0602B2E7-C9C3-4149-85BF-343B31B1994B}" dt="2024-11-01T10:16:06.458" v="44032"/>
          <ac:spMkLst>
            <pc:docMk/>
            <pc:sldMk cId="988045136" sldId="1446"/>
            <ac:spMk id="13" creationId="{10D48290-6B5C-AE45-E0FE-82E55ABCF7B7}"/>
          </ac:spMkLst>
        </pc:spChg>
        <pc:spChg chg="add mod">
          <ac:chgData name="David Schall" userId="b2c311fc-73ee-406e-b0ae-3522d2f1a5b7" providerId="ADAL" clId="{0602B2E7-C9C3-4149-85BF-343B31B1994B}" dt="2024-11-01T10:16:06.458" v="44032"/>
          <ac:spMkLst>
            <pc:docMk/>
            <pc:sldMk cId="988045136" sldId="1446"/>
            <ac:spMk id="14" creationId="{02DDA8F6-940B-C1EF-695A-9619675F107B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5" creationId="{97DB171F-807D-CAE9-852E-FC4601FAE2CD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6" creationId="{BE7BA135-26ED-48AE-4024-52C9AC67401A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7" creationId="{C285B2B7-8557-4752-6744-3074C81CB518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8" creationId="{0F0816E3-D71C-2598-7AF3-01588ED5166B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19" creationId="{94F7CDEC-1DB3-719F-57DF-B7A7145653F7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20" creationId="{FDE3D1A5-6C03-9F6E-F096-60551F56A48D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21" creationId="{3DC5C468-CB6E-C65B-4AD0-39B7EC439C89}"/>
          </ac:spMkLst>
        </pc:spChg>
        <pc:spChg chg="add 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2" creationId="{F6EF0437-A22B-0DB4-4F10-578E962383C0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4" creationId="{079005DD-3767-5974-8833-FD2FEB0A19D2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5" creationId="{7442C98E-7967-D2F5-4813-3A2FA4653D40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6" creationId="{9645CEBD-437E-01B4-85AF-A0316598B1DD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7" creationId="{26573953-B0E3-2243-A982-FEAD5777B7C2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8" creationId="{5494CE98-AF43-D446-5132-FC401B7EC6CC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29" creationId="{9D5C2BE9-139F-CEB6-465A-DA8EC66AE88E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0" creationId="{1B727ED4-262A-8290-D8C9-DE8A87A89A5A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1" creationId="{8289987E-6CE7-D35D-CA3D-752182E96BF2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2" creationId="{FDD84915-9672-5D92-9E75-2A14B760ECF8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3" creationId="{D7154EED-451E-74B4-9D42-86C1F29B3604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4" creationId="{AF766F61-B7E4-2453-E874-4570A8F617C9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5" creationId="{DD68A3D6-AA06-600C-BC54-BB9460C094AA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6" creationId="{E60E1595-EB7A-0CCF-ED3A-9EC3B79B0911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7" creationId="{CEB79120-3CCA-EE4B-D60B-B17DEB7102DC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8" creationId="{5BDB05EF-818D-6C5F-6021-DA46F99F41E8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39" creationId="{6AB7338B-C609-7655-D499-C4D543694C94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0" creationId="{469DF281-4AF0-7260-372A-4F10A6F4B7CA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1" creationId="{50251908-DE33-BB76-0B78-4BC765444936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2" creationId="{2641DF27-1E2F-11A0-AABF-BA616A633BFB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3" creationId="{E489393D-9823-BA54-4984-CC2070965B0F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4" creationId="{8EBC0D6A-45E3-0782-1FF4-523787C56BB2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5" creationId="{105F1E3C-7AC3-C2C0-79DF-D000C493D069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6" creationId="{3382DED3-20BA-FF05-1D5B-46996E8D83E3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7" creationId="{680DE0F1-5FDC-9880-6A13-3F4D9A2265E5}"/>
          </ac:spMkLst>
        </pc:spChg>
        <pc:spChg chg="mod">
          <ac:chgData name="David Schall" userId="b2c311fc-73ee-406e-b0ae-3522d2f1a5b7" providerId="ADAL" clId="{0602B2E7-C9C3-4149-85BF-343B31B1994B}" dt="2024-11-01T10:19:16.025" v="44060"/>
          <ac:spMkLst>
            <pc:docMk/>
            <pc:sldMk cId="988045136" sldId="1446"/>
            <ac:spMk id="48" creationId="{1E75CDE4-D0AF-C7DF-7727-13DF3C5CDAC9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1" creationId="{189885C0-932F-C37B-5CE3-E76CC4578129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4" creationId="{BED126C7-4A0D-510C-406C-F7CAFFF2831B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5" creationId="{9B4CD7B4-5476-0C09-1E24-24EA73F975A4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6" creationId="{BB262D6D-E31A-9436-8D0F-F980A33CC36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7" creationId="{EB68926B-3028-2A93-5CD3-22F6C8FD60B6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8" creationId="{F75C0D21-542F-A044-A85B-2EF2C620F34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59" creationId="{17A890AE-2095-A10C-1159-F6A5DC63590C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60" creationId="{86267492-9F9E-77A8-C1B7-9A82B21E2E2D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61" creationId="{516532F0-A6B4-1678-3A64-C27B2DAEBF7B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62" creationId="{B535914A-5AA1-EAEF-7F28-582110BF52B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63" creationId="{F4ABE4D0-E565-E9DD-D58F-F57D40911C1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2" creationId="{A6381B47-A86E-ECA9-FBC0-50238E4EB84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3" creationId="{D55AD1A2-53E3-0B21-A094-DE4A7ED36EBA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4" creationId="{B60B6F80-7AD9-33F0-E589-BE29835ADE0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5" creationId="{B18BF971-C379-CA80-775C-9A6B9EA2727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6" creationId="{44A1D0E8-40ED-912F-2FD3-B6EB9A840108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197" creationId="{145DA944-3B8E-2148-AAA4-915C99B50B55}"/>
          </ac:spMkLst>
        </pc:spChg>
        <pc:spChg chg="del">
          <ac:chgData name="David Schall" userId="b2c311fc-73ee-406e-b0ae-3522d2f1a5b7" providerId="ADAL" clId="{0602B2E7-C9C3-4149-85BF-343B31B1994B}" dt="2024-11-01T10:37:52.128" v="44170" actId="478"/>
          <ac:spMkLst>
            <pc:docMk/>
            <pc:sldMk cId="988045136" sldId="1446"/>
            <ac:spMk id="200" creationId="{79105226-78A9-FF69-D178-6E06A9341427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49" creationId="{C1C59AC7-BBF3-884F-2D48-A392B213088B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0" creationId="{08B40511-9010-DAD6-4025-DD6454B5F38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1" creationId="{26CC9526-9825-D72F-20C3-91FF1CDE8604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2" creationId="{EFB9552C-CCAB-E782-D358-6C7058C76F30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3" creationId="{4890BBE6-4AC9-56FB-D5E7-DAE2AF54FABF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4" creationId="{234C4A57-FD82-25DB-0FB4-B173E7E2E49D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5" creationId="{EAD6398A-D46B-2A8E-9E3C-3BD61F5E3E23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6" creationId="{FB94950E-29B7-BA94-BC70-8B73DAD0D710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7" creationId="{082905CE-B43B-1D9C-888B-C200427377A5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8" creationId="{CBEAD51D-C78C-897A-AC98-38BB396C65A9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59" creationId="{0A6974A0-5F40-9E73-8D7D-E541423E4DC3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0" creationId="{5840F0ED-288B-75D9-D4EC-1301F556778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1" creationId="{611AFEC6-8645-8142-B03B-B3CD34FE9FF6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2" creationId="{12869BC8-F497-B0BB-C1AA-E853670C43F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3" creationId="{B0651053-E9A9-E966-A8B4-220F1EC33E1B}"/>
          </ac:spMkLst>
        </pc:spChg>
        <pc:spChg chg="del mod">
          <ac:chgData name="David Schall" userId="b2c311fc-73ee-406e-b0ae-3522d2f1a5b7" providerId="ADAL" clId="{0602B2E7-C9C3-4149-85BF-343B31B1994B}" dt="2024-11-01T10:37:55.219" v="44171" actId="478"/>
          <ac:spMkLst>
            <pc:docMk/>
            <pc:sldMk cId="988045136" sldId="1446"/>
            <ac:spMk id="264" creationId="{4B8FDDBA-7726-EB2B-D2C3-6487A83C1A09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5" creationId="{13D0FDA4-A2D4-37D2-7099-77928A027D3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6" creationId="{DC85398E-7CFC-67FE-22A6-0DB113C0A8C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7" creationId="{5D237EFD-7C17-E76D-3F29-BC51482750B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8" creationId="{89F3210F-5E97-11EC-E9C3-E55CCCE39E2A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69" creationId="{26EEAC6E-7FB2-C34E-6E4D-57041F86A48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0" creationId="{D885DA0D-5A67-D4AD-4749-1F0BFFD4DBC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1" creationId="{2F093FED-8677-8C37-55CB-9319341D50B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2" creationId="{017C9D8B-F11D-7F26-BD8A-5326B425C19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3" creationId="{B9FE9E7A-BD23-7922-E6F8-DA98993687EA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4" creationId="{E5EF9238-7C48-54DB-71CF-0B3DB78C2326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5" creationId="{8B4B1EBC-46F2-47EB-C19C-7E1EDE576B8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6" creationId="{76C8CC35-5098-0576-1E20-845C1FF6848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7" creationId="{E2197EF0-EF17-C346-FC32-9EC0AE216C5D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8" creationId="{89883238-2E08-0BC5-C70E-77EA8302A93B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79" creationId="{0AD84EA5-D65E-7214-E1C2-F05114B66AEC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0" creationId="{DC6C2BD9-C8DF-A6BB-0367-E2BE1096C43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1" creationId="{0FA123CD-D156-CE47-DF91-D0899F076E4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2" creationId="{7AD3B404-21EC-F56C-A081-95D49A3E4CF3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3" creationId="{EF542128-E4A1-7864-36E0-80432DA2EE97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4" creationId="{D18DC129-2A74-AE34-0128-10BCABAA9B2D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5" creationId="{3E6C9E0C-26EC-E13E-185E-AA3C36FD5021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6" creationId="{CDAEDD85-B7AF-694C-754F-0B45D8764948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7" creationId="{B4E6D177-069F-7E27-94D7-7C3688F92A8C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8" creationId="{B0A0E651-9CD2-7551-FFBB-CA6CECBA1FC6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89" creationId="{5B3D1AA2-5FDA-F748-D063-97550F35F88C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90" creationId="{08BC83FE-E548-076E-2BD6-A558ABB9F6BE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91" creationId="{230715D7-0F6B-652E-4167-D57BC1599502}"/>
          </ac:spMkLst>
        </pc:spChg>
        <pc:spChg chg="mod">
          <ac:chgData name="David Schall" userId="b2c311fc-73ee-406e-b0ae-3522d2f1a5b7" providerId="ADAL" clId="{0602B2E7-C9C3-4149-85BF-343B31B1994B}" dt="2024-11-01T10:25:29.347" v="44106"/>
          <ac:spMkLst>
            <pc:docMk/>
            <pc:sldMk cId="988045136" sldId="1446"/>
            <ac:spMk id="292" creationId="{76BD9ABB-FE3E-74E5-03B5-89339DE9907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296" creationId="{1C294C18-66F4-7007-2922-68FFC2D4ECD6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299" creationId="{3099EEFD-C62E-2C3B-11F5-89A03BD94944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0" creationId="{7E29437F-04EA-B0A6-A953-F59467D9C27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1" creationId="{16BD785A-3F47-5990-9FD5-72CD0B033D0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2" creationId="{38608104-3B48-9DE2-AAB1-49E981F0CBA6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3" creationId="{1C424A8D-3880-B244-39EE-2328A6E251C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4" creationId="{39C957EA-88A2-8E63-CA50-302BE87C0AC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5" creationId="{E0B41784-1F05-0639-792D-8EA4EB62B19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6" creationId="{D25871B1-8B48-F210-D6B6-144EF5118B6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7" creationId="{790CCA7F-7342-8933-BAF0-826523A57972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8" creationId="{064818F1-71C5-3CD0-5296-11003694DA1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09" creationId="{8A4C30B7-543E-5955-8C10-CEB8EF2A4ED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0" creationId="{237A0C10-76B5-123A-06AE-85FC88742F3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1" creationId="{4055C088-5942-4144-9086-8DD06DB51E7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2" creationId="{7F88BC1A-8920-1C59-8DC2-D28329EB1516}"/>
          </ac:spMkLst>
        </pc:spChg>
        <pc:spChg chg="del mod topLvl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313" creationId="{945B7211-332B-5182-408A-2BDF50AEAF8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4" creationId="{ADB45780-D0A9-A335-90B1-E142EBDAFF08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5" creationId="{CEEED179-F8F4-455E-07A6-75DE14AFB7B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6" creationId="{8CF88F36-3957-BA1C-FE55-6582B5019C1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17" creationId="{B4B7BD87-A287-AEC7-B541-D9B24109C05C}"/>
          </ac:spMkLst>
        </pc:spChg>
        <pc:spChg chg="add 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318" creationId="{478DB24D-6103-6924-D5E2-CD8DDF26C1B4}"/>
          </ac:spMkLst>
        </pc:spChg>
        <pc:spChg chg="del mod">
          <ac:chgData name="David Schall" userId="b2c311fc-73ee-406e-b0ae-3522d2f1a5b7" providerId="ADAL" clId="{0602B2E7-C9C3-4149-85BF-343B31B1994B}" dt="2024-11-01T10:25:02.331" v="44105" actId="478"/>
          <ac:spMkLst>
            <pc:docMk/>
            <pc:sldMk cId="988045136" sldId="1446"/>
            <ac:spMk id="319" creationId="{53FAAEE7-2A67-8304-78C3-15E2C113952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0" creationId="{804065AB-7FE5-518E-F97D-239507028FE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1" creationId="{287378DF-A66C-9343-F32E-2F83FA1E098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2" creationId="{E45FE22D-8A5D-9DCA-1870-DE5661F2DDE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3" creationId="{EE74CB74-8502-D31B-8B47-26231EF5DF7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4" creationId="{E4D8A32B-B057-84C9-3FFD-2FB0DFADBE0D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27" creationId="{FE24676D-6CFE-07AC-55C8-3233FAF3B97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28" creationId="{7E3E6138-ADC6-65AD-C311-FA46B6762CB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29" creationId="{79BF97A8-E75D-A09D-3AB3-F3B7166B5AA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30" creationId="{8AC114C4-44AF-84DF-97A5-284BF2F4E4A7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1" creationId="{DF417D6B-452C-6FA4-9E52-FD71E8DAD7AC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2" creationId="{EA904499-9730-985E-B2CA-8479ED557989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3" creationId="{F148B26C-4937-9BEA-028F-19E4D2DFACE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4" creationId="{8ED7F697-A8F4-8496-709C-F39F077F3CE5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5" creationId="{6C9D9EEB-F4A9-6CEA-8AFC-C4AB6B32EC3D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6" creationId="{16FDDC1E-8C6B-551E-97F1-6CC0BCF8D8E5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7" creationId="{26017AD0-8DD8-E835-D3D5-B0904453CE2E}"/>
          </ac:spMkLst>
        </pc:spChg>
        <pc:spChg chg="del mod">
          <ac:chgData name="David Schall" userId="b2c311fc-73ee-406e-b0ae-3522d2f1a5b7" providerId="ADAL" clId="{0602B2E7-C9C3-4149-85BF-343B31B1994B}" dt="2024-11-01T10:14:50.922" v="44021" actId="478"/>
          <ac:spMkLst>
            <pc:docMk/>
            <pc:sldMk cId="988045136" sldId="1446"/>
            <ac:spMk id="338" creationId="{43C694EA-16EE-6CBF-6200-4C628C76B739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39" creationId="{FCADD388-4D59-1168-3005-FD28E3FD58F4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0" creationId="{A7A44D22-D853-F7AF-B313-9146D71A853E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1" creationId="{BBB1E4E4-1228-0389-DB3B-583003E8B38D}"/>
          </ac:spMkLst>
        </pc:spChg>
        <pc:spChg chg="del mod">
          <ac:chgData name="David Schall" userId="b2c311fc-73ee-406e-b0ae-3522d2f1a5b7" providerId="ADAL" clId="{0602B2E7-C9C3-4149-85BF-343B31B1994B}" dt="2024-11-01T10:15:00.182" v="44023" actId="478"/>
          <ac:spMkLst>
            <pc:docMk/>
            <pc:sldMk cId="988045136" sldId="1446"/>
            <ac:spMk id="342" creationId="{DB3E1040-BE83-3F78-DE51-320AA5EE4328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3" creationId="{B61DC78F-1653-993F-D922-8830B393BFDE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4" creationId="{F049602C-72BE-F8B2-023C-1219722CFA35}"/>
          </ac:spMkLst>
        </pc:spChg>
        <pc:spChg chg="del mod">
          <ac:chgData name="David Schall" userId="b2c311fc-73ee-406e-b0ae-3522d2f1a5b7" providerId="ADAL" clId="{0602B2E7-C9C3-4149-85BF-343B31B1994B}" dt="2024-11-01T10:15:52.048" v="44029" actId="478"/>
          <ac:spMkLst>
            <pc:docMk/>
            <pc:sldMk cId="988045136" sldId="1446"/>
            <ac:spMk id="345" creationId="{0B1ACBED-B634-1C87-9C02-DBDFA04F75A0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6" creationId="{830AC873-54F8-589F-8A11-E313F6D5924B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7" creationId="{3AF98CFF-9C9E-8F85-5A50-8A69D51DC415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48" creationId="{CBB2AEA4-5877-1F76-C808-D4E0CC2AC974}"/>
          </ac:spMkLst>
        </pc:spChg>
        <pc:spChg chg="del mod">
          <ac:chgData name="David Schall" userId="b2c311fc-73ee-406e-b0ae-3522d2f1a5b7" providerId="ADAL" clId="{0602B2E7-C9C3-4149-85BF-343B31B1994B}" dt="2024-11-01T10:15:50.022" v="44028" actId="478"/>
          <ac:spMkLst>
            <pc:docMk/>
            <pc:sldMk cId="988045136" sldId="1446"/>
            <ac:spMk id="349" creationId="{51ECCF4B-8D25-B158-4083-9F846D36C7A7}"/>
          </ac:spMkLst>
        </pc:spChg>
        <pc:spChg chg="del mod">
          <ac:chgData name="David Schall" userId="b2c311fc-73ee-406e-b0ae-3522d2f1a5b7" providerId="ADAL" clId="{0602B2E7-C9C3-4149-85BF-343B31B1994B}" dt="2024-11-01T10:15:56.655" v="44031" actId="478"/>
          <ac:spMkLst>
            <pc:docMk/>
            <pc:sldMk cId="988045136" sldId="1446"/>
            <ac:spMk id="350" creationId="{E116FA91-251A-0649-2ADB-0B31FD3D219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1" creationId="{BB5160D3-EE6F-2EA1-8913-B38AC3789018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2" creationId="{D07E5820-8F9B-47A0-5D8F-411374E76584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3" creationId="{C211B032-0A74-A08C-2ABC-DF01ABFA69F0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4" creationId="{458240BF-E0EE-9D18-DFB6-0FB1886118C9}"/>
          </ac:spMkLst>
        </pc:spChg>
        <pc:spChg chg="mod">
          <ac:chgData name="David Schall" userId="b2c311fc-73ee-406e-b0ae-3522d2f1a5b7" providerId="ADAL" clId="{0602B2E7-C9C3-4149-85BF-343B31B1994B}" dt="2024-11-01T10:21:44.361" v="44084" actId="207"/>
          <ac:spMkLst>
            <pc:docMk/>
            <pc:sldMk cId="988045136" sldId="1446"/>
            <ac:spMk id="355" creationId="{726FEE7F-B4B7-FBFC-7852-FFD3C5AD0FE5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6" creationId="{061567D3-92C0-5F0F-2D8B-25FE295E5992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7" creationId="{045B7EEE-E9F4-B08A-DB9D-B65458EAD369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8" creationId="{59F2342E-44D6-6A1D-2B7E-FA490126245D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59" creationId="{ABEE4DAF-EE49-7E86-ADFD-FAF7E4A9887A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0" creationId="{1DCCCCCC-1AE4-7A80-29FE-115645F18B8C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1" creationId="{0CD71147-123A-99A8-8811-2F1B2EC02FBF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2" creationId="{05480093-2C2A-65D5-6B11-0A58C7C6B52F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3" creationId="{53E53488-11B7-3BC8-1CAA-F1B7082E123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4" creationId="{4525EBFF-60A0-5DD0-1F34-63BB8DA8AE55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5" creationId="{6834AD34-8BDC-36F7-6B97-CCE282136BEB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6" creationId="{DB34AC60-1AAA-DFE0-ECF6-D370838AF56D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7" creationId="{E3E1BEAE-E355-5D51-C9F6-B3EF17E52850}"/>
          </ac:spMkLst>
        </pc:spChg>
        <pc:spChg chg="del mod">
          <ac:chgData name="David Schall" userId="b2c311fc-73ee-406e-b0ae-3522d2f1a5b7" providerId="ADAL" clId="{0602B2E7-C9C3-4149-85BF-343B31B1994B}" dt="2024-11-01T10:14:48.033" v="44020" actId="478"/>
          <ac:spMkLst>
            <pc:docMk/>
            <pc:sldMk cId="988045136" sldId="1446"/>
            <ac:spMk id="368" creationId="{70F69762-AE0B-D287-A3A1-B69DA5E90BEA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69" creationId="{6B06F166-8A1D-2497-461F-EA3DFE68A18C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0" creationId="{D5792EB9-39CA-2728-2E59-E1BFD3F972B4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1" creationId="{F62B5197-708B-EA69-5FE6-AF42C4252045}"/>
          </ac:spMkLst>
        </pc:spChg>
        <pc:spChg chg="del mod">
          <ac:chgData name="David Schall" userId="b2c311fc-73ee-406e-b0ae-3522d2f1a5b7" providerId="ADAL" clId="{0602B2E7-C9C3-4149-85BF-343B31B1994B}" dt="2024-11-01T10:14:56.844" v="44022" actId="478"/>
          <ac:spMkLst>
            <pc:docMk/>
            <pc:sldMk cId="988045136" sldId="1446"/>
            <ac:spMk id="372" creationId="{FF754610-0316-5C4C-5429-3E41899BD2A6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3" creationId="{BC8759EE-46C1-4339-C70A-002CCB078CDE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4" creationId="{34F9B86D-8FCA-1971-CFB1-ABF6C101C561}"/>
          </ac:spMkLst>
        </pc:spChg>
        <pc:spChg chg="del mod">
          <ac:chgData name="David Schall" userId="b2c311fc-73ee-406e-b0ae-3522d2f1a5b7" providerId="ADAL" clId="{0602B2E7-C9C3-4149-85BF-343B31B1994B}" dt="2024-11-01T10:15:44.572" v="44026" actId="478"/>
          <ac:spMkLst>
            <pc:docMk/>
            <pc:sldMk cId="988045136" sldId="1446"/>
            <ac:spMk id="375" creationId="{D51E93CD-D323-992B-0324-81172B511BE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6" creationId="{7E43326F-AB72-F19C-16FF-ECF36EF1E1AD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7" creationId="{263C4D2B-E510-32BE-B81C-032BDB26AF4C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78" creationId="{FCC5E74B-0009-E4B8-7880-117B5FC00CA4}"/>
          </ac:spMkLst>
        </pc:spChg>
        <pc:spChg chg="del mod">
          <ac:chgData name="David Schall" userId="b2c311fc-73ee-406e-b0ae-3522d2f1a5b7" providerId="ADAL" clId="{0602B2E7-C9C3-4149-85BF-343B31B1994B}" dt="2024-11-01T10:15:48.108" v="44027" actId="478"/>
          <ac:spMkLst>
            <pc:docMk/>
            <pc:sldMk cId="988045136" sldId="1446"/>
            <ac:spMk id="379" creationId="{CC611C7E-49FB-A7AA-E296-6354BCBB2549}"/>
          </ac:spMkLst>
        </pc:spChg>
        <pc:spChg chg="del mod">
          <ac:chgData name="David Schall" userId="b2c311fc-73ee-406e-b0ae-3522d2f1a5b7" providerId="ADAL" clId="{0602B2E7-C9C3-4149-85BF-343B31B1994B}" dt="2024-11-01T10:15:54.381" v="44030" actId="478"/>
          <ac:spMkLst>
            <pc:docMk/>
            <pc:sldMk cId="988045136" sldId="1446"/>
            <ac:spMk id="380" creationId="{2EE86E5B-DBF1-1443-C92A-732114B81076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1" creationId="{01DC7157-753F-00C3-113A-2082BEAC77D8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2" creationId="{E24D2075-B335-D6EF-F1E5-F742750F2911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3" creationId="{BCE5C7F0-D206-BDEB-8D78-19EE2F3C7B24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4" creationId="{D650B9A1-1CE5-EB90-A23A-5EA077B27F51}"/>
          </ac:spMkLst>
        </pc:spChg>
        <pc:spChg chg="add del mod">
          <ac:chgData name="David Schall" userId="b2c311fc-73ee-406e-b0ae-3522d2f1a5b7" providerId="ADAL" clId="{0602B2E7-C9C3-4149-85BF-343B31B1994B}" dt="2024-11-01T10:21:40.004" v="44083" actId="207"/>
          <ac:spMkLst>
            <pc:docMk/>
            <pc:sldMk cId="988045136" sldId="1446"/>
            <ac:spMk id="385" creationId="{15027B2D-0118-E376-A1B6-270ED5034080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6" creationId="{008F80FE-0BB1-8FFC-C948-D9BF7A349A9C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7" creationId="{8092CC78-95F5-AB27-3AE5-D58621B56073}"/>
          </ac:spMkLst>
        </pc:spChg>
        <pc:spChg chg="mod">
          <ac:chgData name="David Schall" userId="b2c311fc-73ee-406e-b0ae-3522d2f1a5b7" providerId="ADAL" clId="{0602B2E7-C9C3-4149-85BF-343B31B1994B}" dt="2024-11-01T10:14:01.221" v="44018" actId="165"/>
          <ac:spMkLst>
            <pc:docMk/>
            <pc:sldMk cId="988045136" sldId="1446"/>
            <ac:spMk id="388" creationId="{7B8FFE02-9DA9-67B8-4AF8-2B7921AD319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89" creationId="{5A489E6D-7AA2-40E2-F8DD-5B29AF89384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0" creationId="{AEABCCD5-3BC0-B875-D0BD-F4AD9018570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1" creationId="{BDC9FEB1-B4E9-0196-14A2-2D5A4DD82F9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2" creationId="{247A1325-4ABA-21BD-20D7-62C44BB9D91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3" creationId="{1A2AA3A2-C04B-283E-4CD9-F3CD7A96486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4" creationId="{A958EAE2-7D19-042A-F060-880ACD10031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5" creationId="{A331D18B-65DE-CC6F-2E9A-EE036B5D44DE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6" creationId="{311D76FD-A130-4E67-5753-D3C65E68E03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7" creationId="{A409C698-B4B3-435A-90ED-61CEDF23A9E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8" creationId="{48297950-84F7-A50A-33FA-DE433A80E97E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399" creationId="{AF1EBED6-D1ED-E73A-E841-2B152785C12E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0" creationId="{11073D30-B7EA-5C75-6787-2EA3E107AA6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1" creationId="{32274A86-B272-23FF-DEDD-29102D7D2C0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2" creationId="{B0244C6E-9462-D67A-EDCD-9880EE8D4D6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3" creationId="{2B376406-9BE7-E484-2867-B743FFF78E5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4" creationId="{434D0407-D8E3-F8F3-FAF7-674031B8A59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5" creationId="{74B554C6-3C21-8A62-9DE2-043A59A6F87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6" creationId="{13E91E70-05C2-716A-F5DB-B036CD114DE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7" creationId="{D79DD104-445D-00A7-BA7C-D74F78BECA5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8" creationId="{FEC29B56-091D-E5A4-6122-B70C0BA6D84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09" creationId="{D313955B-2AC9-6BCE-FDB7-9BCEC229AD3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0" creationId="{C83F066A-50C1-154B-701B-32AA706C4B4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1" creationId="{8E54AEE7-357C-7D21-D272-E48C902EF151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2" creationId="{5A4BF987-8452-7912-E203-D80091EA2F4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3" creationId="{8422EAEF-DC74-AB26-DE3C-2DD79D32D5C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4" creationId="{B4647428-554C-F15E-94E4-810148561E6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5" creationId="{640732AA-E5ED-1DAB-630A-ED44371F50D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6" creationId="{EDED8C3F-F4C9-791D-9B67-9D13680C77F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7" creationId="{1CBC6B58-3B10-225A-0802-434DBD687614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8" creationId="{210EEF62-738F-2162-7585-8552110CE9B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19" creationId="{07FD4BBD-3D84-46A7-A14E-72CB1FD7A53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0" creationId="{812EEBAE-DA35-FDDD-528A-8114CF70C0B2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1" creationId="{99CCDA34-6D62-DE69-7227-FE9D7700F77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2" creationId="{AAA6B745-3D71-1AFB-1242-165963DE0F7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3" creationId="{390D1346-A106-2561-D600-E203C0E28E41}"/>
          </ac:spMkLst>
        </pc:spChg>
        <pc:spChg chg="add 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4" creationId="{291AF908-5A08-34BD-21E7-58ABC5CE8E4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8" creationId="{6ADE0AAA-2E48-1F96-5E81-9EB74517797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29" creationId="{B6703CA4-D98F-076C-C81B-FE60FD895459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32" creationId="{2D2733A3-C372-617A-88D6-C46B2FF0C3F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33" creationId="{E2307BF1-E125-6D3A-36B3-49507A5BEB22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37" creationId="{D080782D-CDD4-11C5-D496-88054FC7643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0" creationId="{1A1E8090-666B-AA71-FE1E-205281F470B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1" creationId="{9FD60413-7B88-0440-3D7D-C51CB57402C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2" creationId="{DEB31A35-317E-6B95-42AD-D4807866CB9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3" creationId="{6B460688-9C96-A991-1EE9-C3100E5B58E4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4" creationId="{CF948D97-9C26-4506-439B-3632FACBB47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5" creationId="{8DF2279D-A08D-7A4C-3639-5C0A34E6B64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6" creationId="{49DA2E68-5301-D606-3B28-67BD34CCE0F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7" creationId="{1B74F0DD-8153-8FDB-BD86-7CC4550BE19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8" creationId="{2ADB78F9-EB09-6F83-FC6E-911A7B87BFC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49" creationId="{7A0FA71D-CEAF-9C04-74C9-B07E79FEE51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0" creationId="{2B3A18B9-E384-6C65-163F-5FAD1E034312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1" creationId="{11AD37CC-B5BE-C659-ED46-A563A8641F1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2" creationId="{67702880-D1FA-989B-7122-F7B2B483CCF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3" creationId="{058B9151-ED19-2ECC-1C6D-940EA1AA970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4" creationId="{34DD1B4F-1C4C-CACE-8EA6-740DE28D985B}"/>
          </ac:spMkLst>
        </pc:spChg>
        <pc:spChg chg="add mod">
          <ac:chgData name="David Schall" userId="b2c311fc-73ee-406e-b0ae-3522d2f1a5b7" providerId="ADAL" clId="{0602B2E7-C9C3-4149-85BF-343B31B1994B}" dt="2024-11-01T10:48:11.507" v="44228" actId="14100"/>
          <ac:spMkLst>
            <pc:docMk/>
            <pc:sldMk cId="988045136" sldId="1446"/>
            <ac:spMk id="455" creationId="{1A7002BE-B093-DBE3-CCBD-5B7D42904BE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7" creationId="{94759C62-68E2-9A1F-DCE5-055B939E54C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58" creationId="{EF41CCB8-2BBF-86D0-B04E-FEAF8B839845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0" creationId="{EA20F4C7-03DB-9B55-1814-BA30AFBDB946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1" creationId="{3A892DA4-9EED-1BAC-CCAD-EE7B1F839C70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2" creationId="{BCB166E4-B1FA-4FEE-ED91-469D982D4A7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3" creationId="{CC4A9C9D-A636-D51C-036B-E0CE0E340BE8}"/>
          </ac:spMkLst>
        </pc:spChg>
        <pc:spChg chg="del mod">
          <ac:chgData name="David Schall" userId="b2c311fc-73ee-406e-b0ae-3522d2f1a5b7" providerId="ADAL" clId="{0602B2E7-C9C3-4149-85BF-343B31B1994B}" dt="2024-11-01T10:38:52.013" v="44182" actId="478"/>
          <ac:spMkLst>
            <pc:docMk/>
            <pc:sldMk cId="988045136" sldId="1446"/>
            <ac:spMk id="464" creationId="{B73A3191-187F-E729-A35E-1EA5CAAD39E3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5" creationId="{16F6283A-5C1D-1A6E-EAFC-10C1B9798674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6" creationId="{D988F174-CB8D-53BA-0F41-E0A838334A9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7" creationId="{7E487F62-C2A1-2561-9DF9-787C2598D8DF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68" creationId="{242D18FF-37DB-D0ED-F24B-F7569103E48A}"/>
          </ac:spMkLst>
        </pc:spChg>
        <pc:spChg chg="del mod">
          <ac:chgData name="David Schall" userId="b2c311fc-73ee-406e-b0ae-3522d2f1a5b7" providerId="ADAL" clId="{0602B2E7-C9C3-4149-85BF-343B31B1994B}" dt="2024-11-01T10:38:53.916" v="44183" actId="478"/>
          <ac:spMkLst>
            <pc:docMk/>
            <pc:sldMk cId="988045136" sldId="1446"/>
            <ac:spMk id="469" creationId="{203D3843-636E-7E8A-7364-FB646ADB165B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0" creationId="{1853D894-8396-142F-A921-F3D524B99F2A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1" creationId="{755D0389-FE33-B03C-3A2F-627D3EF2DFF7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2" creationId="{D155B7DF-D360-D112-E5AC-E91BD958196D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3" creationId="{A4A25751-BA55-FFBE-DAD9-1A8424766B54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4" creationId="{202EA065-3ADB-ECAA-D294-2F823906896C}"/>
          </ac:spMkLst>
        </pc:spChg>
        <pc:spChg chg="mod">
          <ac:chgData name="David Schall" userId="b2c311fc-73ee-406e-b0ae-3522d2f1a5b7" providerId="ADAL" clId="{0602B2E7-C9C3-4149-85BF-343B31B1994B}" dt="2024-11-01T10:38:10.098" v="44175"/>
          <ac:spMkLst>
            <pc:docMk/>
            <pc:sldMk cId="988045136" sldId="1446"/>
            <ac:spMk id="475" creationId="{8FDF58D4-BA8C-F64B-CB89-3A4B0A130B47}"/>
          </ac:spMkLst>
        </pc:spChg>
        <pc:spChg chg="add mod">
          <ac:chgData name="David Schall" userId="b2c311fc-73ee-406e-b0ae-3522d2f1a5b7" providerId="ADAL" clId="{0602B2E7-C9C3-4149-85BF-343B31B1994B}" dt="2024-11-01T10:40:33.733" v="44201" actId="14100"/>
          <ac:spMkLst>
            <pc:docMk/>
            <pc:sldMk cId="988045136" sldId="1446"/>
            <ac:spMk id="477" creationId="{8B6A86F3-259E-81FF-EED2-5188294ECBA3}"/>
          </ac:spMkLst>
        </pc:spChg>
        <pc:spChg chg="add mod">
          <ac:chgData name="David Schall" userId="b2c311fc-73ee-406e-b0ae-3522d2f1a5b7" providerId="ADAL" clId="{0602B2E7-C9C3-4149-85BF-343B31B1994B}" dt="2024-11-01T10:40:38.428" v="44202" actId="14100"/>
          <ac:spMkLst>
            <pc:docMk/>
            <pc:sldMk cId="988045136" sldId="1446"/>
            <ac:spMk id="478" creationId="{F0CBC847-BEDD-A5F6-F3C5-BB61DE27B576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0" creationId="{960496D5-2702-0755-473F-7A94A2E4F95A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1" creationId="{ECAFFCD8-5C27-A954-A266-97D68124CD50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2" creationId="{7E1A698F-663F-EF21-D522-FC878E3A1046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3" creationId="{F525FDF9-62CD-DA56-196F-FF761B4B4E8D}"/>
          </ac:spMkLst>
        </pc:spChg>
        <pc:spChg chg="del mod">
          <ac:chgData name="David Schall" userId="b2c311fc-73ee-406e-b0ae-3522d2f1a5b7" providerId="ADAL" clId="{0602B2E7-C9C3-4149-85BF-343B31B1994B}" dt="2024-11-01T10:47:48.527" v="44226" actId="478"/>
          <ac:spMkLst>
            <pc:docMk/>
            <pc:sldMk cId="988045136" sldId="1446"/>
            <ac:spMk id="484" creationId="{98C82B17-EB24-6ECB-05BE-068951D227D3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5" creationId="{C77564DB-EC38-525D-3E6B-92CF83830FED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6" creationId="{B8F8786E-AD48-EBA4-6C34-D766A1881064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7" creationId="{EE68BBEA-AA85-ACE9-8B8B-9F39B60BAC70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88" creationId="{037398C6-DB3A-049F-E283-53BFA54D5982}"/>
          </ac:spMkLst>
        </pc:spChg>
        <pc:spChg chg="del mod">
          <ac:chgData name="David Schall" userId="b2c311fc-73ee-406e-b0ae-3522d2f1a5b7" providerId="ADAL" clId="{0602B2E7-C9C3-4149-85BF-343B31B1994B}" dt="2024-11-01T10:47:44.696" v="44225" actId="478"/>
          <ac:spMkLst>
            <pc:docMk/>
            <pc:sldMk cId="988045136" sldId="1446"/>
            <ac:spMk id="489" creationId="{AD3B715E-2384-4CB3-F861-D30C3CE8F13B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0" creationId="{23FC8D89-703C-B9A5-3A8D-A8C5FA824586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1" creationId="{2DC1A387-123B-2480-6F96-337B05A9DB1C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2" creationId="{DBEF17EB-6B8C-75D8-3ECA-922E49BDDE2F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3" creationId="{F07C6270-8417-548B-7F28-8C9BAE707E6A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4" creationId="{EF3754F2-2943-6EF2-16FA-6203643918CA}"/>
          </ac:spMkLst>
        </pc:spChg>
        <pc:spChg chg="mod">
          <ac:chgData name="David Schall" userId="b2c311fc-73ee-406e-b0ae-3522d2f1a5b7" providerId="ADAL" clId="{0602B2E7-C9C3-4149-85BF-343B31B1994B}" dt="2024-11-01T10:47:33.114" v="44223"/>
          <ac:spMkLst>
            <pc:docMk/>
            <pc:sldMk cId="988045136" sldId="1446"/>
            <ac:spMk id="495" creationId="{480026C5-FC74-918E-B4CD-F2D6C572D0F3}"/>
          </ac:spMkLst>
        </pc:spChg>
        <pc:grpChg chg="add mod">
          <ac:chgData name="David Schall" userId="b2c311fc-73ee-406e-b0ae-3522d2f1a5b7" providerId="ADAL" clId="{0602B2E7-C9C3-4149-85BF-343B31B1994B}" dt="2024-11-01T10:19:16.025" v="44060"/>
          <ac:grpSpMkLst>
            <pc:docMk/>
            <pc:sldMk cId="988045136" sldId="1446"/>
            <ac:grpSpMk id="23" creationId="{139A1E3C-87CB-FE32-2F65-CC2F06AD38A6}"/>
          </ac:grpSpMkLst>
        </pc:grpChg>
        <pc:grpChg chg="add del mod">
          <ac:chgData name="David Schall" userId="b2c311fc-73ee-406e-b0ae-3522d2f1a5b7" providerId="ADAL" clId="{0602B2E7-C9C3-4149-85BF-343B31B1994B}" dt="2024-11-01T10:37:58.666" v="44172" actId="478"/>
          <ac:grpSpMkLst>
            <pc:docMk/>
            <pc:sldMk cId="988045136" sldId="1446"/>
            <ac:grpSpMk id="49" creationId="{EA50E6B2-86A8-C482-AFBB-4390806897E8}"/>
          </ac:grpSpMkLst>
        </pc:grpChg>
        <pc:grpChg chg="mod">
          <ac:chgData name="David Schall" userId="b2c311fc-73ee-406e-b0ae-3522d2f1a5b7" providerId="ADAL" clId="{0602B2E7-C9C3-4149-85BF-343B31B1994B}" dt="2024-11-01T10:25:29.347" v="44106"/>
          <ac:grpSpMkLst>
            <pc:docMk/>
            <pc:sldMk cId="988045136" sldId="1446"/>
            <ac:grpSpMk id="50" creationId="{837EBFC5-D2BB-215A-8946-298CAC3BB9ED}"/>
          </ac:grpSpMkLst>
        </pc:grpChg>
        <pc:grpChg chg="mod">
          <ac:chgData name="David Schall" userId="b2c311fc-73ee-406e-b0ae-3522d2f1a5b7" providerId="ADAL" clId="{0602B2E7-C9C3-4149-85BF-343B31B1994B}" dt="2024-11-01T10:25:29.347" v="44106"/>
          <ac:grpSpMkLst>
            <pc:docMk/>
            <pc:sldMk cId="988045136" sldId="1446"/>
            <ac:grpSpMk id="52" creationId="{DA5ED791-432C-E69B-8F97-4D2AD1FDE022}"/>
          </ac:grpSpMkLst>
        </pc:grpChg>
        <pc:grpChg chg="mod">
          <ac:chgData name="David Schall" userId="b2c311fc-73ee-406e-b0ae-3522d2f1a5b7" providerId="ADAL" clId="{0602B2E7-C9C3-4149-85BF-343B31B1994B}" dt="2024-11-01T10:25:29.347" v="44106"/>
          <ac:grpSpMkLst>
            <pc:docMk/>
            <pc:sldMk cId="988045136" sldId="1446"/>
            <ac:grpSpMk id="53" creationId="{5A53A521-97F9-E27C-9E18-6CC73FE0E300}"/>
          </ac:grpSpMkLst>
        </pc:grpChg>
        <pc:grpChg chg="del">
          <ac:chgData name="David Schall" userId="b2c311fc-73ee-406e-b0ae-3522d2f1a5b7" providerId="ADAL" clId="{0602B2E7-C9C3-4149-85BF-343B31B1994B}" dt="2024-11-01T10:13:31.892" v="44017" actId="165"/>
          <ac:grpSpMkLst>
            <pc:docMk/>
            <pc:sldMk cId="988045136" sldId="1446"/>
            <ac:grpSpMk id="198" creationId="{FBE9E8D8-61E2-8F52-D4BE-059BF8902342}"/>
          </ac:grpSpMkLst>
        </pc:grpChg>
        <pc:grpChg chg="del mod topLvl">
          <ac:chgData name="David Schall" userId="b2c311fc-73ee-406e-b0ae-3522d2f1a5b7" providerId="ADAL" clId="{0602B2E7-C9C3-4149-85BF-343B31B1994B}" dt="2024-11-01T10:14:01.221" v="44018" actId="165"/>
          <ac:grpSpMkLst>
            <pc:docMk/>
            <pc:sldMk cId="988045136" sldId="1446"/>
            <ac:grpSpMk id="199" creationId="{42999FBD-44A4-3E1A-6F00-4C635D26C296}"/>
          </ac:grpSpMkLst>
        </pc:grpChg>
        <pc:grpChg chg="del">
          <ac:chgData name="David Schall" userId="b2c311fc-73ee-406e-b0ae-3522d2f1a5b7" providerId="ADAL" clId="{0602B2E7-C9C3-4149-85BF-343B31B1994B}" dt="2024-11-01T10:37:45.885" v="44169" actId="478"/>
          <ac:grpSpMkLst>
            <pc:docMk/>
            <pc:sldMk cId="988045136" sldId="1446"/>
            <ac:grpSpMk id="201" creationId="{076A172C-5F12-405E-E653-6160028A8827}"/>
          </ac:grpSpMkLst>
        </pc:grpChg>
        <pc:grpChg chg="add 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294" creationId="{C018748C-1E62-E32A-1FB7-B62DA1386129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295" creationId="{C9FAF1EC-2768-7492-B5CE-4E716449C804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297" creationId="{10E49EA4-DB1B-7AA1-19D8-5D5A89C0B60D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298" creationId="{D9E1FFC2-2254-074B-8D28-9D377DA0EC56}"/>
          </ac:grpSpMkLst>
        </pc:grpChg>
        <pc:grpChg chg="del mod ord topLvl">
          <ac:chgData name="David Schall" userId="b2c311fc-73ee-406e-b0ae-3522d2f1a5b7" providerId="ADAL" clId="{0602B2E7-C9C3-4149-85BF-343B31B1994B}" dt="2024-11-01T10:25:02.331" v="44105" actId="478"/>
          <ac:grpSpMkLst>
            <pc:docMk/>
            <pc:sldMk cId="988045136" sldId="1446"/>
            <ac:grpSpMk id="325" creationId="{0F5B301B-E78C-B06D-7C06-293705E7EDB1}"/>
          </ac:grpSpMkLst>
        </pc:grpChg>
        <pc:grpChg chg="del mod ord topLvl">
          <ac:chgData name="David Schall" userId="b2c311fc-73ee-406e-b0ae-3522d2f1a5b7" providerId="ADAL" clId="{0602B2E7-C9C3-4149-85BF-343B31B1994B}" dt="2024-11-01T10:25:02.331" v="44105" actId="478"/>
          <ac:grpSpMkLst>
            <pc:docMk/>
            <pc:sldMk cId="988045136" sldId="1446"/>
            <ac:grpSpMk id="326" creationId="{BD99BBD9-B1A9-C33D-C200-43653C2E73A8}"/>
          </ac:grpSpMkLst>
        </pc:grpChg>
        <pc:grpChg chg="add 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425" creationId="{C15DB0F6-F525-9D04-0F12-9A705990EB23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426" creationId="{B11E1055-E553-2994-A3C8-8F90B24FFD99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427" creationId="{D7E734E7-9E1E-DCB6-1F10-E076555F67AB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430" creationId="{89D90DC6-203B-0F96-20E3-1330482A6EFD}"/>
          </ac:grpSpMkLst>
        </pc:grpChg>
        <pc:grpChg chg="mod">
          <ac:chgData name="David Schall" userId="b2c311fc-73ee-406e-b0ae-3522d2f1a5b7" providerId="ADAL" clId="{0602B2E7-C9C3-4149-85BF-343B31B1994B}" dt="2024-11-01T10:38:10.098" v="44175"/>
          <ac:grpSpMkLst>
            <pc:docMk/>
            <pc:sldMk cId="988045136" sldId="1446"/>
            <ac:grpSpMk id="431" creationId="{2526B505-2B8C-7B7C-D21A-564104622F58}"/>
          </ac:grpSpMkLst>
        </pc:grpChg>
        <pc:grpChg chg="add del mod">
          <ac:chgData name="David Schall" userId="b2c311fc-73ee-406e-b0ae-3522d2f1a5b7" providerId="ADAL" clId="{0602B2E7-C9C3-4149-85BF-343B31B1994B}" dt="2024-11-01T10:38:23.680" v="44178" actId="478"/>
          <ac:grpSpMkLst>
            <pc:docMk/>
            <pc:sldMk cId="988045136" sldId="1446"/>
            <ac:grpSpMk id="456" creationId="{6A1A964A-FC01-9FB7-010F-26BDEABDEB52}"/>
          </ac:grpSpMkLst>
        </pc:grpChg>
        <pc:grpChg chg="add del mod">
          <ac:chgData name="David Schall" userId="b2c311fc-73ee-406e-b0ae-3522d2f1a5b7" providerId="ADAL" clId="{0602B2E7-C9C3-4149-85BF-343B31B1994B}" dt="2024-11-01T10:47:31.934" v="44222" actId="478"/>
          <ac:grpSpMkLst>
            <pc:docMk/>
            <pc:sldMk cId="988045136" sldId="1446"/>
            <ac:grpSpMk id="459" creationId="{9A88D7CC-E546-4429-55C8-FEBE0C019ECB}"/>
          </ac:grpSpMkLst>
        </pc:grpChg>
        <pc:grpChg chg="add mod">
          <ac:chgData name="David Schall" userId="b2c311fc-73ee-406e-b0ae-3522d2f1a5b7" providerId="ADAL" clId="{0602B2E7-C9C3-4149-85BF-343B31B1994B}" dt="2024-11-01T10:47:33.114" v="44223"/>
          <ac:grpSpMkLst>
            <pc:docMk/>
            <pc:sldMk cId="988045136" sldId="1446"/>
            <ac:grpSpMk id="479" creationId="{A84C2A13-BDB9-FABB-FDC4-C920C531C23E}"/>
          </ac:grpSpMkLst>
        </pc:grpChg>
        <pc:picChg chg="add del mod">
          <ac:chgData name="David Schall" userId="b2c311fc-73ee-406e-b0ae-3522d2f1a5b7" providerId="ADAL" clId="{0602B2E7-C9C3-4149-85BF-343B31B1994B}" dt="2024-11-01T10:38:02.368" v="44173" actId="478"/>
          <ac:picMkLst>
            <pc:docMk/>
            <pc:sldMk cId="988045136" sldId="1446"/>
            <ac:picMk id="293" creationId="{6134DAB3-425B-BB0B-1A67-75D5ECEF5E9C}"/>
          </ac:picMkLst>
        </pc:picChg>
        <pc:picChg chg="add del mod">
          <ac:chgData name="David Schall" userId="b2c311fc-73ee-406e-b0ae-3522d2f1a5b7" providerId="ADAL" clId="{0602B2E7-C9C3-4149-85BF-343B31B1994B}" dt="2024-11-01T10:38:19.014" v="44177" actId="478"/>
          <ac:picMkLst>
            <pc:docMk/>
            <pc:sldMk cId="988045136" sldId="1446"/>
            <ac:picMk id="476" creationId="{A20BD73E-2788-257C-B92C-B3F7852E2DE3}"/>
          </ac:picMkLst>
        </pc:picChg>
        <pc:cxnChg chg="mod">
          <ac:chgData name="David Schall" userId="b2c311fc-73ee-406e-b0ae-3522d2f1a5b7" providerId="ADAL" clId="{0602B2E7-C9C3-4149-85BF-343B31B1994B}" dt="2024-11-01T10:37:45.885" v="44169" actId="478"/>
          <ac:cxnSpMkLst>
            <pc:docMk/>
            <pc:sldMk cId="988045136" sldId="1446"/>
            <ac:cxnSpMk id="210" creationId="{F1B5A883-0BA2-D786-19A8-B09F177CA003}"/>
          </ac:cxnSpMkLst>
        </pc:cxnChg>
        <pc:cxnChg chg="mod">
          <ac:chgData name="David Schall" userId="b2c311fc-73ee-406e-b0ae-3522d2f1a5b7" providerId="ADAL" clId="{0602B2E7-C9C3-4149-85BF-343B31B1994B}" dt="2024-11-01T10:37:45.885" v="44169" actId="478"/>
          <ac:cxnSpMkLst>
            <pc:docMk/>
            <pc:sldMk cId="988045136" sldId="1446"/>
            <ac:cxnSpMk id="211" creationId="{9813C352-DA50-1250-4A2C-313728202F19}"/>
          </ac:cxnSpMkLst>
        </pc:cxnChg>
        <pc:cxnChg chg="mod">
          <ac:chgData name="David Schall" userId="b2c311fc-73ee-406e-b0ae-3522d2f1a5b7" providerId="ADAL" clId="{0602B2E7-C9C3-4149-85BF-343B31B1994B}" dt="2024-11-01T10:37:45.885" v="44169" actId="478"/>
          <ac:cxnSpMkLst>
            <pc:docMk/>
            <pc:sldMk cId="988045136" sldId="1446"/>
            <ac:cxnSpMk id="212" creationId="{4AB1E317-C4F0-3748-DB39-B4EFEEC4C1F3}"/>
          </ac:cxnSpMkLst>
        </pc:cxnChg>
        <pc:cxnChg chg="mod">
          <ac:chgData name="David Schall" userId="b2c311fc-73ee-406e-b0ae-3522d2f1a5b7" providerId="ADAL" clId="{0602B2E7-C9C3-4149-85BF-343B31B1994B}" dt="2024-11-01T10:37:45.885" v="44169" actId="478"/>
          <ac:cxnSpMkLst>
            <pc:docMk/>
            <pc:sldMk cId="988045136" sldId="1446"/>
            <ac:cxnSpMk id="214" creationId="{F7550D78-CD44-288A-8C71-10C90E937EB2}"/>
          </ac:cxnSpMkLst>
        </pc:cxnChg>
        <pc:cxnChg chg="mod">
          <ac:chgData name="David Schall" userId="b2c311fc-73ee-406e-b0ae-3522d2f1a5b7" providerId="ADAL" clId="{0602B2E7-C9C3-4149-85BF-343B31B1994B}" dt="2024-11-01T10:37:45.885" v="44169" actId="478"/>
          <ac:cxnSpMkLst>
            <pc:docMk/>
            <pc:sldMk cId="988045136" sldId="1446"/>
            <ac:cxnSpMk id="215" creationId="{57CB9345-BB3A-DDB0-0E2D-E46407F09C2F}"/>
          </ac:cxnSpMkLst>
        </pc:cxnChg>
        <pc:cxnChg chg="mod">
          <ac:chgData name="David Schall" userId="b2c311fc-73ee-406e-b0ae-3522d2f1a5b7" providerId="ADAL" clId="{0602B2E7-C9C3-4149-85BF-343B31B1994B}" dt="2024-11-01T10:38:10.098" v="44175"/>
          <ac:cxnSpMkLst>
            <pc:docMk/>
            <pc:sldMk cId="988045136" sldId="1446"/>
            <ac:cxnSpMk id="434" creationId="{24A255A4-5FBC-BAE3-BCE0-F5CC0E1433C1}"/>
          </ac:cxnSpMkLst>
        </pc:cxnChg>
        <pc:cxnChg chg="mod">
          <ac:chgData name="David Schall" userId="b2c311fc-73ee-406e-b0ae-3522d2f1a5b7" providerId="ADAL" clId="{0602B2E7-C9C3-4149-85BF-343B31B1994B}" dt="2024-11-01T10:38:10.098" v="44175"/>
          <ac:cxnSpMkLst>
            <pc:docMk/>
            <pc:sldMk cId="988045136" sldId="1446"/>
            <ac:cxnSpMk id="435" creationId="{17F547AE-CEE2-4E17-7A44-9B63D2261D13}"/>
          </ac:cxnSpMkLst>
        </pc:cxnChg>
        <pc:cxnChg chg="mod">
          <ac:chgData name="David Schall" userId="b2c311fc-73ee-406e-b0ae-3522d2f1a5b7" providerId="ADAL" clId="{0602B2E7-C9C3-4149-85BF-343B31B1994B}" dt="2024-11-01T10:38:10.098" v="44175"/>
          <ac:cxnSpMkLst>
            <pc:docMk/>
            <pc:sldMk cId="988045136" sldId="1446"/>
            <ac:cxnSpMk id="436" creationId="{D9D0FDF2-4F4F-9A52-EA99-C7DE0A974E5A}"/>
          </ac:cxnSpMkLst>
        </pc:cxnChg>
        <pc:cxnChg chg="mod">
          <ac:chgData name="David Schall" userId="b2c311fc-73ee-406e-b0ae-3522d2f1a5b7" providerId="ADAL" clId="{0602B2E7-C9C3-4149-85BF-343B31B1994B}" dt="2024-11-01T10:38:10.098" v="44175"/>
          <ac:cxnSpMkLst>
            <pc:docMk/>
            <pc:sldMk cId="988045136" sldId="1446"/>
            <ac:cxnSpMk id="438" creationId="{BB08CC11-A562-577F-A8C7-B73739985EF1}"/>
          </ac:cxnSpMkLst>
        </pc:cxnChg>
        <pc:cxnChg chg="mod">
          <ac:chgData name="David Schall" userId="b2c311fc-73ee-406e-b0ae-3522d2f1a5b7" providerId="ADAL" clId="{0602B2E7-C9C3-4149-85BF-343B31B1994B}" dt="2024-11-01T10:38:10.098" v="44175"/>
          <ac:cxnSpMkLst>
            <pc:docMk/>
            <pc:sldMk cId="988045136" sldId="1446"/>
            <ac:cxnSpMk id="439" creationId="{A648F6DC-845D-84B6-1526-E4B865905C89}"/>
          </ac:cxnSpMkLst>
        </pc:cxnChg>
      </pc:sldChg>
      <pc:sldMasterChg chg="modSp delSldLayout">
        <pc:chgData name="David Schall" userId="b2c311fc-73ee-406e-b0ae-3522d2f1a5b7" providerId="ADAL" clId="{0602B2E7-C9C3-4149-85BF-343B31B1994B}" dt="2024-10-24T11:32:26.833" v="25142" actId="14826"/>
        <pc:sldMasterMkLst>
          <pc:docMk/>
          <pc:sldMasterMk cId="3387527476" sldId="2147483744"/>
        </pc:sldMasterMkLst>
        <pc:picChg chg="mod">
          <ac:chgData name="David Schall" userId="b2c311fc-73ee-406e-b0ae-3522d2f1a5b7" providerId="ADAL" clId="{0602B2E7-C9C3-4149-85BF-343B31B1994B}" dt="2024-10-24T11:32:26.833" v="25142" actId="14826"/>
          <ac:picMkLst>
            <pc:docMk/>
            <pc:sldMasterMk cId="3387527476" sldId="2147483744"/>
            <ac:picMk id="7" creationId="{9254BDA1-BD82-431F-8D15-0CAC3FD17633}"/>
          </ac:picMkLst>
        </pc:picChg>
        <pc:sldLayoutChg chg="del">
          <pc:chgData name="David Schall" userId="b2c311fc-73ee-406e-b0ae-3522d2f1a5b7" providerId="ADAL" clId="{0602B2E7-C9C3-4149-85BF-343B31B1994B}" dt="2024-10-21T15:37:49.550" v="25080" actId="47"/>
          <pc:sldLayoutMkLst>
            <pc:docMk/>
            <pc:sldMasterMk cId="3387527476" sldId="2147483744"/>
            <pc:sldLayoutMk cId="2136229658" sldId="2147483780"/>
          </pc:sldLayoutMkLst>
        </pc:sldLayoutChg>
      </pc:sldMasterChg>
    </pc:docChg>
  </pc:docChgLst>
</pc:chgInfo>
</file>

<file path=ppt/comments/modernComment_54E_353AEA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957FFC-3D8B-48CB-8923-D466AFEFCAD2}" authorId="{D49095AC-2AF0-46EE-8621-0AB42DB963B1}" created="2024-10-08T06:33:54.1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3053576" sldId="1358"/>
      <ac:picMk id="8" creationId="{6898BF26-B486-0C92-7898-2DF3C4C58A63}"/>
    </ac:deMkLst>
    <p188:txBody>
      <a:bodyPr/>
      <a:lstStyle/>
      <a:p>
        <a:r>
          <a:rPr lang="de-DE"/>
          <a:t>Better graph</a:t>
        </a:r>
      </a:p>
    </p188:txBody>
  </p188:cm>
  <p188:cm id="{AA3F6989-1CA7-4CFA-9D42-332F3ABCF718}" authorId="{D49095AC-2AF0-46EE-8621-0AB42DB963B1}" created="2024-10-08T08:50:23.6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93053576" sldId="1358"/>
      <ac:spMk id="3" creationId="{801A1A62-3ADE-D57E-3321-BC9FA7776077}"/>
      <ac:txMk cp="0" len="22">
        <ac:context len="286" hash="3087080683"/>
      </ac:txMk>
    </ac:txMkLst>
    <p188:pos x="5636763" y="246701"/>
    <p188:txBody>
      <a:bodyPr/>
      <a:lstStyle/>
      <a:p>
        <a:r>
          <a:rPr lang="de-DE"/>
          <a:t>Is it already to much?
Everyone at MICRO knows what is branch prediction.</a:t>
        </a:r>
      </a:p>
    </p188:txBody>
  </p188:cm>
</p188:cmLst>
</file>

<file path=ppt/comments/modernComment_559_B05872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66C94A-B2CB-4206-BF82-6BF2E9C59E62}" authorId="{D49095AC-2AF0-46EE-8621-0AB42DB963B1}" created="2023-10-19T11:16:17.13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58586601" sldId="1369"/>
      <ac:spMk id="13" creationId="{2268CCD8-88F7-9D79-9BEC-4ED299C0BBB2}"/>
      <ac:txMk cp="54">
        <ac:context len="59" hash="462868540"/>
      </ac:txMk>
    </ac:txMkLst>
    <p188:pos x="3705775" y="821350"/>
    <p188:txBody>
      <a:bodyPr/>
      <a:lstStyle/>
      <a:p>
        <a:r>
          <a:rPr lang="en-GB"/>
          <a:t>Make either QR or link.
Consistent!
</a:t>
        </a:r>
      </a:p>
    </p188:txBody>
  </p188:cm>
</p188:cmLst>
</file>

<file path=ppt/comments/modernComment_59B_9A0653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96904A-D487-4654-BF8E-C99DA9AAE591}" authorId="{D49095AC-2AF0-46EE-8621-0AB42DB963B1}" created="2024-10-10T05:53:01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84105815" sldId="1435"/>
      <ac:spMk id="3" creationId="{1AA9194D-CD74-640A-E02D-1A919AD457CA}"/>
      <ac:txMk cp="237" len="18">
        <ac:context len="258" hash="3616884522"/>
      </ac:txMk>
    </ac:txMkLst>
    <p188:pos x="3653631" y="3091222"/>
    <p188:txBody>
      <a:bodyPr/>
      <a:lstStyle/>
      <a:p>
        <a:r>
          <a:rPr lang="de-DE"/>
          <a:t>Add reference
</a:t>
        </a:r>
      </a:p>
    </p188:txBody>
  </p188:cm>
  <p188:cm id="{FB51F9D0-9BFF-4DB0-AF4D-51F449378A9A}" authorId="{D49095AC-2AF0-46EE-8621-0AB42DB963B1}" created="2024-10-13T16:25:15.04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84105815" sldId="1435"/>
      <ac:spMk id="3" creationId="{1AA9194D-CD74-640A-E02D-1A919AD457CA}"/>
      <ac:txMk cp="0" len="197">
        <ac:context len="258" hash="3616884522"/>
      </ac:txMk>
    </ac:txMkLst>
    <p188:pos x="5674006" y="220765"/>
    <p188:txBody>
      <a:bodyPr/>
      <a:lstStyle/>
      <a:p>
        <a:r>
          <a:rPr lang="de-DE"/>
          <a:t>Needs to be kept very brief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344D-5020-4ABF-960A-71457822071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1F39-DCB9-4AC4-B2DD-DEA4196FD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48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485D3-68CD-4C07-A7B4-346EFCCCE53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4EBB-9B8F-4F44-A316-41F0B1C7A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3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5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8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7" algn="l" defTabSz="9142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5300" y="1303338"/>
            <a:ext cx="6256338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E389-58C2-4204-8C05-6BA516E76B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B852-AB17-FCB8-22EA-EE115361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93673-A402-A31C-8929-1DE95B011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6B64B-24C2-F769-78BD-828EBFB33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B9CF-0FBC-080E-FDDC-A5F5AD54D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4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AD0E1-5129-B05E-86D5-4304913D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CD614-6B3E-88B2-8F42-D5354BBCE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BD775-07BB-1EB0-B028-FB4892502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677-1154-BDF3-5B17-C8CD2DCDF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3A536-55ED-97BC-B0D3-17BD44CD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0DE9C-17F0-E250-99A4-870D4295E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C2D82-3A10-E79B-DA5D-BBEEF2703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54B3C-191E-95E8-7555-F20314F83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F6DA-4F06-1FF5-AE26-D4D09F92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E73C5-170B-7883-C40C-D530F6567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3C8C9-99A8-2D02-605B-440D2D579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B1DC7-92C9-B4F2-BB69-FB200C502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1E0A-CD90-1110-6CFE-BC7BDB6D6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9FB9F-877D-BFB6-55B6-66AF62613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77E54-55F1-8B2E-6476-7534CC18F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267C1-0441-2D1E-015A-95D8A12B5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5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55B3-74F9-85FB-EDB5-F3D7E327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87F85-4758-9564-5B88-D1BDD7651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9E265-1669-03AB-96C9-EFB10863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CB64-ACE3-B8E7-4EA9-B726210BE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6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3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13e0780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513e07805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247" name="Google Shape;247;g12513e0780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853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79513-E2BF-22EC-037F-BD22997D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41E16-36A6-8E7B-D63E-437A0D2F6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5DC5B-6BB9-03CF-0F8B-6BEB919D1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FF9D6-48A7-9218-B5CF-A2ABA031B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8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62A36-D31D-6783-AC61-DDED0C9E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7BF75D-F31B-3043-C656-8E3BA2046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A7BE7-F739-5FB6-F9CD-786531BCA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14E2-6C5D-BE01-D43D-70776AF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04EA-454F-D33F-AD71-F416692B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F4673-03B0-F042-D4CF-B6035DC09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9350-8757-B095-8301-130426536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C14BD-C429-432C-868F-FA55DB45E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B837-647C-BDD1-2139-143D3527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F6AE3-D54C-7E29-6633-69963BFD4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C0D40-F2D5-837A-6A21-998935CBB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6C992-59A3-F1D9-1BCC-E822C9C3B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8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A33DD-0D10-BD9C-FBCD-4F9E9AD7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5FBEB-DD24-7428-2D3E-DA177AAAF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0D812-1826-68AD-759E-29ACB50AF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1F853-50C3-67CF-EBB6-C36651FA3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3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8B0AB-8997-C16E-E159-32E0E5D3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68DD9-6E84-FBE8-07E9-E2032B2D9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6C8F1-80A7-2DBC-078D-0AA03A069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0B95-C2EC-E4CA-5845-61C686C16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4EBB-9B8F-4F44-A316-41F0B1C7A3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42252"/>
            <a:ext cx="10363200" cy="1362075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553674"/>
            <a:ext cx="10363200" cy="1500187"/>
          </a:xfrm>
        </p:spPr>
        <p:txBody>
          <a:bodyPr anchor="t"/>
          <a:lstStyle>
            <a:lvl1pPr marL="0" indent="0" algn="ctr">
              <a:buNone/>
              <a:defRPr sz="2800">
                <a:latin typeface="+mj-lt"/>
                <a:cs typeface="Times" panose="02020603050405020304" pitchFamily="18" charset="0"/>
              </a:defRPr>
            </a:lvl1pPr>
            <a:lvl2pPr marL="456518" indent="0">
              <a:buNone/>
              <a:defRPr sz="1800"/>
            </a:lvl2pPr>
            <a:lvl3pPr marL="913035" indent="0">
              <a:buNone/>
              <a:defRPr sz="1500"/>
            </a:lvl3pPr>
            <a:lvl4pPr marL="1369553" indent="0">
              <a:buNone/>
              <a:defRPr sz="1400"/>
            </a:lvl4pPr>
            <a:lvl5pPr marL="1826073" indent="0">
              <a:buNone/>
              <a:defRPr sz="1400"/>
            </a:lvl5pPr>
            <a:lvl6pPr marL="2282591" indent="0">
              <a:buNone/>
              <a:defRPr sz="1400"/>
            </a:lvl6pPr>
            <a:lvl7pPr marL="2739105" indent="0">
              <a:buNone/>
              <a:defRPr sz="1400"/>
            </a:lvl7pPr>
            <a:lvl8pPr marL="3195621" indent="0">
              <a:buNone/>
              <a:defRPr sz="1400"/>
            </a:lvl8pPr>
            <a:lvl9pPr marL="36521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E4FBD-70DA-311D-3419-40675D5AECB4}"/>
              </a:ext>
            </a:extLst>
          </p:cNvPr>
          <p:cNvSpPr/>
          <p:nvPr userDrawn="1"/>
        </p:nvSpPr>
        <p:spPr bwMode="auto">
          <a:xfrm>
            <a:off x="8947355" y="0"/>
            <a:ext cx="3244645" cy="9635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342EF-A08D-4851-B789-70B8078DB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0E7D55-52FE-4D96-8D38-6D7F44F753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1066710"/>
            <a:ext cx="11579702" cy="4898278"/>
          </a:xfrm>
        </p:spPr>
        <p:txBody>
          <a:bodyPr/>
          <a:lstStyle>
            <a:lvl1pPr>
              <a:spcBef>
                <a:spcPts val="800"/>
              </a:spcBef>
              <a:defRPr sz="2300">
                <a:latin typeface="+mn-lt"/>
              </a:defRPr>
            </a:lvl1pPr>
            <a:lvl2pPr marL="480060" indent="-342900">
              <a:spcBef>
                <a:spcPts val="800"/>
              </a:spcBef>
              <a:buFont typeface="Wingdings" panose="05000000000000000000" pitchFamily="2" charset="2"/>
              <a:buChar char="§"/>
              <a:defRPr sz="2200">
                <a:latin typeface="+mn-lt"/>
              </a:defRPr>
            </a:lvl2pPr>
            <a:lvl3pPr marL="662940" indent="-342900">
              <a:spcBef>
                <a:spcPts val="400"/>
              </a:spcBef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845820" indent="-342900">
              <a:spcBef>
                <a:spcPts val="400"/>
              </a:spcBef>
              <a:buFont typeface="Wingdings" panose="05000000000000000000" pitchFamily="2" charset="2"/>
              <a:buChar char="§"/>
              <a:defRPr sz="2000">
                <a:latin typeface="+mn-lt"/>
              </a:defRPr>
            </a:lvl4pPr>
            <a:lvl5pPr marL="809625" indent="-180975">
              <a:spcBef>
                <a:spcPts val="400"/>
              </a:spcBef>
              <a:buFont typeface="Wingdings" panose="05000000000000000000" pitchFamily="2" charset="2"/>
              <a:buChar char="§"/>
              <a:defRPr sz="2000">
                <a:latin typeface="+mn-lt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Click to edit Master text styles</a:t>
            </a:r>
          </a:p>
          <a:p>
            <a:pPr marL="320040" marR="0" lvl="1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Pct val="120000"/>
              <a:buFont typeface="System Font Regular"/>
              <a:buChar char="-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Second level</a:t>
            </a:r>
          </a:p>
          <a:p>
            <a:pPr marL="502920" marR="0" lvl="2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Third level</a:t>
            </a:r>
          </a:p>
          <a:p>
            <a:pPr marL="685800" marR="0" lvl="3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Fourth level</a:t>
            </a:r>
          </a:p>
          <a:p>
            <a:pPr marL="809625" marR="0" lvl="4" indent="-1809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Fifth level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2244"/>
              </a:solidFill>
              <a:effectLst/>
              <a:uLnTx/>
              <a:uFillTx/>
              <a:latin typeface="Gill Sans MT" panose="020B0502020104020203"/>
              <a:ea typeface="+mn-ea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9545FF4-D06B-4C81-B402-26F5386B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5B23A-9A07-4D10-9C76-DD8578CD9D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774" y="5964988"/>
            <a:ext cx="11579702" cy="746872"/>
          </a:xfrm>
        </p:spPr>
        <p:txBody>
          <a:bodyPr/>
          <a:lstStyle>
            <a:lvl1pPr marL="0" indent="0" algn="ctr">
              <a:buFontTx/>
              <a:buNone/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4pPr>
            <a:lvl5pPr>
              <a:defRPr lang="en-GB" sz="2400" kern="1200" dirty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0303-AA9E-4EBD-88A8-996427B61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342EF-A08D-4851-B789-70B8078DB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0E7D55-52FE-4D96-8D38-6D7F44F753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3819441"/>
            <a:ext cx="11579702" cy="230398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266700" indent="-177800">
              <a:spcBef>
                <a:spcPts val="0"/>
              </a:spcBef>
              <a:defRPr/>
            </a:lvl2pPr>
            <a:lvl3pPr marL="447675" indent="-173038">
              <a:spcBef>
                <a:spcPts val="0"/>
              </a:spcBef>
              <a:defRPr/>
            </a:lvl3pPr>
            <a:lvl4pPr marL="628650" indent="-177800">
              <a:spcBef>
                <a:spcPts val="0"/>
              </a:spcBef>
              <a:defRPr/>
            </a:lvl4pPr>
            <a:lvl5pPr marL="809625" indent="-180975"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9545FF4-D06B-4C81-B402-26F5386B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70851F-4FE3-438D-BD25-72E24C673D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1788" y="1043873"/>
            <a:ext cx="11579225" cy="2775568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3F332E-C9B7-47CE-A18F-273884FF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1774" y="5964988"/>
            <a:ext cx="11579702" cy="746872"/>
          </a:xfrm>
        </p:spPr>
        <p:txBody>
          <a:bodyPr/>
          <a:lstStyle>
            <a:lvl1pPr marL="0" indent="0" algn="ctr">
              <a:buFontTx/>
              <a:buNone/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4pPr>
            <a:lvl5pPr>
              <a:defRPr lang="en-GB" sz="2400" kern="1200" dirty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6D6F-101D-4748-A4BE-294A0DFE02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9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ing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342EF-A08D-4851-B789-70B8078DB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0E7D55-52FE-4D96-8D38-6D7F44F753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3999402"/>
            <a:ext cx="11579702" cy="212402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9545FF4-D06B-4C81-B402-26F5386B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74" y="734575"/>
            <a:ext cx="9750902" cy="52584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5A1319-4FF7-4E71-81EE-155CF452B2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788" y="258763"/>
            <a:ext cx="9120187" cy="475812"/>
          </a:xfrm>
        </p:spPr>
        <p:txBody>
          <a:bodyPr/>
          <a:lstStyle>
            <a:lvl1pPr marL="0" indent="0">
              <a:buNone/>
              <a:defRPr lang="en-US" sz="2400" b="1" kern="12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7800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6AB4415-27E5-4D9C-8ECC-78DD8FCA22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311" y="1367554"/>
            <a:ext cx="11579702" cy="2524716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90A2BB-BEAC-4CAA-8614-BA1358B5F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74" y="5964988"/>
            <a:ext cx="11579702" cy="746872"/>
          </a:xfrm>
        </p:spPr>
        <p:txBody>
          <a:bodyPr/>
          <a:lstStyle>
            <a:lvl1pPr marL="0" indent="0" algn="ctr">
              <a:buFontTx/>
              <a:buNone/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4pPr>
            <a:lvl5pPr>
              <a:defRPr lang="en-GB" sz="2400" kern="1200" dirty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BE380BB-AF0C-46FF-A801-72CB12092D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2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342EF-A08D-4851-B789-70B8078DB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9545FF4-D06B-4C81-B402-26F5386B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5B23A-9A07-4D10-9C76-DD8578CD9D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774" y="5964988"/>
            <a:ext cx="11579702" cy="746872"/>
          </a:xfrm>
        </p:spPr>
        <p:txBody>
          <a:bodyPr/>
          <a:lstStyle>
            <a:lvl1pPr marL="0" indent="0" algn="ctr">
              <a:buFontTx/>
              <a:buNone/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400" kern="1200" dirty="0" smtClean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4pPr>
            <a:lvl5pPr>
              <a:defRPr lang="en-GB" sz="2400" kern="1200" dirty="0">
                <a:solidFill>
                  <a:srgbClr val="C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0303-AA9E-4EBD-88A8-996427B61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74E420-0EE7-4127-888F-113BAFCC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774" y="959934"/>
            <a:ext cx="5656659" cy="454126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6518" indent="0">
              <a:buNone/>
              <a:defRPr sz="2000" b="1"/>
            </a:lvl2pPr>
            <a:lvl3pPr marL="913035" indent="0">
              <a:buNone/>
              <a:defRPr sz="1800" b="1"/>
            </a:lvl3pPr>
            <a:lvl4pPr marL="1369553" indent="0">
              <a:buNone/>
              <a:defRPr sz="1500" b="1"/>
            </a:lvl4pPr>
            <a:lvl5pPr marL="1826073" indent="0">
              <a:buNone/>
              <a:defRPr sz="1500" b="1"/>
            </a:lvl5pPr>
            <a:lvl6pPr marL="2282591" indent="0">
              <a:buNone/>
              <a:defRPr sz="1500" b="1"/>
            </a:lvl6pPr>
            <a:lvl7pPr marL="2739105" indent="0">
              <a:buNone/>
              <a:defRPr sz="1500" b="1"/>
            </a:lvl7pPr>
            <a:lvl8pPr marL="3195621" indent="0">
              <a:buNone/>
              <a:defRPr sz="1500" b="1"/>
            </a:lvl8pPr>
            <a:lvl9pPr marL="3652141" indent="0">
              <a:buNone/>
              <a:defRPr sz="1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2D6EA3B-03B6-44AA-B4F9-934AB5377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774" y="1438185"/>
            <a:ext cx="5656659" cy="4199351"/>
          </a:xfrm>
        </p:spPr>
        <p:txBody>
          <a:bodyPr/>
          <a:lstStyle>
            <a:lvl1pPr>
              <a:defRPr sz="2400"/>
            </a:lvl1pPr>
            <a:lvl2pPr>
              <a:defRPr sz="2000" b="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39F41F3-A062-4F6A-B80E-CAA27C04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280" y="959934"/>
            <a:ext cx="5726196" cy="454126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6518" indent="0">
              <a:buNone/>
              <a:defRPr sz="2000" b="1"/>
            </a:lvl2pPr>
            <a:lvl3pPr marL="913035" indent="0">
              <a:buNone/>
              <a:defRPr sz="1800" b="1"/>
            </a:lvl3pPr>
            <a:lvl4pPr marL="1369553" indent="0">
              <a:buNone/>
              <a:defRPr sz="1500" b="1"/>
            </a:lvl4pPr>
            <a:lvl5pPr marL="1826073" indent="0">
              <a:buNone/>
              <a:defRPr sz="1500" b="1"/>
            </a:lvl5pPr>
            <a:lvl6pPr marL="2282591" indent="0">
              <a:buNone/>
              <a:defRPr sz="1500" b="1"/>
            </a:lvl6pPr>
            <a:lvl7pPr marL="2739105" indent="0">
              <a:buNone/>
              <a:defRPr sz="1500" b="1"/>
            </a:lvl7pPr>
            <a:lvl8pPr marL="3195621" indent="0">
              <a:buNone/>
              <a:defRPr sz="1500" b="1"/>
            </a:lvl8pPr>
            <a:lvl9pPr marL="3652141" indent="0">
              <a:buNone/>
              <a:defRPr sz="1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D6EC8C-5199-468D-86F8-440B0EB8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5280" y="1438185"/>
            <a:ext cx="5726196" cy="4199351"/>
          </a:xfrm>
        </p:spPr>
        <p:txBody>
          <a:bodyPr/>
          <a:lstStyle>
            <a:lvl1pPr>
              <a:defRPr sz="2400"/>
            </a:lvl1pPr>
            <a:lvl2pPr>
              <a:defRPr sz="2000" b="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78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440691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9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18" indent="0">
              <a:buNone/>
              <a:defRPr sz="1800"/>
            </a:lvl2pPr>
            <a:lvl3pPr marL="913035" indent="0">
              <a:buNone/>
              <a:defRPr sz="1500"/>
            </a:lvl3pPr>
            <a:lvl4pPr marL="1369553" indent="0">
              <a:buNone/>
              <a:defRPr sz="1400"/>
            </a:lvl4pPr>
            <a:lvl5pPr marL="1826073" indent="0">
              <a:buNone/>
              <a:defRPr sz="1400"/>
            </a:lvl5pPr>
            <a:lvl6pPr marL="2282591" indent="0">
              <a:buNone/>
              <a:defRPr sz="1400"/>
            </a:lvl6pPr>
            <a:lvl7pPr marL="2739105" indent="0">
              <a:buNone/>
              <a:defRPr sz="1400"/>
            </a:lvl7pPr>
            <a:lvl8pPr marL="3195621" indent="0">
              <a:buNone/>
              <a:defRPr sz="1400"/>
            </a:lvl8pPr>
            <a:lvl9pPr marL="365214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3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774" y="358031"/>
            <a:ext cx="10955547" cy="60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408" tIns="50708" rIns="101408" bIns="50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1774" y="1116702"/>
            <a:ext cx="11555426" cy="505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408" tIns="50708" rIns="101408" bIns="50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Click to edit Master text styles</a:t>
            </a:r>
          </a:p>
          <a:p>
            <a:pPr marL="320040" marR="0" lvl="1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Pct val="120000"/>
              <a:buFont typeface="System Font Regular"/>
              <a:buChar char="-"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Second level</a:t>
            </a:r>
          </a:p>
          <a:p>
            <a:pPr marL="502920" marR="0" lvl="2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Third level</a:t>
            </a:r>
          </a:p>
          <a:p>
            <a:pPr marL="685800" marR="0" lvl="3" indent="-18288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Fourth level</a:t>
            </a:r>
          </a:p>
          <a:p>
            <a:pPr marL="809625" marR="0" lvl="4" indent="-1809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SzTx/>
              <a:buFont typeface="Times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2244"/>
                </a:solidFill>
                <a:effectLst/>
                <a:uLnTx/>
                <a:uFillTx/>
                <a:latin typeface="Gill Sans MT" panose="020B0502020104020203"/>
                <a:ea typeface="+mn-ea"/>
              </a:rPr>
              <a:t>Fifth level</a:t>
            </a: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2244"/>
              </a:solidFill>
              <a:effectLst/>
              <a:uLnTx/>
              <a:uFillTx/>
              <a:latin typeface="Gill Sans MT" panose="020B0502020104020203"/>
              <a:ea typeface="+mn-ea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30187" y="6443240"/>
            <a:ext cx="857013" cy="31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1408" tIns="50708" rIns="101408" bIns="507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bg1">
                    <a:lumMod val="50000"/>
                  </a:schemeClr>
                </a:solidFill>
                <a:latin typeface="Gill Sans Nova" panose="020B0602020104020203" pitchFamily="34" charset="0"/>
              </a:defRPr>
            </a:lvl1pPr>
          </a:lstStyle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254BDA1-BD82-431F-8D15-0CAC3FD17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1038" y="127922"/>
            <a:ext cx="2577692" cy="5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A946C-C629-4B2E-BC0F-00382C0FF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774" y="64191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" panose="020B0602020104020203" pitchFamily="34" charset="0"/>
              </a:defRPr>
            </a:lvl1pPr>
          </a:lstStyle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2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74" r:id="rId2"/>
    <p:sldLayoutId id="2147483776" r:id="rId3"/>
    <p:sldLayoutId id="2147483772" r:id="rId4"/>
    <p:sldLayoutId id="2147483778" r:id="rId5"/>
    <p:sldLayoutId id="2147483777" r:id="rId6"/>
    <p:sldLayoutId id="2147483751" r:id="rId7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kern="0" dirty="0">
          <a:solidFill>
            <a:srgbClr val="C00000"/>
          </a:solidFill>
          <a:latin typeface="Times" panose="02020603050405020304" pitchFamily="18" charset="0"/>
          <a:ea typeface="+mj-ea"/>
          <a:cs typeface="Times" panose="02020603050405020304" pitchFamily="18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5pPr>
      <a:lvl6pPr marL="45651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6pPr>
      <a:lvl7pPr marL="91303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7pPr>
      <a:lvl8pPr marL="136955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8pPr>
      <a:lvl9pPr marL="182607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CF103A"/>
          </a:solidFill>
          <a:latin typeface="Times" charset="0"/>
          <a:ea typeface="ＭＳ Ｐゴシック" charset="0"/>
        </a:defRPr>
      </a:lvl9pPr>
    </p:titleStyle>
    <p:bodyStyle>
      <a:lvl1pPr marL="0" indent="0" algn="l" rtl="0" eaLnBrk="1" fontAlgn="base" hangingPunct="1">
        <a:spcBef>
          <a:spcPts val="600"/>
        </a:spcBef>
        <a:spcAft>
          <a:spcPct val="0"/>
        </a:spcAft>
        <a:buClr>
          <a:srgbClr val="CF103A"/>
        </a:buClr>
        <a:buFont typeface="Wingdings" panose="05000000000000000000" pitchFamily="2" charset="2"/>
        <a:buNone/>
        <a:defRPr sz="2000">
          <a:solidFill>
            <a:srgbClr val="002244"/>
          </a:solidFill>
          <a:latin typeface="+mn-lt"/>
          <a:ea typeface="+mn-ea"/>
          <a:cs typeface="+mn-cs"/>
        </a:defRPr>
      </a:lvl1pPr>
      <a:lvl2pPr marL="480060" indent="-342900" algn="l" rtl="0" eaLnBrk="1" fontAlgn="base" hangingPunct="1">
        <a:spcBef>
          <a:spcPts val="600"/>
        </a:spcBef>
        <a:spcAft>
          <a:spcPct val="0"/>
        </a:spcAft>
        <a:buClr>
          <a:srgbClr val="CF103A"/>
        </a:buClr>
        <a:buFont typeface="Wingdings" panose="05000000000000000000" pitchFamily="2" charset="2"/>
        <a:buChar char="§"/>
        <a:defRPr sz="2200" b="1">
          <a:solidFill>
            <a:srgbClr val="002244"/>
          </a:solidFill>
          <a:latin typeface="+mn-lt"/>
          <a:ea typeface="+mn-ea"/>
        </a:defRPr>
      </a:lvl2pPr>
      <a:lvl3pPr marL="444500" indent="-173038" algn="l" rtl="0" eaLnBrk="1" fontAlgn="base" hangingPunct="1">
        <a:spcBef>
          <a:spcPts val="600"/>
        </a:spcBef>
        <a:spcAft>
          <a:spcPct val="0"/>
        </a:spcAft>
        <a:buClr>
          <a:srgbClr val="CF103A"/>
        </a:buClr>
        <a:buFont typeface="Times" charset="0"/>
        <a:buChar char="•"/>
        <a:defRPr sz="2000">
          <a:solidFill>
            <a:srgbClr val="002244"/>
          </a:solidFill>
          <a:latin typeface="+mn-lt"/>
          <a:ea typeface="+mn-ea"/>
        </a:defRPr>
      </a:lvl3pPr>
      <a:lvl4pPr marL="622300" indent="-177800" algn="l" rtl="0" eaLnBrk="1" fontAlgn="base" hangingPunct="1">
        <a:spcBef>
          <a:spcPts val="600"/>
        </a:spcBef>
        <a:spcAft>
          <a:spcPct val="0"/>
        </a:spcAft>
        <a:buClr>
          <a:srgbClr val="CF103A"/>
        </a:buClr>
        <a:buFont typeface="Arial" panose="020B0604020202020204" pitchFamily="34" charset="0"/>
        <a:buChar char="•"/>
        <a:defRPr sz="2000">
          <a:solidFill>
            <a:srgbClr val="002244"/>
          </a:solidFill>
          <a:latin typeface="+mn-lt"/>
          <a:ea typeface="+mn-ea"/>
        </a:defRPr>
      </a:lvl4pPr>
      <a:lvl5pPr marL="809625" indent="-180975" algn="l" rtl="0" eaLnBrk="1" fontAlgn="base" hangingPunct="1">
        <a:spcBef>
          <a:spcPts val="600"/>
        </a:spcBef>
        <a:spcAft>
          <a:spcPct val="0"/>
        </a:spcAft>
        <a:buClr>
          <a:srgbClr val="CF103A"/>
        </a:buClr>
        <a:buFont typeface="Times" charset="0"/>
        <a:buChar char="•"/>
        <a:defRPr sz="2000">
          <a:solidFill>
            <a:srgbClr val="002244"/>
          </a:solidFill>
          <a:latin typeface="+mn-lt"/>
          <a:ea typeface="+mn-ea"/>
        </a:defRPr>
      </a:lvl5pPr>
      <a:lvl6pPr marL="2166877" indent="-185457" algn="l" rtl="0" eaLnBrk="1" fontAlgn="base" hangingPunct="1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6pPr>
      <a:lvl7pPr marL="2623389" indent="-185457" algn="l" rtl="0" eaLnBrk="1" fontAlgn="base" hangingPunct="1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7pPr>
      <a:lvl8pPr marL="3079909" indent="-185457" algn="l" rtl="0" eaLnBrk="1" fontAlgn="base" hangingPunct="1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8pPr>
      <a:lvl9pPr marL="3536428" indent="-185457" algn="l" rtl="0" eaLnBrk="1" fontAlgn="base" hangingPunct="1">
        <a:spcBef>
          <a:spcPct val="40000"/>
        </a:spcBef>
        <a:spcAft>
          <a:spcPct val="0"/>
        </a:spcAft>
        <a:buClr>
          <a:srgbClr val="CF103A"/>
        </a:buClr>
        <a:buFont typeface="Times" charset="0"/>
        <a:buChar char="•"/>
        <a:defRPr>
          <a:solidFill>
            <a:srgbClr val="00224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18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35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553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073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591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105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621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141" algn="l" defTabSz="4565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hschall/LLBP/" TargetMode="External"/><Relationship Id="rId3" Type="http://schemas.microsoft.com/office/2018/10/relationships/comments" Target="../comments/modernComment_559_B05872E9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4E_353AEA8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9B_9A06535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2252"/>
            <a:ext cx="12192000" cy="1362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600" dirty="0">
                <a:solidFill>
                  <a:schemeClr val="accent6">
                    <a:lumMod val="50000"/>
                  </a:schemeClr>
                </a:solidFill>
              </a:rPr>
              <a:t>The Last-Level Branch Predictor</a:t>
            </a:r>
            <a:endParaRPr lang="en-US" sz="4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57701-E1F7-4DDE-A59E-53503731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b="1" dirty="0"/>
              <a:t>David Schall</a:t>
            </a:r>
            <a:r>
              <a:rPr lang="en-GB" sz="3200" baseline="30000" dirty="0"/>
              <a:t>1*</a:t>
            </a:r>
            <a:r>
              <a:rPr lang="en-GB" sz="3200" dirty="0"/>
              <a:t>, Andreas Sandberg</a:t>
            </a:r>
            <a:r>
              <a:rPr lang="en-GB" sz="3200" baseline="30000" dirty="0"/>
              <a:t>2</a:t>
            </a:r>
            <a:r>
              <a:rPr lang="en-GB" sz="3200" dirty="0"/>
              <a:t>, Boris Grot</a:t>
            </a:r>
            <a:r>
              <a:rPr lang="en-GB" sz="3200" baseline="30000" dirty="0"/>
              <a:t>1</a:t>
            </a:r>
          </a:p>
          <a:p>
            <a:r>
              <a:rPr lang="en-GB" sz="2400" dirty="0"/>
              <a:t>University of Edinburgh</a:t>
            </a:r>
            <a:r>
              <a:rPr lang="en-GB" sz="2400" baseline="30000" dirty="0"/>
              <a:t>1</a:t>
            </a:r>
            <a:r>
              <a:rPr lang="en-GB" sz="2400" dirty="0"/>
              <a:t>, Arm Ltd</a:t>
            </a:r>
            <a:r>
              <a:rPr lang="en-GB" sz="2400" baseline="30000" dirty="0"/>
              <a:t>2</a:t>
            </a:r>
            <a:endParaRPr lang="en-GB" sz="2000" baseline="300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DA89F39-703E-464D-85D8-1CA06D64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491287"/>
            <a:ext cx="242562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t"/>
          <a:lstStyle/>
          <a:p>
            <a:pPr defTabSz="456492"/>
            <a:r>
              <a:rPr lang="en-US" sz="1400" b="1">
                <a:solidFill>
                  <a:srgbClr val="002244"/>
                </a:solidFill>
              </a:rPr>
              <a:t>Nov. 4, 2024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A769D80-F3F7-8D44-8FCF-D2548A5E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90" y="6491287"/>
            <a:ext cx="242562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t"/>
          <a:lstStyle/>
          <a:p>
            <a:pPr algn="r" defTabSz="456492"/>
            <a:r>
              <a:rPr lang="en-US" sz="1400">
                <a:solidFill>
                  <a:srgbClr val="002244"/>
                </a:solidFill>
              </a:rPr>
              <a:t>*Now at TU Munich</a:t>
            </a:r>
          </a:p>
        </p:txBody>
      </p:sp>
      <p:pic>
        <p:nvPicPr>
          <p:cNvPr id="11" name="Picture 8" descr="Corporate Logo Guidelines – Arm">
            <a:extLst>
              <a:ext uri="{FF2B5EF4-FFF2-40B4-BE49-F238E27FC236}">
                <a16:creationId xmlns:a16="http://schemas.microsoft.com/office/drawing/2014/main" id="{DA0313B2-4A49-4EF0-B9DB-7970DEF0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22" y="5302363"/>
            <a:ext cx="1622366" cy="9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B5DE0811-108E-641A-B2B6-4F8AEF34C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36085" r="70063" b="35911"/>
          <a:stretch/>
        </p:blipFill>
        <p:spPr>
          <a:xfrm>
            <a:off x="3920384" y="5137574"/>
            <a:ext cx="1441095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DDAAF-A320-2B35-9C99-A47175BB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A960497F-73D0-009D-5BFB-BD3A9CE2D2C6}"/>
              </a:ext>
            </a:extLst>
          </p:cNvPr>
          <p:cNvSpPr/>
          <p:nvPr/>
        </p:nvSpPr>
        <p:spPr bwMode="auto">
          <a:xfrm>
            <a:off x="6526093" y="3489567"/>
            <a:ext cx="1686780" cy="577074"/>
          </a:xfrm>
          <a:prstGeom prst="rect">
            <a:avLst/>
          </a:prstGeom>
          <a:solidFill>
            <a:schemeClr val="accent2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fnC</a:t>
            </a: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3E5B026-E806-FAAF-8629-B818E2D15FBB}"/>
              </a:ext>
            </a:extLst>
          </p:cNvPr>
          <p:cNvSpPr/>
          <p:nvPr/>
        </p:nvSpPr>
        <p:spPr bwMode="auto">
          <a:xfrm>
            <a:off x="4525669" y="3489567"/>
            <a:ext cx="1999931" cy="577074"/>
          </a:xfrm>
          <a:prstGeom prst="rect">
            <a:avLst/>
          </a:prstGeom>
          <a:solidFill>
            <a:srgbClr val="92D050">
              <a:alpha val="7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fnB</a:t>
            </a: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0D5DCE0-97BE-3D96-65D3-035C2EB9C87D}"/>
              </a:ext>
            </a:extLst>
          </p:cNvPr>
          <p:cNvSpPr/>
          <p:nvPr/>
        </p:nvSpPr>
        <p:spPr bwMode="auto">
          <a:xfrm>
            <a:off x="3499924" y="3489567"/>
            <a:ext cx="1023865" cy="577074"/>
          </a:xfrm>
          <a:prstGeom prst="rect">
            <a:avLst/>
          </a:prstGeom>
          <a:solidFill>
            <a:schemeClr val="accent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fnA</a:t>
            </a: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C49CD-C275-492B-C4E0-C222F0D7590E}"/>
              </a:ext>
            </a:extLst>
          </p:cNvPr>
          <p:cNvSpPr/>
          <p:nvPr/>
        </p:nvSpPr>
        <p:spPr bwMode="auto">
          <a:xfrm>
            <a:off x="1632112" y="3721894"/>
            <a:ext cx="6573980" cy="311944"/>
          </a:xfrm>
          <a:prstGeom prst="rect">
            <a:avLst/>
          </a:prstGeom>
          <a:solidFill>
            <a:schemeClr val="bg1">
              <a:lumMod val="50000"/>
              <a:alpha val="79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B767-E08E-93D3-9E3A-0E5E04651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10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D8A2-7102-C7C5-B70B-C1CF32911D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2" y="1066710"/>
            <a:ext cx="7416658" cy="1891514"/>
          </a:xfrm>
        </p:spPr>
        <p:txBody>
          <a:bodyPr/>
          <a:lstStyle/>
          <a:p>
            <a:r>
              <a:rPr lang="en-GB" sz="2200" dirty="0"/>
              <a:t>Observations: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H2P branches </a:t>
            </a:r>
            <a:r>
              <a:rPr lang="en-GB" sz="2000" dirty="0"/>
              <a:t>have patterns with </a:t>
            </a:r>
            <a:r>
              <a:rPr lang="en-GB" sz="2000" b="1" dirty="0"/>
              <a:t>long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Span </a:t>
            </a:r>
            <a:r>
              <a:rPr lang="en-GB" sz="2000" b="1" dirty="0"/>
              <a:t>multiped code regions </a:t>
            </a:r>
            <a:r>
              <a:rPr lang="en-GB" sz="2000" dirty="0"/>
              <a:t>(e.g. function calls)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Sequence of unconditional branches identify global program state 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b="1" i="1" dirty="0"/>
              <a:t>program context </a:t>
            </a:r>
            <a:r>
              <a:rPr lang="en-GB" sz="2000" i="1" dirty="0"/>
              <a:t>(aka. call chain)</a:t>
            </a:r>
          </a:p>
          <a:p>
            <a:endParaRPr lang="en-GB" sz="20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F28D96-FF37-F51E-F38A-6C452E1D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Contexts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5102F8D-0755-3510-9380-9075AEAFB1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52D0A-3D55-F64B-85FA-7EC82580A893}"/>
              </a:ext>
            </a:extLst>
          </p:cNvPr>
          <p:cNvSpPr/>
          <p:nvPr/>
        </p:nvSpPr>
        <p:spPr bwMode="auto">
          <a:xfrm>
            <a:off x="249060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838AC-C7D2-F640-D7E8-81815615F822}"/>
              </a:ext>
            </a:extLst>
          </p:cNvPr>
          <p:cNvSpPr/>
          <p:nvPr/>
        </p:nvSpPr>
        <p:spPr bwMode="auto">
          <a:xfrm>
            <a:off x="282720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D7A93-BFEE-FE65-2CAB-C619ABFD3A04}"/>
              </a:ext>
            </a:extLst>
          </p:cNvPr>
          <p:cNvSpPr/>
          <p:nvPr/>
        </p:nvSpPr>
        <p:spPr bwMode="auto">
          <a:xfrm>
            <a:off x="299551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2F8F0-2365-37EA-8F7A-E2F1057CB397}"/>
              </a:ext>
            </a:extLst>
          </p:cNvPr>
          <p:cNvSpPr/>
          <p:nvPr/>
        </p:nvSpPr>
        <p:spPr bwMode="auto">
          <a:xfrm>
            <a:off x="316381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2D80CA-4872-B221-8831-39484FD1E066}"/>
              </a:ext>
            </a:extLst>
          </p:cNvPr>
          <p:cNvSpPr/>
          <p:nvPr/>
        </p:nvSpPr>
        <p:spPr bwMode="auto">
          <a:xfrm>
            <a:off x="333211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431D7-034D-0B79-2801-C70DB3DEC35B}"/>
              </a:ext>
            </a:extLst>
          </p:cNvPr>
          <p:cNvSpPr/>
          <p:nvPr/>
        </p:nvSpPr>
        <p:spPr bwMode="auto">
          <a:xfrm>
            <a:off x="350041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7DABA6-6444-6FA9-30CD-22F455FD9A3C}"/>
              </a:ext>
            </a:extLst>
          </p:cNvPr>
          <p:cNvSpPr/>
          <p:nvPr/>
        </p:nvSpPr>
        <p:spPr bwMode="auto">
          <a:xfrm>
            <a:off x="366871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666D0E-70B4-AFD0-C682-30F4574046C8}"/>
              </a:ext>
            </a:extLst>
          </p:cNvPr>
          <p:cNvSpPr/>
          <p:nvPr/>
        </p:nvSpPr>
        <p:spPr bwMode="auto">
          <a:xfrm>
            <a:off x="383702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FD40B-B254-3F68-DCBD-80B084BFF767}"/>
              </a:ext>
            </a:extLst>
          </p:cNvPr>
          <p:cNvSpPr/>
          <p:nvPr/>
        </p:nvSpPr>
        <p:spPr bwMode="auto">
          <a:xfrm>
            <a:off x="400532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D4035E-8A2C-8DA2-4283-39C3AB1F7B35}"/>
              </a:ext>
            </a:extLst>
          </p:cNvPr>
          <p:cNvSpPr/>
          <p:nvPr/>
        </p:nvSpPr>
        <p:spPr bwMode="auto">
          <a:xfrm>
            <a:off x="417362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D11BE5-A581-7A55-EC2E-CB1714B73C3D}"/>
              </a:ext>
            </a:extLst>
          </p:cNvPr>
          <p:cNvSpPr/>
          <p:nvPr/>
        </p:nvSpPr>
        <p:spPr bwMode="auto">
          <a:xfrm>
            <a:off x="434192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516255-5DFD-4A85-4A11-53CE824D62CF}"/>
              </a:ext>
            </a:extLst>
          </p:cNvPr>
          <p:cNvSpPr/>
          <p:nvPr/>
        </p:nvSpPr>
        <p:spPr bwMode="auto">
          <a:xfrm>
            <a:off x="451022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C1B910-3246-3AEC-B9FE-B9FB8142381A}"/>
              </a:ext>
            </a:extLst>
          </p:cNvPr>
          <p:cNvSpPr/>
          <p:nvPr/>
        </p:nvSpPr>
        <p:spPr bwMode="auto">
          <a:xfrm>
            <a:off x="467853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A742DF-C709-F190-73A9-99AAD01D78D3}"/>
              </a:ext>
            </a:extLst>
          </p:cNvPr>
          <p:cNvSpPr/>
          <p:nvPr/>
        </p:nvSpPr>
        <p:spPr bwMode="auto">
          <a:xfrm>
            <a:off x="484683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EA3B01-BAB0-2EFB-E0C0-67B9B437D4CE}"/>
              </a:ext>
            </a:extLst>
          </p:cNvPr>
          <p:cNvSpPr/>
          <p:nvPr/>
        </p:nvSpPr>
        <p:spPr bwMode="auto">
          <a:xfrm>
            <a:off x="501513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79D530-0FEC-D7EA-364D-A112BC8F2E71}"/>
              </a:ext>
            </a:extLst>
          </p:cNvPr>
          <p:cNvSpPr/>
          <p:nvPr/>
        </p:nvSpPr>
        <p:spPr bwMode="auto">
          <a:xfrm>
            <a:off x="552004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FE456B-8F0E-BBC9-6CC3-B6128AA88246}"/>
              </a:ext>
            </a:extLst>
          </p:cNvPr>
          <p:cNvSpPr/>
          <p:nvPr/>
        </p:nvSpPr>
        <p:spPr bwMode="auto">
          <a:xfrm>
            <a:off x="535173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35B1A3-BA4E-12E6-A12B-3F0A20BDFBD8}"/>
              </a:ext>
            </a:extLst>
          </p:cNvPr>
          <p:cNvSpPr/>
          <p:nvPr/>
        </p:nvSpPr>
        <p:spPr bwMode="auto">
          <a:xfrm>
            <a:off x="568834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7019DA-D0B1-B695-F145-1536DEA05396}"/>
              </a:ext>
            </a:extLst>
          </p:cNvPr>
          <p:cNvSpPr/>
          <p:nvPr/>
        </p:nvSpPr>
        <p:spPr bwMode="auto">
          <a:xfrm>
            <a:off x="164909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59BC7-4ACA-2A87-9BBC-CFF9F2462D45}"/>
              </a:ext>
            </a:extLst>
          </p:cNvPr>
          <p:cNvSpPr/>
          <p:nvPr/>
        </p:nvSpPr>
        <p:spPr bwMode="auto">
          <a:xfrm>
            <a:off x="181739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93B337-113E-77AC-8E5B-2B9E625DBB20}"/>
              </a:ext>
            </a:extLst>
          </p:cNvPr>
          <p:cNvSpPr/>
          <p:nvPr/>
        </p:nvSpPr>
        <p:spPr bwMode="auto">
          <a:xfrm>
            <a:off x="198569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8B8FC5-2DEC-CBED-F426-901B04D8AE4B}"/>
              </a:ext>
            </a:extLst>
          </p:cNvPr>
          <p:cNvSpPr/>
          <p:nvPr/>
        </p:nvSpPr>
        <p:spPr bwMode="auto">
          <a:xfrm>
            <a:off x="215400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C2CCFF-D6B7-D340-40EF-D5FD5A0DB269}"/>
              </a:ext>
            </a:extLst>
          </p:cNvPr>
          <p:cNvSpPr/>
          <p:nvPr/>
        </p:nvSpPr>
        <p:spPr bwMode="auto">
          <a:xfrm>
            <a:off x="232230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F5E291-F2C8-6626-A84B-5FE27A35A0EA}"/>
              </a:ext>
            </a:extLst>
          </p:cNvPr>
          <p:cNvSpPr/>
          <p:nvPr/>
        </p:nvSpPr>
        <p:spPr bwMode="auto">
          <a:xfrm>
            <a:off x="265890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7C90D1-8FAB-3FE8-6361-33F78575099D}"/>
              </a:ext>
            </a:extLst>
          </p:cNvPr>
          <p:cNvSpPr/>
          <p:nvPr/>
        </p:nvSpPr>
        <p:spPr bwMode="auto">
          <a:xfrm>
            <a:off x="518343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A6856E-833A-0EB2-47DB-93A085A06343}"/>
              </a:ext>
            </a:extLst>
          </p:cNvPr>
          <p:cNvSpPr/>
          <p:nvPr/>
        </p:nvSpPr>
        <p:spPr bwMode="auto">
          <a:xfrm>
            <a:off x="585664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EDF5BB-BC3D-B9F5-CF30-BF83524F05C9}"/>
              </a:ext>
            </a:extLst>
          </p:cNvPr>
          <p:cNvSpPr/>
          <p:nvPr/>
        </p:nvSpPr>
        <p:spPr bwMode="auto">
          <a:xfrm>
            <a:off x="602494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AE077A-7003-5F97-3185-FF710A964F97}"/>
              </a:ext>
            </a:extLst>
          </p:cNvPr>
          <p:cNvSpPr/>
          <p:nvPr/>
        </p:nvSpPr>
        <p:spPr bwMode="auto">
          <a:xfrm>
            <a:off x="619324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F7D64F-CC40-4ED5-FB77-767A75137320}"/>
              </a:ext>
            </a:extLst>
          </p:cNvPr>
          <p:cNvSpPr/>
          <p:nvPr/>
        </p:nvSpPr>
        <p:spPr bwMode="auto">
          <a:xfrm>
            <a:off x="636155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59B10A-F823-129B-2F29-16F606E9D2CE}"/>
              </a:ext>
            </a:extLst>
          </p:cNvPr>
          <p:cNvSpPr/>
          <p:nvPr/>
        </p:nvSpPr>
        <p:spPr bwMode="auto">
          <a:xfrm>
            <a:off x="652985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41F0A7-5821-BB61-07ED-E70B96992197}"/>
              </a:ext>
            </a:extLst>
          </p:cNvPr>
          <p:cNvSpPr/>
          <p:nvPr/>
        </p:nvSpPr>
        <p:spPr bwMode="auto">
          <a:xfrm>
            <a:off x="703475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430736-7689-6CE6-6F98-D5963CA4EE27}"/>
              </a:ext>
            </a:extLst>
          </p:cNvPr>
          <p:cNvSpPr/>
          <p:nvPr/>
        </p:nvSpPr>
        <p:spPr bwMode="auto">
          <a:xfrm>
            <a:off x="686645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CB2CBF-8EFD-F588-739D-2E9F83F5382C}"/>
              </a:ext>
            </a:extLst>
          </p:cNvPr>
          <p:cNvSpPr/>
          <p:nvPr/>
        </p:nvSpPr>
        <p:spPr bwMode="auto">
          <a:xfrm>
            <a:off x="7203061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A566DF-80AA-B757-CA77-D65ACC9457EE}"/>
              </a:ext>
            </a:extLst>
          </p:cNvPr>
          <p:cNvSpPr/>
          <p:nvPr/>
        </p:nvSpPr>
        <p:spPr bwMode="auto">
          <a:xfrm>
            <a:off x="669815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32A888-FFF0-1E7A-18BD-B838029B5663}"/>
              </a:ext>
            </a:extLst>
          </p:cNvPr>
          <p:cNvSpPr/>
          <p:nvPr/>
        </p:nvSpPr>
        <p:spPr bwMode="auto">
          <a:xfrm>
            <a:off x="737136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FCEE45-8461-4DCA-C35A-E996B35B88A4}"/>
              </a:ext>
            </a:extLst>
          </p:cNvPr>
          <p:cNvSpPr/>
          <p:nvPr/>
        </p:nvSpPr>
        <p:spPr bwMode="auto">
          <a:xfrm>
            <a:off x="7539665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A790B22-4B32-B820-32C9-73DF281FD7F2}"/>
              </a:ext>
            </a:extLst>
          </p:cNvPr>
          <p:cNvSpPr/>
          <p:nvPr/>
        </p:nvSpPr>
        <p:spPr bwMode="auto">
          <a:xfrm>
            <a:off x="7707967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080D10D-A5EC-F733-9B37-B632D43CB4CF}"/>
              </a:ext>
            </a:extLst>
          </p:cNvPr>
          <p:cNvSpPr/>
          <p:nvPr/>
        </p:nvSpPr>
        <p:spPr bwMode="auto">
          <a:xfrm>
            <a:off x="7876269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5541B7F-2615-3F6A-93F5-9AF83C232F2E}"/>
              </a:ext>
            </a:extLst>
          </p:cNvPr>
          <p:cNvSpPr/>
          <p:nvPr/>
        </p:nvSpPr>
        <p:spPr bwMode="auto">
          <a:xfrm>
            <a:off x="8044573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97255A-56A6-4B3E-D68B-C406513F9185}"/>
              </a:ext>
            </a:extLst>
          </p:cNvPr>
          <p:cNvSpPr/>
          <p:nvPr/>
        </p:nvSpPr>
        <p:spPr bwMode="auto">
          <a:xfrm>
            <a:off x="8212873" y="3744460"/>
            <a:ext cx="170180" cy="265364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?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02" name="Speech Bubble: Rectangle 201">
            <a:extLst>
              <a:ext uri="{FF2B5EF4-FFF2-40B4-BE49-F238E27FC236}">
                <a16:creationId xmlns:a16="http://schemas.microsoft.com/office/drawing/2014/main" id="{6702BC9B-6A02-5352-7212-6374B6AF4346}"/>
              </a:ext>
            </a:extLst>
          </p:cNvPr>
          <p:cNvSpPr/>
          <p:nvPr/>
        </p:nvSpPr>
        <p:spPr bwMode="auto">
          <a:xfrm>
            <a:off x="7707967" y="4731030"/>
            <a:ext cx="770790" cy="495445"/>
          </a:xfrm>
          <a:prstGeom prst="wedgeRectCallout">
            <a:avLst>
              <a:gd name="adj1" fmla="val 26928"/>
              <a:gd name="adj2" fmla="val -205598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H2P branch 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B1DC2D2-8BF6-FB0E-8E01-D70254AD35D0}"/>
              </a:ext>
            </a:extLst>
          </p:cNvPr>
          <p:cNvSpPr/>
          <p:nvPr/>
        </p:nvSpPr>
        <p:spPr bwMode="auto">
          <a:xfrm>
            <a:off x="3604107" y="3004775"/>
            <a:ext cx="1689900" cy="265365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Global History</a:t>
            </a:r>
            <a:endParaRPr kumimoji="0" lang="en-GB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E46AFDE6-B9EA-A80B-E927-0FC78508B6F7}"/>
              </a:ext>
            </a:extLst>
          </p:cNvPr>
          <p:cNvCxnSpPr>
            <a:cxnSpLocks/>
            <a:stCxn id="220" idx="3"/>
            <a:endCxn id="221" idx="3"/>
          </p:cNvCxnSpPr>
          <p:nvPr/>
        </p:nvCxnSpPr>
        <p:spPr bwMode="auto">
          <a:xfrm flipH="1">
            <a:off x="10140264" y="3305541"/>
            <a:ext cx="16983" cy="690231"/>
          </a:xfrm>
          <a:prstGeom prst="curvedConnector3">
            <a:avLst>
              <a:gd name="adj1" fmla="val -13460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9FBFE571-DDD5-016A-5B79-7F6B69ED92F0}"/>
              </a:ext>
            </a:extLst>
          </p:cNvPr>
          <p:cNvSpPr/>
          <p:nvPr/>
        </p:nvSpPr>
        <p:spPr bwMode="auto">
          <a:xfrm rot="5400000">
            <a:off x="4252225" y="-497885"/>
            <a:ext cx="148387" cy="7750043"/>
          </a:xfrm>
          <a:prstGeom prst="leftBrace">
            <a:avLst>
              <a:gd name="adj1" fmla="val 8333"/>
              <a:gd name="adj2" fmla="val 488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458A3C43-44CA-69F8-C388-A40ED2169F77}"/>
              </a:ext>
            </a:extLst>
          </p:cNvPr>
          <p:cNvCxnSpPr>
            <a:cxnSpLocks/>
            <a:stCxn id="219" idx="3"/>
            <a:endCxn id="220" idx="3"/>
          </p:cNvCxnSpPr>
          <p:nvPr/>
        </p:nvCxnSpPr>
        <p:spPr bwMode="auto">
          <a:xfrm>
            <a:off x="10157247" y="2607115"/>
            <a:ext cx="12700" cy="69842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C51CFA3D-F843-5180-6AFC-8EB472D30AFD}"/>
              </a:ext>
            </a:extLst>
          </p:cNvPr>
          <p:cNvSpPr/>
          <p:nvPr/>
        </p:nvSpPr>
        <p:spPr bwMode="auto">
          <a:xfrm>
            <a:off x="3603530" y="4819131"/>
            <a:ext cx="691254" cy="365126"/>
          </a:xfrm>
          <a:prstGeom prst="wedgeRectCallout">
            <a:avLst>
              <a:gd name="adj1" fmla="val -53719"/>
              <a:gd name="adj2" fmla="val -26711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A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C9A4C608-5699-3308-176F-8A3DEFFCF1FF}"/>
              </a:ext>
            </a:extLst>
          </p:cNvPr>
          <p:cNvSpPr/>
          <p:nvPr/>
        </p:nvSpPr>
        <p:spPr bwMode="auto">
          <a:xfrm>
            <a:off x="4879416" y="4819131"/>
            <a:ext cx="608042" cy="365126"/>
          </a:xfrm>
          <a:prstGeom prst="wedgeRectCallout">
            <a:avLst>
              <a:gd name="adj1" fmla="val -96598"/>
              <a:gd name="adj2" fmla="val -273374"/>
            </a:avLst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latin typeface="Times" charset="0"/>
                <a:ea typeface="ＭＳ Ｐゴシック" charset="0"/>
              </a:rPr>
              <a:t>B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E811D9D-496C-D9BB-B872-D54A389FF7DC}"/>
              </a:ext>
            </a:extLst>
          </p:cNvPr>
          <p:cNvSpPr/>
          <p:nvPr/>
        </p:nvSpPr>
        <p:spPr bwMode="auto">
          <a:xfrm>
            <a:off x="6038642" y="4819131"/>
            <a:ext cx="645818" cy="365126"/>
          </a:xfrm>
          <a:prstGeom prst="wedgeRectCallout">
            <a:avLst>
              <a:gd name="adj1" fmla="val 41850"/>
              <a:gd name="adj2" fmla="val -270243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latin typeface="Times" charset="0"/>
                <a:ea typeface="ＭＳ Ｐゴシック" charset="0"/>
              </a:rPr>
              <a:t>C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1999346-5E70-0BD6-BCB5-F5095D919754}"/>
              </a:ext>
            </a:extLst>
          </p:cNvPr>
          <p:cNvSpPr/>
          <p:nvPr/>
        </p:nvSpPr>
        <p:spPr bwMode="auto">
          <a:xfrm>
            <a:off x="9601596" y="2387310"/>
            <a:ext cx="555651" cy="43960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fnA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BFA819E-4C85-0042-0465-29F4AE973AFC}"/>
              </a:ext>
            </a:extLst>
          </p:cNvPr>
          <p:cNvSpPr/>
          <p:nvPr/>
        </p:nvSpPr>
        <p:spPr bwMode="auto">
          <a:xfrm>
            <a:off x="8946424" y="2223177"/>
            <a:ext cx="638189" cy="36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A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79330EA-64B6-4B0C-2A41-41D56DB93970}"/>
              </a:ext>
            </a:extLst>
          </p:cNvPr>
          <p:cNvSpPr/>
          <p:nvPr/>
        </p:nvSpPr>
        <p:spPr bwMode="auto">
          <a:xfrm>
            <a:off x="9601596" y="3085736"/>
            <a:ext cx="555651" cy="43960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fnB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C2D8E36-BDA1-5F56-5769-0778DD9B58A6}"/>
              </a:ext>
            </a:extLst>
          </p:cNvPr>
          <p:cNvSpPr/>
          <p:nvPr/>
        </p:nvSpPr>
        <p:spPr bwMode="auto">
          <a:xfrm>
            <a:off x="8932861" y="2903173"/>
            <a:ext cx="638189" cy="36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latin typeface="Times" charset="0"/>
                <a:ea typeface="ＭＳ Ｐゴシック" charset="0"/>
              </a:rPr>
              <a:t>B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737E861-8823-BEB5-3268-AE7ACD1DC6E5}"/>
              </a:ext>
            </a:extLst>
          </p:cNvPr>
          <p:cNvSpPr/>
          <p:nvPr/>
        </p:nvSpPr>
        <p:spPr bwMode="auto">
          <a:xfrm>
            <a:off x="9584613" y="3775967"/>
            <a:ext cx="555651" cy="43960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fnC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3616E7C-35FA-1E02-B66D-A2202C788FE1}"/>
              </a:ext>
            </a:extLst>
          </p:cNvPr>
          <p:cNvSpPr/>
          <p:nvPr/>
        </p:nvSpPr>
        <p:spPr bwMode="auto">
          <a:xfrm>
            <a:off x="8932861" y="3492189"/>
            <a:ext cx="638189" cy="36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sz="2000" baseline="-30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81CE813-44AE-A7F2-6EB6-168C905E10D7}"/>
              </a:ext>
            </a:extLst>
          </p:cNvPr>
          <p:cNvSpPr/>
          <p:nvPr/>
        </p:nvSpPr>
        <p:spPr bwMode="auto">
          <a:xfrm>
            <a:off x="4309440" y="5402167"/>
            <a:ext cx="1851322" cy="365124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Program Context</a:t>
            </a:r>
            <a:endParaRPr kumimoji="0" lang="en-GB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3" name="Left Brace 242">
            <a:extLst>
              <a:ext uri="{FF2B5EF4-FFF2-40B4-BE49-F238E27FC236}">
                <a16:creationId xmlns:a16="http://schemas.microsoft.com/office/drawing/2014/main" id="{D9565F95-8501-B0E5-4602-66642EE82379}"/>
              </a:ext>
            </a:extLst>
          </p:cNvPr>
          <p:cNvSpPr/>
          <p:nvPr/>
        </p:nvSpPr>
        <p:spPr bwMode="auto">
          <a:xfrm rot="5400000" flipH="1">
            <a:off x="5015434" y="3796837"/>
            <a:ext cx="255214" cy="3082836"/>
          </a:xfrm>
          <a:prstGeom prst="leftBrace">
            <a:avLst>
              <a:gd name="adj1" fmla="val 8333"/>
              <a:gd name="adj2" fmla="val 488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A5D23-6215-61FE-9873-DA91580AFD3B}"/>
              </a:ext>
            </a:extLst>
          </p:cNvPr>
          <p:cNvSpPr/>
          <p:nvPr/>
        </p:nvSpPr>
        <p:spPr bwMode="auto">
          <a:xfrm>
            <a:off x="800154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78A06-E18B-42C3-00AD-6E47DB3B92E3}"/>
              </a:ext>
            </a:extLst>
          </p:cNvPr>
          <p:cNvSpPr/>
          <p:nvPr/>
        </p:nvSpPr>
        <p:spPr bwMode="auto">
          <a:xfrm>
            <a:off x="968456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1F2BA-3170-09B6-8FE3-2C6025E6C2E3}"/>
              </a:ext>
            </a:extLst>
          </p:cNvPr>
          <p:cNvSpPr/>
          <p:nvPr/>
        </p:nvSpPr>
        <p:spPr bwMode="auto">
          <a:xfrm>
            <a:off x="1136758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9F500-C36D-0B8C-581A-AC3BCEBABBDA}"/>
              </a:ext>
            </a:extLst>
          </p:cNvPr>
          <p:cNvSpPr/>
          <p:nvPr/>
        </p:nvSpPr>
        <p:spPr bwMode="auto">
          <a:xfrm>
            <a:off x="1305060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17E3D-E587-568D-9036-6766DDE15B94}"/>
              </a:ext>
            </a:extLst>
          </p:cNvPr>
          <p:cNvSpPr/>
          <p:nvPr/>
        </p:nvSpPr>
        <p:spPr bwMode="auto">
          <a:xfrm>
            <a:off x="1473362" y="3744460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E37F4-16DC-C7D0-86F7-0130C8C7D6FA}"/>
              </a:ext>
            </a:extLst>
          </p:cNvPr>
          <p:cNvSpPr txBox="1"/>
          <p:nvPr/>
        </p:nvSpPr>
        <p:spPr>
          <a:xfrm>
            <a:off x="366489" y="35481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  <a:endParaRPr lang="de-D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96027-835D-8319-CBDB-B0E76B56D005}"/>
              </a:ext>
            </a:extLst>
          </p:cNvPr>
          <p:cNvSpPr txBox="1"/>
          <p:nvPr/>
        </p:nvSpPr>
        <p:spPr>
          <a:xfrm>
            <a:off x="2827964" y="33029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  <a:endParaRPr lang="de-DE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FB6FD-1616-16B8-5BA7-6A8FF822D46F}"/>
              </a:ext>
            </a:extLst>
          </p:cNvPr>
          <p:cNvSpPr/>
          <p:nvPr/>
        </p:nvSpPr>
        <p:spPr bwMode="auto">
          <a:xfrm>
            <a:off x="9701646" y="4596376"/>
            <a:ext cx="333375" cy="265364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H2P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AC5A45E-89F0-765C-B5AF-63D0527845B3}"/>
              </a:ext>
            </a:extLst>
          </p:cNvPr>
          <p:cNvCxnSpPr>
            <a:cxnSpLocks/>
            <a:stCxn id="221" idx="2"/>
            <a:endCxn id="19" idx="0"/>
          </p:cNvCxnSpPr>
          <p:nvPr/>
        </p:nvCxnSpPr>
        <p:spPr bwMode="auto">
          <a:xfrm rot="16200000" flipH="1">
            <a:off x="9674986" y="4403028"/>
            <a:ext cx="380800" cy="58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7941C4E-2CFA-0248-0AD3-0D7A0FA59C46}"/>
              </a:ext>
            </a:extLst>
          </p:cNvPr>
          <p:cNvSpPr/>
          <p:nvPr/>
        </p:nvSpPr>
        <p:spPr bwMode="auto">
          <a:xfrm>
            <a:off x="612710" y="4427078"/>
            <a:ext cx="1371616" cy="603960"/>
          </a:xfrm>
          <a:prstGeom prst="wedgeRectCallout">
            <a:avLst>
              <a:gd name="adj1" fmla="val 41194"/>
              <a:gd name="adj2" fmla="val -11297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Long history pattern</a:t>
            </a:r>
            <a:endParaRPr lang="en-GB" sz="2000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3" grpId="0" animBg="1"/>
      <p:bldP spid="222" grpId="0" animBg="1"/>
      <p:bldP spid="11" grpId="0" animBg="1"/>
      <p:bldP spid="202" grpId="0" animBg="1"/>
      <p:bldP spid="225" grpId="0" animBg="1"/>
      <p:bldP spid="226" grpId="0" animBg="1"/>
      <p:bldP spid="227" grpId="0" animBg="1"/>
      <p:bldP spid="219" grpId="0" animBg="1"/>
      <p:bldP spid="228" grpId="0"/>
      <p:bldP spid="220" grpId="0" animBg="1"/>
      <p:bldP spid="235" grpId="0"/>
      <p:bldP spid="221" grpId="0" animBg="1"/>
      <p:bldP spid="236" grpId="0"/>
      <p:bldP spid="242" grpId="0" animBg="1"/>
      <p:bldP spid="243" grpId="0" animBg="1"/>
      <p:bldP spid="12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2A2E-6A36-7242-57F9-31B0F14B3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A08FD-92B6-9F51-C18D-618D03FE8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11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A3A4-8D33-9DB1-1792-A63EE1875C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1" y="1066710"/>
            <a:ext cx="8330693" cy="1891514"/>
          </a:xfrm>
        </p:spPr>
        <p:txBody>
          <a:bodyPr/>
          <a:lstStyle/>
          <a:p>
            <a:pPr defTabSz="914400"/>
            <a:r>
              <a:rPr lang="en-GB" sz="2400" b="1" dirty="0"/>
              <a:t>Hypothesis:</a:t>
            </a:r>
          </a:p>
          <a:p>
            <a:pPr marL="360363" indent="-360363" defTabSz="268288">
              <a:buFont typeface="Arial" panose="020B0604020202020204" pitchFamily="34" charset="0"/>
              <a:buChar char="•"/>
            </a:pPr>
            <a:r>
              <a:rPr lang="en-GB" sz="2200" dirty="0"/>
              <a:t>Branch behaviour can be captured </a:t>
            </a:r>
            <a:r>
              <a:rPr lang="en-GB" sz="2200" b="1" dirty="0"/>
              <a:t>per context </a:t>
            </a:r>
          </a:p>
          <a:p>
            <a:pPr marL="840423" lvl="1" indent="-360363" defTabSz="2682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0" dirty="0"/>
              <a:t>Sequence of preceding unconditional branches identify context</a:t>
            </a:r>
          </a:p>
          <a:p>
            <a:pPr lvl="1" indent="0" defTabSz="268288">
              <a:spcBef>
                <a:spcPts val="0"/>
              </a:spcBef>
              <a:buNone/>
            </a:pPr>
            <a:r>
              <a:rPr lang="en-GB" sz="20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ym typeface="Wingdings" panose="05000000000000000000" pitchFamily="2" charset="2"/>
              </a:rPr>
              <a:t> Context locality</a:t>
            </a:r>
            <a:endParaRPr lang="en-GB" sz="2000" dirty="0"/>
          </a:p>
          <a:p>
            <a:endParaRPr lang="en-GB" sz="20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528AEF-DD3A-A159-E883-8199F9FE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Contexts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33ADDDFC-E7E5-973F-2473-CF46375078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FEE1058B-948C-0FB7-5FB0-AA1B4E19B997}"/>
              </a:ext>
            </a:extLst>
          </p:cNvPr>
          <p:cNvGrpSpPr/>
          <p:nvPr/>
        </p:nvGrpSpPr>
        <p:grpSpPr>
          <a:xfrm>
            <a:off x="292763" y="3686175"/>
            <a:ext cx="7933673" cy="380465"/>
            <a:chOff x="292763" y="3686175"/>
            <a:chExt cx="7933673" cy="380465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0734CFEB-5112-D6F4-D318-E328023E7987}"/>
                </a:ext>
              </a:extLst>
            </p:cNvPr>
            <p:cNvGrpSpPr/>
            <p:nvPr/>
          </p:nvGrpSpPr>
          <p:grpSpPr>
            <a:xfrm>
              <a:off x="1622168" y="3686175"/>
              <a:ext cx="6604268" cy="380465"/>
              <a:chOff x="1622168" y="3686175"/>
              <a:chExt cx="6604268" cy="3804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4CB3541-7F57-E8ED-D3A1-BFC389B82D3E}"/>
                  </a:ext>
                </a:extLst>
              </p:cNvPr>
              <p:cNvSpPr/>
              <p:nvPr/>
            </p:nvSpPr>
            <p:spPr bwMode="auto">
              <a:xfrm>
                <a:off x="6526093" y="3686175"/>
                <a:ext cx="1686780" cy="380465"/>
              </a:xfrm>
              <a:prstGeom prst="rect">
                <a:avLst/>
              </a:prstGeom>
              <a:solidFill>
                <a:schemeClr val="accent2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A5B6E2-189B-5272-6946-55F342449312}"/>
                  </a:ext>
                </a:extLst>
              </p:cNvPr>
              <p:cNvSpPr/>
              <p:nvPr/>
            </p:nvSpPr>
            <p:spPr bwMode="auto">
              <a:xfrm>
                <a:off x="4525669" y="3688079"/>
                <a:ext cx="1999931" cy="378561"/>
              </a:xfrm>
              <a:prstGeom prst="rect">
                <a:avLst/>
              </a:prstGeom>
              <a:solidFill>
                <a:srgbClr val="92D05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6FB14C-1647-992B-D5C2-6DC798F10A3F}"/>
                  </a:ext>
                </a:extLst>
              </p:cNvPr>
              <p:cNvSpPr/>
              <p:nvPr/>
            </p:nvSpPr>
            <p:spPr bwMode="auto">
              <a:xfrm>
                <a:off x="3506274" y="3688079"/>
                <a:ext cx="1023865" cy="378561"/>
              </a:xfrm>
              <a:prstGeom prst="rect">
                <a:avLst/>
              </a:prstGeom>
              <a:solidFill>
                <a:schemeClr val="accent1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56C903-1E1D-3D93-4120-516943D85F5C}"/>
                  </a:ext>
                </a:extLst>
              </p:cNvPr>
              <p:cNvSpPr/>
              <p:nvPr/>
            </p:nvSpPr>
            <p:spPr bwMode="auto">
              <a:xfrm>
                <a:off x="1622168" y="3721894"/>
                <a:ext cx="6604268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A1AC6B1-FBF4-5624-2115-75DF01FB1605}"/>
                  </a:ext>
                </a:extLst>
              </p:cNvPr>
              <p:cNvSpPr/>
              <p:nvPr/>
            </p:nvSpPr>
            <p:spPr bwMode="auto">
              <a:xfrm>
                <a:off x="249060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E3E7871-6CD8-0247-1C56-B3BA5C369426}"/>
                  </a:ext>
                </a:extLst>
              </p:cNvPr>
              <p:cNvSpPr/>
              <p:nvPr/>
            </p:nvSpPr>
            <p:spPr bwMode="auto">
              <a:xfrm>
                <a:off x="282720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D388A0-4F5D-DF3F-0AF3-E1FFDBA9ACD6}"/>
                  </a:ext>
                </a:extLst>
              </p:cNvPr>
              <p:cNvSpPr/>
              <p:nvPr/>
            </p:nvSpPr>
            <p:spPr bwMode="auto">
              <a:xfrm>
                <a:off x="299551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A0DDF05-7DD0-9BB1-B72B-85EEE0EB3088}"/>
                  </a:ext>
                </a:extLst>
              </p:cNvPr>
              <p:cNvSpPr/>
              <p:nvPr/>
            </p:nvSpPr>
            <p:spPr bwMode="auto">
              <a:xfrm>
                <a:off x="316381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F63885E-80CE-BC09-77D5-29E084BC6825}"/>
                  </a:ext>
                </a:extLst>
              </p:cNvPr>
              <p:cNvSpPr/>
              <p:nvPr/>
            </p:nvSpPr>
            <p:spPr bwMode="auto">
              <a:xfrm>
                <a:off x="333211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6243E97-BFD3-A12F-67EF-12163D6CB1CC}"/>
                  </a:ext>
                </a:extLst>
              </p:cNvPr>
              <p:cNvSpPr/>
              <p:nvPr/>
            </p:nvSpPr>
            <p:spPr bwMode="auto">
              <a:xfrm>
                <a:off x="350041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E53CD1F-B63A-46CF-8154-AFFCC298C546}"/>
                  </a:ext>
                </a:extLst>
              </p:cNvPr>
              <p:cNvSpPr/>
              <p:nvPr/>
            </p:nvSpPr>
            <p:spPr bwMode="auto">
              <a:xfrm>
                <a:off x="366871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F84476F-6688-56F7-BAF3-43F7F63B9F73}"/>
                  </a:ext>
                </a:extLst>
              </p:cNvPr>
              <p:cNvSpPr/>
              <p:nvPr/>
            </p:nvSpPr>
            <p:spPr bwMode="auto">
              <a:xfrm>
                <a:off x="383702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C524DA-8455-1A41-98AD-5B99FE493A35}"/>
                  </a:ext>
                </a:extLst>
              </p:cNvPr>
              <p:cNvSpPr/>
              <p:nvPr/>
            </p:nvSpPr>
            <p:spPr bwMode="auto">
              <a:xfrm>
                <a:off x="400532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3F392D0-02C3-0413-8713-44D526B6091A}"/>
                  </a:ext>
                </a:extLst>
              </p:cNvPr>
              <p:cNvSpPr/>
              <p:nvPr/>
            </p:nvSpPr>
            <p:spPr bwMode="auto">
              <a:xfrm>
                <a:off x="417362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42B2B11-3F38-BBEB-BCB8-773D355680DA}"/>
                  </a:ext>
                </a:extLst>
              </p:cNvPr>
              <p:cNvSpPr/>
              <p:nvPr/>
            </p:nvSpPr>
            <p:spPr bwMode="auto">
              <a:xfrm>
                <a:off x="434192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E0B2396-638D-473E-651C-164272761AA3}"/>
                  </a:ext>
                </a:extLst>
              </p:cNvPr>
              <p:cNvSpPr/>
              <p:nvPr/>
            </p:nvSpPr>
            <p:spPr bwMode="auto">
              <a:xfrm>
                <a:off x="451022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9C84E95-90DD-3782-F723-6CCED8BE80DC}"/>
                  </a:ext>
                </a:extLst>
              </p:cNvPr>
              <p:cNvSpPr/>
              <p:nvPr/>
            </p:nvSpPr>
            <p:spPr bwMode="auto">
              <a:xfrm>
                <a:off x="467853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9F97E85-84FC-3010-C6A9-98051D546E86}"/>
                  </a:ext>
                </a:extLst>
              </p:cNvPr>
              <p:cNvSpPr/>
              <p:nvPr/>
            </p:nvSpPr>
            <p:spPr bwMode="auto">
              <a:xfrm>
                <a:off x="484683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B541E8A-BAA0-FC65-06B8-F90E5D864299}"/>
                  </a:ext>
                </a:extLst>
              </p:cNvPr>
              <p:cNvSpPr/>
              <p:nvPr/>
            </p:nvSpPr>
            <p:spPr bwMode="auto">
              <a:xfrm>
                <a:off x="501513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0877FF3-5566-AA64-3C07-E9A961438932}"/>
                  </a:ext>
                </a:extLst>
              </p:cNvPr>
              <p:cNvSpPr/>
              <p:nvPr/>
            </p:nvSpPr>
            <p:spPr bwMode="auto">
              <a:xfrm>
                <a:off x="552004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9CDA11F-1EA9-0317-96E2-6A6CDE3BD262}"/>
                  </a:ext>
                </a:extLst>
              </p:cNvPr>
              <p:cNvSpPr/>
              <p:nvPr/>
            </p:nvSpPr>
            <p:spPr bwMode="auto">
              <a:xfrm>
                <a:off x="535173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B22D293-89C0-99F0-CB82-B68F2F1DA61F}"/>
                  </a:ext>
                </a:extLst>
              </p:cNvPr>
              <p:cNvSpPr/>
              <p:nvPr/>
            </p:nvSpPr>
            <p:spPr bwMode="auto">
              <a:xfrm>
                <a:off x="568834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03C0D89-19BE-4395-7180-A399CA11BB4E}"/>
                  </a:ext>
                </a:extLst>
              </p:cNvPr>
              <p:cNvSpPr/>
              <p:nvPr/>
            </p:nvSpPr>
            <p:spPr bwMode="auto">
              <a:xfrm>
                <a:off x="164909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4441C0-5C1D-876E-BDFD-1CC7663021D1}"/>
                  </a:ext>
                </a:extLst>
              </p:cNvPr>
              <p:cNvSpPr/>
              <p:nvPr/>
            </p:nvSpPr>
            <p:spPr bwMode="auto">
              <a:xfrm>
                <a:off x="181739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3FBA523-B8F0-63E1-902B-1167888F4EE8}"/>
                  </a:ext>
                </a:extLst>
              </p:cNvPr>
              <p:cNvSpPr/>
              <p:nvPr/>
            </p:nvSpPr>
            <p:spPr bwMode="auto">
              <a:xfrm>
                <a:off x="198569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558BB60-C310-1D37-2613-E5CD923FF09C}"/>
                  </a:ext>
                </a:extLst>
              </p:cNvPr>
              <p:cNvSpPr/>
              <p:nvPr/>
            </p:nvSpPr>
            <p:spPr bwMode="auto">
              <a:xfrm>
                <a:off x="215400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18D0F1B-F88F-E1BD-9DFA-4248A836AFAD}"/>
                  </a:ext>
                </a:extLst>
              </p:cNvPr>
              <p:cNvSpPr/>
              <p:nvPr/>
            </p:nvSpPr>
            <p:spPr bwMode="auto">
              <a:xfrm>
                <a:off x="232230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CC36B88-9F58-680A-D08D-C6382EE5DF55}"/>
                  </a:ext>
                </a:extLst>
              </p:cNvPr>
              <p:cNvSpPr/>
              <p:nvPr/>
            </p:nvSpPr>
            <p:spPr bwMode="auto">
              <a:xfrm>
                <a:off x="265890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7B63809-AF68-CBDD-65BA-60C097C72A4B}"/>
                  </a:ext>
                </a:extLst>
              </p:cNvPr>
              <p:cNvSpPr/>
              <p:nvPr/>
            </p:nvSpPr>
            <p:spPr bwMode="auto">
              <a:xfrm>
                <a:off x="518343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61F5C2-2C94-9756-ADD3-24FCC1BCCBB1}"/>
                  </a:ext>
                </a:extLst>
              </p:cNvPr>
              <p:cNvSpPr/>
              <p:nvPr/>
            </p:nvSpPr>
            <p:spPr bwMode="auto">
              <a:xfrm>
                <a:off x="585664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5D4DC8-FA9A-4BC4-AC52-3BDDFAD2FE90}"/>
                  </a:ext>
                </a:extLst>
              </p:cNvPr>
              <p:cNvSpPr/>
              <p:nvPr/>
            </p:nvSpPr>
            <p:spPr bwMode="auto">
              <a:xfrm>
                <a:off x="602494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7A2A94BB-72EE-3781-22EF-3E57EBA6A015}"/>
                  </a:ext>
                </a:extLst>
              </p:cNvPr>
              <p:cNvSpPr/>
              <p:nvPr/>
            </p:nvSpPr>
            <p:spPr bwMode="auto">
              <a:xfrm>
                <a:off x="619324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99F927B-1AB1-0B7A-04B3-1A3F748401DD}"/>
                  </a:ext>
                </a:extLst>
              </p:cNvPr>
              <p:cNvSpPr/>
              <p:nvPr/>
            </p:nvSpPr>
            <p:spPr bwMode="auto">
              <a:xfrm>
                <a:off x="636155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363C266-E4F7-69FE-C231-2E2C05452B38}"/>
                  </a:ext>
                </a:extLst>
              </p:cNvPr>
              <p:cNvSpPr/>
              <p:nvPr/>
            </p:nvSpPr>
            <p:spPr bwMode="auto">
              <a:xfrm>
                <a:off x="652985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90F3573-5D09-7E11-FCCD-DC5FB1AA064C}"/>
                  </a:ext>
                </a:extLst>
              </p:cNvPr>
              <p:cNvSpPr/>
              <p:nvPr/>
            </p:nvSpPr>
            <p:spPr bwMode="auto">
              <a:xfrm>
                <a:off x="703475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00689C4-2611-1670-A4DD-023C5A4E8A64}"/>
                  </a:ext>
                </a:extLst>
              </p:cNvPr>
              <p:cNvSpPr/>
              <p:nvPr/>
            </p:nvSpPr>
            <p:spPr bwMode="auto">
              <a:xfrm>
                <a:off x="686645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BFD631-CDDE-DF3E-1836-A80BC42EFC67}"/>
                  </a:ext>
                </a:extLst>
              </p:cNvPr>
              <p:cNvSpPr/>
              <p:nvPr/>
            </p:nvSpPr>
            <p:spPr bwMode="auto">
              <a:xfrm>
                <a:off x="720306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7B96286-6909-EB4A-25B7-EE051C0E73BD}"/>
                  </a:ext>
                </a:extLst>
              </p:cNvPr>
              <p:cNvSpPr/>
              <p:nvPr/>
            </p:nvSpPr>
            <p:spPr bwMode="auto">
              <a:xfrm>
                <a:off x="669815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45EB077-6CCA-AB58-4568-B7AA477C9D84}"/>
                  </a:ext>
                </a:extLst>
              </p:cNvPr>
              <p:cNvSpPr/>
              <p:nvPr/>
            </p:nvSpPr>
            <p:spPr bwMode="auto">
              <a:xfrm>
                <a:off x="737136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850592A-A4AA-EC17-8B55-3684EC5A46BB}"/>
                  </a:ext>
                </a:extLst>
              </p:cNvPr>
              <p:cNvSpPr/>
              <p:nvPr/>
            </p:nvSpPr>
            <p:spPr bwMode="auto">
              <a:xfrm>
                <a:off x="753966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2FF17C6-BFD4-7B73-72D7-D7D1D3A9C2E8}"/>
                  </a:ext>
                </a:extLst>
              </p:cNvPr>
              <p:cNvSpPr/>
              <p:nvPr/>
            </p:nvSpPr>
            <p:spPr bwMode="auto">
              <a:xfrm>
                <a:off x="770796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2923A64-A09D-4F0C-445F-2DAD8AD3A562}"/>
                  </a:ext>
                </a:extLst>
              </p:cNvPr>
              <p:cNvSpPr/>
              <p:nvPr/>
            </p:nvSpPr>
            <p:spPr bwMode="auto">
              <a:xfrm>
                <a:off x="787626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D4D8D49-8803-BEB7-FC19-28994570B7B4}"/>
                  </a:ext>
                </a:extLst>
              </p:cNvPr>
              <p:cNvSpPr/>
              <p:nvPr/>
            </p:nvSpPr>
            <p:spPr bwMode="auto">
              <a:xfrm>
                <a:off x="804457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D21078C6-81AE-69B0-EC35-B6F538B2C778}"/>
                </a:ext>
              </a:extLst>
            </p:cNvPr>
            <p:cNvSpPr txBox="1"/>
            <p:nvPr/>
          </p:nvSpPr>
          <p:spPr>
            <a:xfrm>
              <a:off x="292763" y="3695259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1</a:t>
              </a:r>
              <a:endParaRPr lang="de-DE" dirty="0"/>
            </a:p>
          </p:txBody>
        </p: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12745A4-EFAE-F479-51C7-CF7DBF0702C7}"/>
              </a:ext>
            </a:extLst>
          </p:cNvPr>
          <p:cNvGrpSpPr/>
          <p:nvPr/>
        </p:nvGrpSpPr>
        <p:grpSpPr>
          <a:xfrm>
            <a:off x="299125" y="4227672"/>
            <a:ext cx="7927311" cy="381246"/>
            <a:chOff x="292763" y="4226864"/>
            <a:chExt cx="7927311" cy="381246"/>
          </a:xfrm>
        </p:grpSpPr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6609EA5B-F6C8-44DC-6E05-B9718B518B23}"/>
                </a:ext>
              </a:extLst>
            </p:cNvPr>
            <p:cNvGrpSpPr/>
            <p:nvPr/>
          </p:nvGrpSpPr>
          <p:grpSpPr>
            <a:xfrm>
              <a:off x="1615807" y="4226864"/>
              <a:ext cx="6604267" cy="380465"/>
              <a:chOff x="1615807" y="4226864"/>
              <a:chExt cx="6604267" cy="380465"/>
            </a:xfrm>
          </p:grpSpPr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AA20DF2B-87CB-F4D9-298A-2359915CB7E7}"/>
                  </a:ext>
                </a:extLst>
              </p:cNvPr>
              <p:cNvSpPr/>
              <p:nvPr/>
            </p:nvSpPr>
            <p:spPr bwMode="auto">
              <a:xfrm>
                <a:off x="6519732" y="4226864"/>
                <a:ext cx="1686780" cy="380465"/>
              </a:xfrm>
              <a:prstGeom prst="rect">
                <a:avLst/>
              </a:prstGeom>
              <a:solidFill>
                <a:srgbClr val="FFFF0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F65F8C33-D5E2-A449-98B8-275593C23CBE}"/>
                  </a:ext>
                </a:extLst>
              </p:cNvPr>
              <p:cNvSpPr/>
              <p:nvPr/>
            </p:nvSpPr>
            <p:spPr bwMode="auto">
              <a:xfrm>
                <a:off x="5181599" y="4228768"/>
                <a:ext cx="1337639" cy="378561"/>
              </a:xfrm>
              <a:prstGeom prst="rect">
                <a:avLst/>
              </a:prstGeom>
              <a:solidFill>
                <a:srgbClr val="5447FB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D60F53BE-C891-E1C9-05F6-9F57299AAB08}"/>
                  </a:ext>
                </a:extLst>
              </p:cNvPr>
              <p:cNvSpPr/>
              <p:nvPr/>
            </p:nvSpPr>
            <p:spPr bwMode="auto">
              <a:xfrm>
                <a:off x="4159250" y="4228768"/>
                <a:ext cx="1023865" cy="378561"/>
              </a:xfrm>
              <a:prstGeom prst="rect">
                <a:avLst/>
              </a:prstGeom>
              <a:solidFill>
                <a:srgbClr val="00206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DE4818A6-8551-2A93-2C68-92D9FD51B693}"/>
                  </a:ext>
                </a:extLst>
              </p:cNvPr>
              <p:cNvSpPr/>
              <p:nvPr/>
            </p:nvSpPr>
            <p:spPr bwMode="auto">
              <a:xfrm>
                <a:off x="1615807" y="4275283"/>
                <a:ext cx="6604267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577835DE-6C90-3184-79E2-D67D239852B8}"/>
                  </a:ext>
                </a:extLst>
              </p:cNvPr>
              <p:cNvGrpSpPr/>
              <p:nvPr/>
            </p:nvGrpSpPr>
            <p:grpSpPr>
              <a:xfrm>
                <a:off x="1640854" y="4293837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0BF83EB2-AAE8-26E4-9860-488BD38836F5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A7A8FC84-06F1-2B1B-E728-D100BD399724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3A4D5F57-4B90-2AE1-7A43-A31F32167131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230AFD44-1EA7-1AA7-BD6B-F9D7BA175EF0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31500C35-1451-4F73-74F9-BD583ACD4DF7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44704A18-1E47-1488-7922-D6C91BD08E20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E633690A-B32D-1409-BE2E-027FD4376471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0A58BF7F-704F-5E33-0534-A260F6268B02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3B968CD7-1FAE-345A-CA8F-9D3F55E854EF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74379367-FD82-CA5A-4255-99B326415CC7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743586B0-E1B4-B13B-B923-40879E579B7C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64DA6556-5789-02EC-A6D4-57E55D03A3B3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2CA6E08-24D1-DBA7-9C52-CAF4BD5369C7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0152571-BEB0-125A-2792-A2F0E2715E59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A26B52C-B316-A8C4-6D50-EA004FB26152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57CC674-F2ED-DFD5-AC51-A950390A8632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F8970FD0-4C83-6AF9-30B3-CA55F6E6E0FE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7F95984C-2A72-6E02-9DFD-8D05A93A10C7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36D816C7-A4BA-70E5-CAF6-01DA5EAED75A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A2C3689A-EC21-6583-F4FF-C88270843DE1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E578CB0C-BA14-E942-2A74-DB291CA1445C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DA33CC89-57D2-78EF-0355-63F8F01F0323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B1DAA6FB-CA75-6B37-0B90-1BC63EA8055F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8C85E1C8-AF88-5310-B8A6-5D38BA2D1885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43B98DA9-E462-686B-089B-BC343D13C75F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0DE3124D-895B-94CE-FED3-E29943FBDED4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D83CEE47-16C0-B4D0-C8D8-70A87DA05280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9660AB03-8EFF-7E4F-D55C-9E08AC9F47D0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E32ADB58-49DF-E8A7-1711-133526886BA5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6194A54A-E923-897A-1A4A-B6F964B4BF28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ECFD3B06-2A86-ED45-EBAB-5BCB04A98AFC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19D213B1-AC4D-5F7E-79D8-77B1E6BBE12B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C624A7F6-1184-D14C-32A3-148A1599CEC4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D1DDF1F-E5F1-430D-86B5-AA0524798317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04B4E55E-6FDF-C0FC-3E90-BD17CFD83D76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7B0D448D-CED2-E2CC-98F8-607F0EC1078E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790A9D68-225F-FEB9-E07B-4ECC43F2D2DD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AD831325-CFFF-68F3-0C0B-09D91BC6A1F7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46003DB-FC3E-DADB-627C-E563CCB5249B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30C59F84-5CE5-651E-0BD8-0AA840655D49}"/>
                </a:ext>
              </a:extLst>
            </p:cNvPr>
            <p:cNvSpPr txBox="1"/>
            <p:nvPr/>
          </p:nvSpPr>
          <p:spPr>
            <a:xfrm>
              <a:off x="292763" y="4238778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2</a:t>
              </a:r>
              <a:endParaRPr lang="de-DE" dirty="0"/>
            </a:p>
          </p:txBody>
        </p: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D572A269-2B9B-95A4-9F3E-149348C807E0}"/>
              </a:ext>
            </a:extLst>
          </p:cNvPr>
          <p:cNvGrpSpPr/>
          <p:nvPr/>
        </p:nvGrpSpPr>
        <p:grpSpPr>
          <a:xfrm>
            <a:off x="299124" y="4769950"/>
            <a:ext cx="7927312" cy="385721"/>
            <a:chOff x="292763" y="4765908"/>
            <a:chExt cx="7927312" cy="385721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6ABBC97C-DBCD-673F-B840-96584235F749}"/>
                </a:ext>
              </a:extLst>
            </p:cNvPr>
            <p:cNvGrpSpPr/>
            <p:nvPr/>
          </p:nvGrpSpPr>
          <p:grpSpPr>
            <a:xfrm>
              <a:off x="1615808" y="4765908"/>
              <a:ext cx="6604267" cy="380465"/>
              <a:chOff x="1615808" y="4765908"/>
              <a:chExt cx="6604267" cy="380465"/>
            </a:xfrm>
          </p:grpSpPr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53AF273F-46B6-322E-5A29-A15327BDA296}"/>
                  </a:ext>
                </a:extLst>
              </p:cNvPr>
              <p:cNvSpPr/>
              <p:nvPr/>
            </p:nvSpPr>
            <p:spPr bwMode="auto">
              <a:xfrm>
                <a:off x="6519733" y="4765908"/>
                <a:ext cx="1686780" cy="380465"/>
              </a:xfrm>
              <a:prstGeom prst="rect">
                <a:avLst/>
              </a:prstGeom>
              <a:solidFill>
                <a:schemeClr val="accent2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E2F8A03A-8C31-EF87-EC3A-90F4BB82042D}"/>
                  </a:ext>
                </a:extLst>
              </p:cNvPr>
              <p:cNvSpPr/>
              <p:nvPr/>
            </p:nvSpPr>
            <p:spPr bwMode="auto">
              <a:xfrm>
                <a:off x="4519309" y="4767812"/>
                <a:ext cx="1999931" cy="378561"/>
              </a:xfrm>
              <a:prstGeom prst="rect">
                <a:avLst/>
              </a:prstGeom>
              <a:solidFill>
                <a:srgbClr val="92D05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4FC035CD-F07E-F522-C7E8-4D039F44E571}"/>
                  </a:ext>
                </a:extLst>
              </p:cNvPr>
              <p:cNvSpPr/>
              <p:nvPr/>
            </p:nvSpPr>
            <p:spPr bwMode="auto">
              <a:xfrm>
                <a:off x="3499914" y="4767812"/>
                <a:ext cx="1023865" cy="378561"/>
              </a:xfrm>
              <a:prstGeom prst="rect">
                <a:avLst/>
              </a:prstGeom>
              <a:solidFill>
                <a:schemeClr val="accent1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4A7139FA-BC0B-B5E2-AA02-9DE7866890EF}"/>
                  </a:ext>
                </a:extLst>
              </p:cNvPr>
              <p:cNvSpPr/>
              <p:nvPr/>
            </p:nvSpPr>
            <p:spPr bwMode="auto">
              <a:xfrm>
                <a:off x="1615808" y="4801627"/>
                <a:ext cx="6604267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B0B790A7-3A39-2499-A75F-F9A6F1923D00}"/>
                  </a:ext>
                </a:extLst>
              </p:cNvPr>
              <p:cNvGrpSpPr/>
              <p:nvPr/>
            </p:nvGrpSpPr>
            <p:grpSpPr>
              <a:xfrm>
                <a:off x="1640855" y="4825723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D71011F-BAE3-B977-958A-F2B98248110F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63EE688-3631-3B34-FCE3-874D89FE4A1E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D1F46D51-8F2B-C85C-17A8-D8C183DFC302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28104C2-C70E-73EC-F42D-20B353EAA774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8855F035-B622-CC2C-B283-F22998B77E4D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F076BB3-1C4E-55E5-BDAD-14596DC3985C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E9F0A22D-F22D-8D93-8BDD-3C6B44ED1D93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989B251-19A9-09A5-C4C0-B4278AC3D493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C802184C-8C89-CDDB-F5E3-F893DE491CDD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BD7D0079-0739-C7A6-8597-6E6201C856BC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A976B07-60A1-4F96-D9A0-78288AC594EB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A3153470-C4DB-6839-E0F8-3794CAB082F2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9D18CB8B-8A28-6F86-5C27-0718DEAF2218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E525CE53-D3A2-ED5D-0616-2590E817905B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D21609F-1FA6-A95F-A811-80C4259BC276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1A85B32-EA8D-A9BE-8BA3-AFBF1C4CF153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BAEEB2BD-4F66-DCB9-B66E-656C2DAA38E6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D731B7D8-C55C-F3B2-46E7-F448FC77DF74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52632581-943C-40DF-E9C9-9CBEC744CAB6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D552E216-514A-7A21-EAA8-228B5892F139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9FE563A9-50CE-F6BE-C271-AC35A775500B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42047D70-7A52-D983-4DAA-280A393F2950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07C82B65-52DE-E67C-170E-1670F873CB34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420F0AB1-A87B-8DDE-DC5D-27A927937060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053DDD12-E05B-7C34-B331-CCE73E525850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DD6EA083-B4B6-1F94-CED8-E54960F52687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151C8876-A09A-E3F5-8FDC-F222D410C442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4D478DA-9053-A5F3-2373-ADABFA10D106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0DE46B25-2C17-143F-B752-CEB0A7A997C9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D9A97643-8EBF-4246-A7F6-048978DEBC14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763DD845-854B-1FE0-AF3E-1C33FF1F5354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391FDB9B-B39B-9C96-775E-6559D54168E5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3A45DE0-F76F-0C6F-EF43-0A0E10E9288B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752B551-719B-35C5-91ED-9C6AE6ADD20A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743A2B16-0E20-2333-902F-0061C9612998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0D49218E-D71C-A771-7887-353C24DB0395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02A4A7F5-EE6E-911F-54E0-A07D1BDABC30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EDA04E0E-4E74-1741-BA6A-386ECF6D3B2C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AB80963B-C508-2323-3190-41E84CBAFB94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2B737A72-FC24-573C-E16C-E450D076A424}"/>
                </a:ext>
              </a:extLst>
            </p:cNvPr>
            <p:cNvSpPr txBox="1"/>
            <p:nvPr/>
          </p:nvSpPr>
          <p:spPr>
            <a:xfrm>
              <a:off x="292763" y="4782297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3</a:t>
              </a:r>
              <a:endParaRPr lang="de-DE" dirty="0"/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1E8871F2-3F99-D31A-EE41-11A8DBDC0FF6}"/>
              </a:ext>
            </a:extLst>
          </p:cNvPr>
          <p:cNvGrpSpPr/>
          <p:nvPr/>
        </p:nvGrpSpPr>
        <p:grpSpPr>
          <a:xfrm>
            <a:off x="299125" y="5316703"/>
            <a:ext cx="7927311" cy="380465"/>
            <a:chOff x="292763" y="5325054"/>
            <a:chExt cx="7927311" cy="380465"/>
          </a:xfrm>
        </p:grpSpPr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FB92251D-C486-FE74-5117-D9ACE644A43C}"/>
                </a:ext>
              </a:extLst>
            </p:cNvPr>
            <p:cNvGrpSpPr/>
            <p:nvPr/>
          </p:nvGrpSpPr>
          <p:grpSpPr>
            <a:xfrm>
              <a:off x="1615806" y="5325054"/>
              <a:ext cx="6604268" cy="380465"/>
              <a:chOff x="1615806" y="5325054"/>
              <a:chExt cx="6604268" cy="380465"/>
            </a:xfrm>
          </p:grpSpPr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89FE96C3-B72E-4706-AB41-C71E2F082D47}"/>
                  </a:ext>
                </a:extLst>
              </p:cNvPr>
              <p:cNvSpPr/>
              <p:nvPr/>
            </p:nvSpPr>
            <p:spPr bwMode="auto">
              <a:xfrm>
                <a:off x="6519731" y="5325054"/>
                <a:ext cx="1686780" cy="380465"/>
              </a:xfrm>
              <a:prstGeom prst="rect">
                <a:avLst/>
              </a:prstGeom>
              <a:solidFill>
                <a:srgbClr val="FFFF0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FE0AE553-9359-56BA-6782-32EDBCA95BCD}"/>
                  </a:ext>
                </a:extLst>
              </p:cNvPr>
              <p:cNvSpPr/>
              <p:nvPr/>
            </p:nvSpPr>
            <p:spPr bwMode="auto">
              <a:xfrm>
                <a:off x="5162550" y="5326958"/>
                <a:ext cx="1363038" cy="378561"/>
              </a:xfrm>
              <a:prstGeom prst="rect">
                <a:avLst/>
              </a:prstGeom>
              <a:solidFill>
                <a:srgbClr val="5447FB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67DE91B4-301D-CC5D-FA99-736D327134B7}"/>
                  </a:ext>
                </a:extLst>
              </p:cNvPr>
              <p:cNvSpPr/>
              <p:nvPr/>
            </p:nvSpPr>
            <p:spPr bwMode="auto">
              <a:xfrm>
                <a:off x="4152900" y="5326958"/>
                <a:ext cx="1009650" cy="378561"/>
              </a:xfrm>
              <a:prstGeom prst="rect">
                <a:avLst/>
              </a:prstGeom>
              <a:solidFill>
                <a:srgbClr val="00206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45DFFFFA-35C2-32B7-C135-CA180D183B0D}"/>
                  </a:ext>
                </a:extLst>
              </p:cNvPr>
              <p:cNvSpPr/>
              <p:nvPr/>
            </p:nvSpPr>
            <p:spPr bwMode="auto">
              <a:xfrm>
                <a:off x="1615806" y="5360773"/>
                <a:ext cx="6604268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C086DCF3-983B-E174-98A2-CF2989751F01}"/>
                  </a:ext>
                </a:extLst>
              </p:cNvPr>
              <p:cNvGrpSpPr/>
              <p:nvPr/>
            </p:nvGrpSpPr>
            <p:grpSpPr>
              <a:xfrm>
                <a:off x="1622907" y="5382622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D3D69345-9BB9-FD4A-11C1-A3ECAC25F765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6EC5DB05-9DBF-2549-FF26-9D5E6DB88191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D5EDE495-A6BA-B054-521D-BF2F429F01E9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2CC6B2D-2DC4-FCB4-6CC4-3B6889BEB58A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3ED26182-6372-C37D-26B5-E4355B9E19C8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3F0F2633-9C57-F612-3EE4-3FB32B47D375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2EF29AC2-AC88-6213-2C07-86158AD282FD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F4D87358-9D6A-3406-55DD-FF4FB47F26DA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D26E18EB-F7C0-EAD6-DB72-7E2562732B15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4C7E6C01-64FE-D2F3-32FD-2719952078C7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3D9523D7-4BE1-DFB7-2CAC-5B9D8CDE6551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8BD663B7-AB6C-A8B4-B233-71732DBBB95B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59F6A3BE-A90E-6711-8DF7-1E9453ECC01E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53B5B569-4513-427E-B9A2-4FB9319C360A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E0CE7EAB-0C45-6B4E-64D5-89CB50A55217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42C83A92-55EE-C5EB-B647-EC8880E3AE29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2547E8EE-3888-8C64-C6FD-9F7B35ED2BC4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1ADD69E9-B5A5-9C21-B925-6D2B965E57E5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B8DEAD8D-0826-827A-8EA2-7E81B3F9FC97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425166FD-E570-3479-1F45-D967F516F8BC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F6ED34C8-2947-3A8F-55C6-133E607ABFCE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F02D4E54-90EA-87DD-FE15-E11BF6CF79D1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0F59F745-AB2B-2153-23E4-2113884099C5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F04310EE-9152-AD45-B2C8-2244DB5796D7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405E0451-4729-FA41-91F5-AF14CBE5B36D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F5918F5B-EDDA-234B-5D22-105BE6795541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39BEF636-223C-41B9-7AF2-A6E3CF4013C0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EC18D72F-815F-E145-4054-80D98EF9B187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2BB6D65D-94FC-251F-03BE-40566BCF911D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40A8694A-CD3C-E97F-2011-9405F2342616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AF3A714B-BFED-0DD5-0C78-C53FFC231F5D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6C68072-E447-AA58-C1CA-BCD7A917CC4D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578C731D-193A-756A-4D6D-4A7AC1664E98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ED09D115-C5B6-5DFD-626E-11B01F743739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8398A670-AB62-068E-AF83-C7B4E96A2BA1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BAFC6AF-B41A-C72E-964B-1CD32B6126DC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E19DBEB7-31B0-63BB-B384-1BEDBE83C3C0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A40C7834-093A-0B5C-5B1F-94F43B78BDDC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13141435-AFDB-4ED2-3D78-BF895A36AE26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C0FBC2B2-5A72-1C6B-05F6-773D5EB388E6}"/>
                </a:ext>
              </a:extLst>
            </p:cNvPr>
            <p:cNvSpPr txBox="1"/>
            <p:nvPr/>
          </p:nvSpPr>
          <p:spPr>
            <a:xfrm>
              <a:off x="292763" y="5325816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4</a:t>
              </a:r>
              <a:endParaRPr lang="de-DE" dirty="0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87409CFB-3C62-4323-C17A-A299BCBC2277}"/>
              </a:ext>
            </a:extLst>
          </p:cNvPr>
          <p:cNvGrpSpPr/>
          <p:nvPr/>
        </p:nvGrpSpPr>
        <p:grpSpPr>
          <a:xfrm>
            <a:off x="299989" y="5858201"/>
            <a:ext cx="7926447" cy="380465"/>
            <a:chOff x="292763" y="5858201"/>
            <a:chExt cx="7926447" cy="380465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8ACB9B76-0589-2883-D343-77483C0D5F20}"/>
                </a:ext>
              </a:extLst>
            </p:cNvPr>
            <p:cNvGrpSpPr/>
            <p:nvPr/>
          </p:nvGrpSpPr>
          <p:grpSpPr>
            <a:xfrm>
              <a:off x="1614941" y="5858201"/>
              <a:ext cx="6604269" cy="380465"/>
              <a:chOff x="1614941" y="5858201"/>
              <a:chExt cx="6604269" cy="380465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12DEB4D-30B5-885E-C1A1-D8964E524843}"/>
                  </a:ext>
                </a:extLst>
              </p:cNvPr>
              <p:cNvSpPr/>
              <p:nvPr/>
            </p:nvSpPr>
            <p:spPr bwMode="auto">
              <a:xfrm>
                <a:off x="6531569" y="5858201"/>
                <a:ext cx="1686780" cy="380465"/>
              </a:xfrm>
              <a:prstGeom prst="rect">
                <a:avLst/>
              </a:prstGeom>
              <a:solidFill>
                <a:srgbClr val="FFFF0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25B90D4F-7270-5BF0-54C0-A1399FA1DB36}"/>
                  </a:ext>
                </a:extLst>
              </p:cNvPr>
              <p:cNvSpPr/>
              <p:nvPr/>
            </p:nvSpPr>
            <p:spPr bwMode="auto">
              <a:xfrm>
                <a:off x="5162550" y="5860105"/>
                <a:ext cx="1368526" cy="378561"/>
              </a:xfrm>
              <a:prstGeom prst="rect">
                <a:avLst/>
              </a:prstGeom>
              <a:solidFill>
                <a:srgbClr val="5447FB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353E37F3-33E6-ADD1-085C-2095593FFD11}"/>
                  </a:ext>
                </a:extLst>
              </p:cNvPr>
              <p:cNvSpPr/>
              <p:nvPr/>
            </p:nvSpPr>
            <p:spPr bwMode="auto">
              <a:xfrm>
                <a:off x="4152039" y="5860105"/>
                <a:ext cx="1009650" cy="378561"/>
              </a:xfrm>
              <a:prstGeom prst="rect">
                <a:avLst/>
              </a:prstGeom>
              <a:solidFill>
                <a:srgbClr val="00206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C6E61500-FD62-CAD0-B24F-7F7505CF88BC}"/>
                  </a:ext>
                </a:extLst>
              </p:cNvPr>
              <p:cNvSpPr/>
              <p:nvPr/>
            </p:nvSpPr>
            <p:spPr bwMode="auto">
              <a:xfrm>
                <a:off x="1614941" y="5892721"/>
                <a:ext cx="6604269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0FD72512-EA15-5746-8139-00F66A5D0103}"/>
                  </a:ext>
                </a:extLst>
              </p:cNvPr>
              <p:cNvGrpSpPr/>
              <p:nvPr/>
            </p:nvGrpSpPr>
            <p:grpSpPr>
              <a:xfrm>
                <a:off x="1624731" y="5909001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995CECE2-8DDF-ED47-7192-FF3C382E3BE2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7095FCC0-936E-076E-9025-044909C8C9A0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4A9D5665-7B03-BAFF-47C7-01B94022D35F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0C937310-EE00-1137-7C82-28D90495BA34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6D0E7E03-FCE1-BFA2-BA3D-86958F27AE98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55E8B909-DED6-C15A-10F0-08018FAF9099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1FAEE028-7F9E-259C-E9BF-49D9B0891E89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AB2C9EEE-5C23-4EA8-B372-C0F1751AC919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33B1E635-D59C-6DC0-E780-F798D371362D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85503080-65B5-2300-32EF-0833C98E9D6E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1E771965-BD5B-D408-B3E3-AA6B92090564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6021246F-90A0-AEE1-1CFB-BDC003D2E95F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DE1AF9ED-FE9E-FB89-7B02-00BDD217672E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A3303F6E-D539-7FDE-C670-440BB2976528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872ADF90-B731-D6D7-746B-F4D29B79C2A0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AE2320A-EA84-6911-CF52-19EDA52AE4E9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412F49E2-A959-3E52-7D7F-B657CEDA03F9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51377B6-D1D5-F16B-1899-467A93D44140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091B3CC1-92DF-35D6-8F8A-6FABC60593C4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5154FB5A-2209-BE32-0F8B-F77EF0C9AFF0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A366A95A-660D-EBDC-BFB4-8B3B0289EAF6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D56C922-4166-78E0-9D6F-E571321C86FA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968E62B2-1E3B-C6BF-DA4C-D3A9E337A659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D55D4A51-3F83-9FC4-2C01-B4C5AC45B2F1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6AF64F88-63C6-655A-D326-5B29B1AE742D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307B8597-1A16-91EE-64B4-14D26F5F6C43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59A188F9-98E5-4386-45F1-559BE32B9864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D24DA117-D5B0-15C5-FC76-3A5D321EB89C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4E486425-B718-3B19-746D-C175FA1E7D49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5D3E41B-6230-C00E-8EC7-F6D09589AF52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8F56A4EA-6DB5-9A10-7529-A3E4FB40AEAE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23183D2-4E90-07BA-E3FC-B8AB8636F1FA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B680D4C9-0539-29DE-D52D-AC99049D621A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BF9458A6-CF5C-855B-7E0B-A80C5ED432D5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56D6E77-3ABF-4206-4B83-1870AA8A7866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F938F4CB-AE1B-BA06-E849-88A58C2C55A2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4718124D-E281-7832-B949-F8F87B589F69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6E48CCDA-27A5-5443-2184-EDB3D6749DD8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D141179-2D60-C3F6-D2F7-B81AC686B3C9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78FCCC1C-3388-8ED4-2894-3F89C7B39009}"/>
                </a:ext>
              </a:extLst>
            </p:cNvPr>
            <p:cNvSpPr txBox="1"/>
            <p:nvPr/>
          </p:nvSpPr>
          <p:spPr>
            <a:xfrm>
              <a:off x="292763" y="5869334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5</a:t>
              </a:r>
              <a:endParaRPr lang="de-DE" dirty="0"/>
            </a:p>
          </p:txBody>
        </p:sp>
      </p:grpSp>
      <p:sp>
        <p:nvSpPr>
          <p:cNvPr id="695" name="Right Brace 694">
            <a:extLst>
              <a:ext uri="{FF2B5EF4-FFF2-40B4-BE49-F238E27FC236}">
                <a16:creationId xmlns:a16="http://schemas.microsoft.com/office/drawing/2014/main" id="{5AD567A3-C83A-6051-416B-E4257A1CBE3F}"/>
              </a:ext>
            </a:extLst>
          </p:cNvPr>
          <p:cNvSpPr/>
          <p:nvPr/>
        </p:nvSpPr>
        <p:spPr bwMode="auto">
          <a:xfrm>
            <a:off x="8279924" y="3695259"/>
            <a:ext cx="309791" cy="913659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latin typeface="Times" charset="0"/>
              <a:ea typeface="ＭＳ Ｐゴシック" charset="0"/>
            </a:endParaRPr>
          </a:p>
        </p:txBody>
      </p:sp>
      <p:sp>
        <p:nvSpPr>
          <p:cNvPr id="696" name="Right Brace 695">
            <a:extLst>
              <a:ext uri="{FF2B5EF4-FFF2-40B4-BE49-F238E27FC236}">
                <a16:creationId xmlns:a16="http://schemas.microsoft.com/office/drawing/2014/main" id="{5D766785-9D82-222A-605C-81AEEA61D7A3}"/>
              </a:ext>
            </a:extLst>
          </p:cNvPr>
          <p:cNvSpPr/>
          <p:nvPr/>
        </p:nvSpPr>
        <p:spPr bwMode="auto">
          <a:xfrm>
            <a:off x="8283673" y="4739532"/>
            <a:ext cx="308952" cy="156885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latin typeface="Times" charset="0"/>
              <a:ea typeface="ＭＳ Ｐゴシック" charset="0"/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B711920E-14D3-6E75-EB01-3A9414106DE6}"/>
              </a:ext>
            </a:extLst>
          </p:cNvPr>
          <p:cNvSpPr/>
          <p:nvPr/>
        </p:nvSpPr>
        <p:spPr bwMode="auto">
          <a:xfrm>
            <a:off x="8529639" y="3896590"/>
            <a:ext cx="907343" cy="641611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ABC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98" name="Connector: Curved 697">
            <a:extLst>
              <a:ext uri="{FF2B5EF4-FFF2-40B4-BE49-F238E27FC236}">
                <a16:creationId xmlns:a16="http://schemas.microsoft.com/office/drawing/2014/main" id="{F9380EB7-67CD-4F6F-167C-D997F7317FED}"/>
              </a:ext>
            </a:extLst>
          </p:cNvPr>
          <p:cNvCxnSpPr>
            <a:cxnSpLocks/>
            <a:stCxn id="701" idx="3"/>
            <a:endCxn id="702" idx="3"/>
          </p:cNvCxnSpPr>
          <p:nvPr/>
        </p:nvCxnSpPr>
        <p:spPr bwMode="auto">
          <a:xfrm flipH="1">
            <a:off x="10153944" y="3310443"/>
            <a:ext cx="16983" cy="690231"/>
          </a:xfrm>
          <a:prstGeom prst="curvedConnector3">
            <a:avLst>
              <a:gd name="adj1" fmla="val -13460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9" name="Connector: Curved 698">
            <a:extLst>
              <a:ext uri="{FF2B5EF4-FFF2-40B4-BE49-F238E27FC236}">
                <a16:creationId xmlns:a16="http://schemas.microsoft.com/office/drawing/2014/main" id="{322CAC22-2EE2-AC15-20DD-A914234BEE9B}"/>
              </a:ext>
            </a:extLst>
          </p:cNvPr>
          <p:cNvCxnSpPr>
            <a:cxnSpLocks/>
            <a:stCxn id="700" idx="3"/>
            <a:endCxn id="701" idx="3"/>
          </p:cNvCxnSpPr>
          <p:nvPr/>
        </p:nvCxnSpPr>
        <p:spPr bwMode="auto">
          <a:xfrm>
            <a:off x="10170927" y="2612017"/>
            <a:ext cx="12700" cy="69842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4A704C09-5B98-B3CF-25E8-50B3EC0EE268}"/>
              </a:ext>
            </a:extLst>
          </p:cNvPr>
          <p:cNvSpPr/>
          <p:nvPr/>
        </p:nvSpPr>
        <p:spPr bwMode="auto">
          <a:xfrm>
            <a:off x="9615276" y="2392212"/>
            <a:ext cx="555651" cy="43960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fnA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C0F43D09-B7BE-03B4-B782-18C720A57F5C}"/>
              </a:ext>
            </a:extLst>
          </p:cNvPr>
          <p:cNvSpPr/>
          <p:nvPr/>
        </p:nvSpPr>
        <p:spPr bwMode="auto">
          <a:xfrm>
            <a:off x="9615276" y="3090638"/>
            <a:ext cx="555651" cy="43960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fnB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F6EB3253-C575-6D56-79E0-E2AD7CEDD7CC}"/>
              </a:ext>
            </a:extLst>
          </p:cNvPr>
          <p:cNvSpPr/>
          <p:nvPr/>
        </p:nvSpPr>
        <p:spPr bwMode="auto">
          <a:xfrm>
            <a:off x="9598293" y="3780869"/>
            <a:ext cx="555651" cy="43960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fnC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4BD3C9DA-AD7E-C2B0-98FC-22B8AFA1E371}"/>
              </a:ext>
            </a:extLst>
          </p:cNvPr>
          <p:cNvSpPr/>
          <p:nvPr/>
        </p:nvSpPr>
        <p:spPr bwMode="auto">
          <a:xfrm>
            <a:off x="9715326" y="4601278"/>
            <a:ext cx="333375" cy="265364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H2P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cxnSp>
        <p:nvCxnSpPr>
          <p:cNvPr id="704" name="Connector: Curved 703">
            <a:extLst>
              <a:ext uri="{FF2B5EF4-FFF2-40B4-BE49-F238E27FC236}">
                <a16:creationId xmlns:a16="http://schemas.microsoft.com/office/drawing/2014/main" id="{59CEC264-53B3-9FC2-C5D0-9DD2A8E655E6}"/>
              </a:ext>
            </a:extLst>
          </p:cNvPr>
          <p:cNvCxnSpPr>
            <a:cxnSpLocks/>
            <a:stCxn id="702" idx="2"/>
            <a:endCxn id="703" idx="0"/>
          </p:cNvCxnSpPr>
          <p:nvPr/>
        </p:nvCxnSpPr>
        <p:spPr bwMode="auto">
          <a:xfrm rot="16200000" flipH="1">
            <a:off x="9688666" y="4407930"/>
            <a:ext cx="380800" cy="58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5" name="Connector: Curved 704">
            <a:extLst>
              <a:ext uri="{FF2B5EF4-FFF2-40B4-BE49-F238E27FC236}">
                <a16:creationId xmlns:a16="http://schemas.microsoft.com/office/drawing/2014/main" id="{D82A33E2-C604-7F26-551A-1B8DF826B5F1}"/>
              </a:ext>
            </a:extLst>
          </p:cNvPr>
          <p:cNvCxnSpPr>
            <a:cxnSpLocks/>
            <a:stCxn id="708" idx="3"/>
            <a:endCxn id="709" idx="3"/>
          </p:cNvCxnSpPr>
          <p:nvPr/>
        </p:nvCxnSpPr>
        <p:spPr bwMode="auto">
          <a:xfrm flipH="1">
            <a:off x="11540180" y="3285466"/>
            <a:ext cx="16983" cy="690231"/>
          </a:xfrm>
          <a:prstGeom prst="curvedConnector3">
            <a:avLst>
              <a:gd name="adj1" fmla="val -13460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6" name="Connector: Curved 705">
            <a:extLst>
              <a:ext uri="{FF2B5EF4-FFF2-40B4-BE49-F238E27FC236}">
                <a16:creationId xmlns:a16="http://schemas.microsoft.com/office/drawing/2014/main" id="{ED1446F8-05D2-C526-CFE2-9FA4F95A9954}"/>
              </a:ext>
            </a:extLst>
          </p:cNvPr>
          <p:cNvCxnSpPr>
            <a:cxnSpLocks/>
            <a:stCxn id="707" idx="3"/>
            <a:endCxn id="708" idx="3"/>
          </p:cNvCxnSpPr>
          <p:nvPr/>
        </p:nvCxnSpPr>
        <p:spPr bwMode="auto">
          <a:xfrm>
            <a:off x="11557163" y="2587040"/>
            <a:ext cx="12700" cy="69842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7" name="Rectangle 706">
            <a:extLst>
              <a:ext uri="{FF2B5EF4-FFF2-40B4-BE49-F238E27FC236}">
                <a16:creationId xmlns:a16="http://schemas.microsoft.com/office/drawing/2014/main" id="{B8C8D19A-5088-6C06-BCD6-EBA5BD69B069}"/>
              </a:ext>
            </a:extLst>
          </p:cNvPr>
          <p:cNvSpPr/>
          <p:nvPr/>
        </p:nvSpPr>
        <p:spPr bwMode="auto">
          <a:xfrm>
            <a:off x="11001512" y="2367235"/>
            <a:ext cx="555651" cy="439609"/>
          </a:xfrm>
          <a:prstGeom prst="rect">
            <a:avLst/>
          </a:prstGeom>
          <a:solidFill>
            <a:srgbClr val="3745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fnD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61E2630-B5CB-7190-6BC7-432991300D3B}"/>
              </a:ext>
            </a:extLst>
          </p:cNvPr>
          <p:cNvSpPr/>
          <p:nvPr/>
        </p:nvSpPr>
        <p:spPr bwMode="auto">
          <a:xfrm>
            <a:off x="11001512" y="3065661"/>
            <a:ext cx="555651" cy="439609"/>
          </a:xfrm>
          <a:prstGeom prst="rect">
            <a:avLst/>
          </a:prstGeom>
          <a:solidFill>
            <a:srgbClr val="5A3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fnE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89AC72F7-3B79-ED36-46EA-FFFF83397715}"/>
              </a:ext>
            </a:extLst>
          </p:cNvPr>
          <p:cNvSpPr/>
          <p:nvPr/>
        </p:nvSpPr>
        <p:spPr bwMode="auto">
          <a:xfrm>
            <a:off x="10984529" y="3755892"/>
            <a:ext cx="555651" cy="43960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fnF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cxnSp>
        <p:nvCxnSpPr>
          <p:cNvPr id="710" name="Connector: Curved 709">
            <a:extLst>
              <a:ext uri="{FF2B5EF4-FFF2-40B4-BE49-F238E27FC236}">
                <a16:creationId xmlns:a16="http://schemas.microsoft.com/office/drawing/2014/main" id="{FAA4DAE7-F2E3-06E0-8A67-D8A605F3571C}"/>
              </a:ext>
            </a:extLst>
          </p:cNvPr>
          <p:cNvCxnSpPr>
            <a:cxnSpLocks/>
            <a:stCxn id="709" idx="2"/>
            <a:endCxn id="703" idx="0"/>
          </p:cNvCxnSpPr>
          <p:nvPr/>
        </p:nvCxnSpPr>
        <p:spPr bwMode="auto">
          <a:xfrm rot="5400000">
            <a:off x="10369297" y="3708219"/>
            <a:ext cx="405777" cy="13803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1" name="Rectangle 710">
            <a:extLst>
              <a:ext uri="{FF2B5EF4-FFF2-40B4-BE49-F238E27FC236}">
                <a16:creationId xmlns:a16="http://schemas.microsoft.com/office/drawing/2014/main" id="{916C79AA-67D0-F920-5A4A-AD58B33CD3D9}"/>
              </a:ext>
            </a:extLst>
          </p:cNvPr>
          <p:cNvSpPr/>
          <p:nvPr/>
        </p:nvSpPr>
        <p:spPr bwMode="auto">
          <a:xfrm>
            <a:off x="8543925" y="5238119"/>
            <a:ext cx="921265" cy="601902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0FF9EF39-8420-D670-30EA-BCE77311601E}"/>
              </a:ext>
            </a:extLst>
          </p:cNvPr>
          <p:cNvSpPr/>
          <p:nvPr/>
        </p:nvSpPr>
        <p:spPr bwMode="auto">
          <a:xfrm>
            <a:off x="9441918" y="1659851"/>
            <a:ext cx="907343" cy="641611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ABC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2" name="Rectangle 721">
            <a:extLst>
              <a:ext uri="{FF2B5EF4-FFF2-40B4-BE49-F238E27FC236}">
                <a16:creationId xmlns:a16="http://schemas.microsoft.com/office/drawing/2014/main" id="{A6E8DAE4-5AFD-34F1-BA34-DDC4A817E7E9}"/>
              </a:ext>
            </a:extLst>
          </p:cNvPr>
          <p:cNvSpPr/>
          <p:nvPr/>
        </p:nvSpPr>
        <p:spPr bwMode="auto">
          <a:xfrm>
            <a:off x="10833649" y="1659851"/>
            <a:ext cx="907343" cy="511849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EA1026CA-388A-A600-4D8B-67C7241C486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586119" y="2171700"/>
            <a:ext cx="18233" cy="26530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891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6.25E-7 0.079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1.25E-6 -0.0793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0" animBg="1"/>
      <p:bldP spid="696" grpId="0" animBg="1"/>
      <p:bldP spid="697" grpId="0" animBg="1"/>
      <p:bldP spid="711" grpId="0" animBg="1"/>
      <p:bldP spid="720" grpId="0" animBg="1"/>
      <p:bldP spid="7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83DB7-CA0B-0934-0EBA-EB5EF04B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2CBA98-C1A0-255D-8FE4-3FB354AC4AF0}"/>
              </a:ext>
            </a:extLst>
          </p:cNvPr>
          <p:cNvSpPr/>
          <p:nvPr/>
        </p:nvSpPr>
        <p:spPr bwMode="auto">
          <a:xfrm>
            <a:off x="2819025" y="5860105"/>
            <a:ext cx="1341000" cy="378561"/>
          </a:xfrm>
          <a:prstGeom prst="rect">
            <a:avLst/>
          </a:prstGeom>
          <a:solidFill>
            <a:schemeClr val="accent4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B60F6-7BCB-CF71-4F9E-1E932877F33B}"/>
              </a:ext>
            </a:extLst>
          </p:cNvPr>
          <p:cNvSpPr/>
          <p:nvPr/>
        </p:nvSpPr>
        <p:spPr bwMode="auto">
          <a:xfrm>
            <a:off x="2487098" y="4230357"/>
            <a:ext cx="1023865" cy="378561"/>
          </a:xfrm>
          <a:prstGeom prst="rect">
            <a:avLst/>
          </a:prstGeom>
          <a:solidFill>
            <a:srgbClr val="FD5D53">
              <a:alpha val="7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5EB41-0C91-355F-D622-200574C0DA52}"/>
              </a:ext>
            </a:extLst>
          </p:cNvPr>
          <p:cNvSpPr/>
          <p:nvPr/>
        </p:nvSpPr>
        <p:spPr bwMode="auto">
          <a:xfrm>
            <a:off x="2487099" y="3687765"/>
            <a:ext cx="1023865" cy="378561"/>
          </a:xfrm>
          <a:prstGeom prst="rect">
            <a:avLst/>
          </a:prstGeom>
          <a:solidFill>
            <a:srgbClr val="FD5D53">
              <a:alpha val="7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BD522-539C-2DC6-6777-EF8467009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12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11B3-585F-A88C-BFE3-762C5EE9AD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2" y="1066710"/>
            <a:ext cx="7913448" cy="1891514"/>
          </a:xfrm>
        </p:spPr>
        <p:txBody>
          <a:bodyPr/>
          <a:lstStyle/>
          <a:p>
            <a:pPr defTabSz="914400"/>
            <a:r>
              <a:rPr lang="en-GB" sz="2400" b="1" kern="0" dirty="0"/>
              <a:t>Hypothesis:</a:t>
            </a:r>
          </a:p>
          <a:p>
            <a:pPr marL="360363" indent="-360363" defTabSz="268288">
              <a:buFont typeface="Arial" panose="020B0604020202020204" pitchFamily="34" charset="0"/>
              <a:buChar char="•"/>
            </a:pPr>
            <a:r>
              <a:rPr lang="en-GB" sz="2200" kern="0" dirty="0"/>
              <a:t>Branch behaviour can be captured </a:t>
            </a:r>
            <a:r>
              <a:rPr lang="en-GB" sz="2200" b="1" kern="0" dirty="0"/>
              <a:t>per context </a:t>
            </a:r>
          </a:p>
          <a:p>
            <a:pPr marL="840423" lvl="1" indent="-360363" defTabSz="26828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0" kern="0" dirty="0"/>
              <a:t>Sequence of preceding unconditional branches identify context</a:t>
            </a:r>
          </a:p>
          <a:p>
            <a:pPr lvl="1" indent="0" defTabSz="268288">
              <a:spcBef>
                <a:spcPts val="0"/>
              </a:spcBef>
              <a:buNone/>
            </a:pPr>
            <a:r>
              <a:rPr lang="en-GB" sz="20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2000" dirty="0">
                <a:sym typeface="Wingdings" panose="05000000000000000000" pitchFamily="2" charset="2"/>
              </a:rPr>
              <a:t> Context locality</a:t>
            </a:r>
            <a:endParaRPr lang="en-GB" sz="2000" b="0" kern="0" dirty="0"/>
          </a:p>
          <a:p>
            <a:pPr marL="360363" indent="-360363" defTabSz="268288">
              <a:buFont typeface="Arial" panose="020B0604020202020204" pitchFamily="34" charset="0"/>
              <a:buChar char="•"/>
            </a:pPr>
            <a:r>
              <a:rPr lang="en-GB" sz="2200" kern="0" dirty="0"/>
              <a:t>The larger the context depth the fewer patterns per context</a:t>
            </a:r>
          </a:p>
          <a:p>
            <a:endParaRPr lang="en-GB" sz="20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0749D-0D8D-BC34-1E48-302D8E5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Contexts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8260BA9-4CC8-BBE4-50AC-FADE3F49DA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2FABE841-1B1E-F0FF-EB8A-9314EB507F07}"/>
              </a:ext>
            </a:extLst>
          </p:cNvPr>
          <p:cNvGrpSpPr/>
          <p:nvPr/>
        </p:nvGrpSpPr>
        <p:grpSpPr>
          <a:xfrm>
            <a:off x="292763" y="3686175"/>
            <a:ext cx="7933673" cy="380465"/>
            <a:chOff x="292763" y="3686175"/>
            <a:chExt cx="7933673" cy="380465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E60D8EA1-AA5C-583B-0632-274D15E878D6}"/>
                </a:ext>
              </a:extLst>
            </p:cNvPr>
            <p:cNvGrpSpPr/>
            <p:nvPr/>
          </p:nvGrpSpPr>
          <p:grpSpPr>
            <a:xfrm>
              <a:off x="1622168" y="3686175"/>
              <a:ext cx="6604268" cy="380465"/>
              <a:chOff x="1622168" y="3686175"/>
              <a:chExt cx="6604268" cy="3804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9D9DD-3E1B-9C8C-156F-5D7E51B3A99B}"/>
                  </a:ext>
                </a:extLst>
              </p:cNvPr>
              <p:cNvSpPr/>
              <p:nvPr/>
            </p:nvSpPr>
            <p:spPr bwMode="auto">
              <a:xfrm>
                <a:off x="6526093" y="3686175"/>
                <a:ext cx="1686780" cy="380465"/>
              </a:xfrm>
              <a:prstGeom prst="rect">
                <a:avLst/>
              </a:prstGeom>
              <a:solidFill>
                <a:schemeClr val="accent2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CCA543-DB31-A74F-DEA9-958E4709D9B8}"/>
                  </a:ext>
                </a:extLst>
              </p:cNvPr>
              <p:cNvSpPr/>
              <p:nvPr/>
            </p:nvSpPr>
            <p:spPr bwMode="auto">
              <a:xfrm>
                <a:off x="4525669" y="3688079"/>
                <a:ext cx="1999931" cy="378561"/>
              </a:xfrm>
              <a:prstGeom prst="rect">
                <a:avLst/>
              </a:prstGeom>
              <a:solidFill>
                <a:srgbClr val="92D05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74138A3-4276-98E3-19A8-173239BB0022}"/>
                  </a:ext>
                </a:extLst>
              </p:cNvPr>
              <p:cNvSpPr/>
              <p:nvPr/>
            </p:nvSpPr>
            <p:spPr bwMode="auto">
              <a:xfrm>
                <a:off x="3506274" y="3688079"/>
                <a:ext cx="1023865" cy="378561"/>
              </a:xfrm>
              <a:prstGeom prst="rect">
                <a:avLst/>
              </a:prstGeom>
              <a:solidFill>
                <a:schemeClr val="accent1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AE26BB5-1F52-ECDC-2A79-1BAC13BA3DAE}"/>
                  </a:ext>
                </a:extLst>
              </p:cNvPr>
              <p:cNvSpPr/>
              <p:nvPr/>
            </p:nvSpPr>
            <p:spPr bwMode="auto">
              <a:xfrm>
                <a:off x="1622168" y="3721894"/>
                <a:ext cx="6604268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CEFA32-E841-87DB-C3D9-2E42BC892196}"/>
                  </a:ext>
                </a:extLst>
              </p:cNvPr>
              <p:cNvSpPr/>
              <p:nvPr/>
            </p:nvSpPr>
            <p:spPr bwMode="auto">
              <a:xfrm>
                <a:off x="249060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514794C-CC78-84D6-5B85-F4F6B4E01B90}"/>
                  </a:ext>
                </a:extLst>
              </p:cNvPr>
              <p:cNvSpPr/>
              <p:nvPr/>
            </p:nvSpPr>
            <p:spPr bwMode="auto">
              <a:xfrm>
                <a:off x="282720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D609340-EB0B-3A85-6CC7-DF4CA190F887}"/>
                  </a:ext>
                </a:extLst>
              </p:cNvPr>
              <p:cNvSpPr/>
              <p:nvPr/>
            </p:nvSpPr>
            <p:spPr bwMode="auto">
              <a:xfrm>
                <a:off x="299551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0BE6386-8E1F-9B72-D805-21943C903E02}"/>
                  </a:ext>
                </a:extLst>
              </p:cNvPr>
              <p:cNvSpPr/>
              <p:nvPr/>
            </p:nvSpPr>
            <p:spPr bwMode="auto">
              <a:xfrm>
                <a:off x="316381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D817635-0CF5-736D-4E60-DE1E10D962F3}"/>
                  </a:ext>
                </a:extLst>
              </p:cNvPr>
              <p:cNvSpPr/>
              <p:nvPr/>
            </p:nvSpPr>
            <p:spPr bwMode="auto">
              <a:xfrm>
                <a:off x="333211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90C7EF7-C21C-1716-95D0-792C1EE92606}"/>
                  </a:ext>
                </a:extLst>
              </p:cNvPr>
              <p:cNvSpPr/>
              <p:nvPr/>
            </p:nvSpPr>
            <p:spPr bwMode="auto">
              <a:xfrm>
                <a:off x="350041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A2DE088-4561-C33D-A058-207937C89364}"/>
                  </a:ext>
                </a:extLst>
              </p:cNvPr>
              <p:cNvSpPr/>
              <p:nvPr/>
            </p:nvSpPr>
            <p:spPr bwMode="auto">
              <a:xfrm>
                <a:off x="366871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65B303C-29B5-92ED-BFFB-6AF024A72803}"/>
                  </a:ext>
                </a:extLst>
              </p:cNvPr>
              <p:cNvSpPr/>
              <p:nvPr/>
            </p:nvSpPr>
            <p:spPr bwMode="auto">
              <a:xfrm>
                <a:off x="383702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4731F22-552C-3D7C-312E-E0FE8FF086BA}"/>
                  </a:ext>
                </a:extLst>
              </p:cNvPr>
              <p:cNvSpPr/>
              <p:nvPr/>
            </p:nvSpPr>
            <p:spPr bwMode="auto">
              <a:xfrm>
                <a:off x="400532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607D610-1DA7-9C4E-4151-C202CCEB82DA}"/>
                  </a:ext>
                </a:extLst>
              </p:cNvPr>
              <p:cNvSpPr/>
              <p:nvPr/>
            </p:nvSpPr>
            <p:spPr bwMode="auto">
              <a:xfrm>
                <a:off x="417362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486548E-1758-E14A-825C-258CD83C90D1}"/>
                  </a:ext>
                </a:extLst>
              </p:cNvPr>
              <p:cNvSpPr/>
              <p:nvPr/>
            </p:nvSpPr>
            <p:spPr bwMode="auto">
              <a:xfrm>
                <a:off x="434192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A7D146-A658-709A-D8DF-1D2A60556013}"/>
                  </a:ext>
                </a:extLst>
              </p:cNvPr>
              <p:cNvSpPr/>
              <p:nvPr/>
            </p:nvSpPr>
            <p:spPr bwMode="auto">
              <a:xfrm>
                <a:off x="451022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DBC96B-08FD-EF3B-12EC-74BD75F58A86}"/>
                  </a:ext>
                </a:extLst>
              </p:cNvPr>
              <p:cNvSpPr/>
              <p:nvPr/>
            </p:nvSpPr>
            <p:spPr bwMode="auto">
              <a:xfrm>
                <a:off x="467853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EDD2947-4C99-FB69-D22F-A9B13D24AF4F}"/>
                  </a:ext>
                </a:extLst>
              </p:cNvPr>
              <p:cNvSpPr/>
              <p:nvPr/>
            </p:nvSpPr>
            <p:spPr bwMode="auto">
              <a:xfrm>
                <a:off x="484683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DD321DF-EABB-5E28-7076-4E9C8985446D}"/>
                  </a:ext>
                </a:extLst>
              </p:cNvPr>
              <p:cNvSpPr/>
              <p:nvPr/>
            </p:nvSpPr>
            <p:spPr bwMode="auto">
              <a:xfrm>
                <a:off x="501513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5F7BD1B-5E38-7C86-F8D1-254B6E7848A2}"/>
                  </a:ext>
                </a:extLst>
              </p:cNvPr>
              <p:cNvSpPr/>
              <p:nvPr/>
            </p:nvSpPr>
            <p:spPr bwMode="auto">
              <a:xfrm>
                <a:off x="552004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BE87740-A29A-4D04-5FA9-A7F71BD17C91}"/>
                  </a:ext>
                </a:extLst>
              </p:cNvPr>
              <p:cNvSpPr/>
              <p:nvPr/>
            </p:nvSpPr>
            <p:spPr bwMode="auto">
              <a:xfrm>
                <a:off x="535173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5A60663-55A2-2C9D-45B6-02C1515935CE}"/>
                  </a:ext>
                </a:extLst>
              </p:cNvPr>
              <p:cNvSpPr/>
              <p:nvPr/>
            </p:nvSpPr>
            <p:spPr bwMode="auto">
              <a:xfrm>
                <a:off x="568834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54664CA-9773-CE67-753B-3A2510B68D84}"/>
                  </a:ext>
                </a:extLst>
              </p:cNvPr>
              <p:cNvSpPr/>
              <p:nvPr/>
            </p:nvSpPr>
            <p:spPr bwMode="auto">
              <a:xfrm>
                <a:off x="164909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CDCCFC2-B95A-3123-CEB8-7C2AB9C9FAEE}"/>
                  </a:ext>
                </a:extLst>
              </p:cNvPr>
              <p:cNvSpPr/>
              <p:nvPr/>
            </p:nvSpPr>
            <p:spPr bwMode="auto">
              <a:xfrm>
                <a:off x="181739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CE49BEA-8C46-B453-C4E6-703D8AAD1239}"/>
                  </a:ext>
                </a:extLst>
              </p:cNvPr>
              <p:cNvSpPr/>
              <p:nvPr/>
            </p:nvSpPr>
            <p:spPr bwMode="auto">
              <a:xfrm>
                <a:off x="198569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396B3F9-F9DA-BC22-EA89-22C3E10CD252}"/>
                  </a:ext>
                </a:extLst>
              </p:cNvPr>
              <p:cNvSpPr/>
              <p:nvPr/>
            </p:nvSpPr>
            <p:spPr bwMode="auto">
              <a:xfrm>
                <a:off x="215400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2D8F737-CC7E-2E84-E2BE-95BD110008AD}"/>
                  </a:ext>
                </a:extLst>
              </p:cNvPr>
              <p:cNvSpPr/>
              <p:nvPr/>
            </p:nvSpPr>
            <p:spPr bwMode="auto">
              <a:xfrm>
                <a:off x="232230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D3EC3EE-D915-72A0-592D-2CE4311C8463}"/>
                  </a:ext>
                </a:extLst>
              </p:cNvPr>
              <p:cNvSpPr/>
              <p:nvPr/>
            </p:nvSpPr>
            <p:spPr bwMode="auto">
              <a:xfrm>
                <a:off x="265890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54898E9-1A79-B24E-F0FE-59F7ACBDFF8D}"/>
                  </a:ext>
                </a:extLst>
              </p:cNvPr>
              <p:cNvSpPr/>
              <p:nvPr/>
            </p:nvSpPr>
            <p:spPr bwMode="auto">
              <a:xfrm>
                <a:off x="518343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20D36B8-6486-F644-B964-59F143BDC79A}"/>
                  </a:ext>
                </a:extLst>
              </p:cNvPr>
              <p:cNvSpPr/>
              <p:nvPr/>
            </p:nvSpPr>
            <p:spPr bwMode="auto">
              <a:xfrm>
                <a:off x="585664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A2486E6-12E3-3CA4-309A-8E5B85EDDEA0}"/>
                  </a:ext>
                </a:extLst>
              </p:cNvPr>
              <p:cNvSpPr/>
              <p:nvPr/>
            </p:nvSpPr>
            <p:spPr bwMode="auto">
              <a:xfrm>
                <a:off x="602494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C17063F5-4C89-B99F-D0F9-3B7DF2F0D0B9}"/>
                  </a:ext>
                </a:extLst>
              </p:cNvPr>
              <p:cNvSpPr/>
              <p:nvPr/>
            </p:nvSpPr>
            <p:spPr bwMode="auto">
              <a:xfrm>
                <a:off x="619324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DCD194A-3227-0172-3095-A88EE9D4ECB6}"/>
                  </a:ext>
                </a:extLst>
              </p:cNvPr>
              <p:cNvSpPr/>
              <p:nvPr/>
            </p:nvSpPr>
            <p:spPr bwMode="auto">
              <a:xfrm>
                <a:off x="636155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3E58B32-5C0F-6E3A-E5BD-E3594BAC13D2}"/>
                  </a:ext>
                </a:extLst>
              </p:cNvPr>
              <p:cNvSpPr/>
              <p:nvPr/>
            </p:nvSpPr>
            <p:spPr bwMode="auto">
              <a:xfrm>
                <a:off x="652985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87EF243-7B00-3924-6851-F56ADD36653C}"/>
                  </a:ext>
                </a:extLst>
              </p:cNvPr>
              <p:cNvSpPr/>
              <p:nvPr/>
            </p:nvSpPr>
            <p:spPr bwMode="auto">
              <a:xfrm>
                <a:off x="703475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47CADF2-57E5-A88B-31BD-12D3CD6A910F}"/>
                  </a:ext>
                </a:extLst>
              </p:cNvPr>
              <p:cNvSpPr/>
              <p:nvPr/>
            </p:nvSpPr>
            <p:spPr bwMode="auto">
              <a:xfrm>
                <a:off x="686645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8FD35FF-6EFD-3EBC-6A61-CE4A6D51420A}"/>
                  </a:ext>
                </a:extLst>
              </p:cNvPr>
              <p:cNvSpPr/>
              <p:nvPr/>
            </p:nvSpPr>
            <p:spPr bwMode="auto">
              <a:xfrm>
                <a:off x="7203061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8B31BD2-18C2-44EA-9688-CA5B6BA4E44F}"/>
                  </a:ext>
                </a:extLst>
              </p:cNvPr>
              <p:cNvSpPr/>
              <p:nvPr/>
            </p:nvSpPr>
            <p:spPr bwMode="auto">
              <a:xfrm>
                <a:off x="669815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A9DF800-C3E2-AEA4-31E7-CD603B1CB7D7}"/>
                  </a:ext>
                </a:extLst>
              </p:cNvPr>
              <p:cNvSpPr/>
              <p:nvPr/>
            </p:nvSpPr>
            <p:spPr bwMode="auto">
              <a:xfrm>
                <a:off x="737136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56F9F5A-54FB-4C4A-8BC5-D0542DBC34BE}"/>
                  </a:ext>
                </a:extLst>
              </p:cNvPr>
              <p:cNvSpPr/>
              <p:nvPr/>
            </p:nvSpPr>
            <p:spPr bwMode="auto">
              <a:xfrm>
                <a:off x="7539665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3AB6A9F-722B-5619-B0C8-2A5EEFF12228}"/>
                  </a:ext>
                </a:extLst>
              </p:cNvPr>
              <p:cNvSpPr/>
              <p:nvPr/>
            </p:nvSpPr>
            <p:spPr bwMode="auto">
              <a:xfrm>
                <a:off x="7707967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6367BCB-5949-54B8-8F35-3BCE2F9364E6}"/>
                  </a:ext>
                </a:extLst>
              </p:cNvPr>
              <p:cNvSpPr/>
              <p:nvPr/>
            </p:nvSpPr>
            <p:spPr bwMode="auto">
              <a:xfrm>
                <a:off x="7876269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2000" dirty="0">
                    <a:solidFill>
                      <a:schemeClr val="tx1"/>
                    </a:solidFill>
                    <a:latin typeface="Consolas" panose="020B0609020204030204" pitchFamily="49" charset="0"/>
                    <a:ea typeface="ＭＳ Ｐゴシック" charset="0"/>
                  </a:rPr>
                  <a:t>1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FA6C75A-9440-2279-A9F9-6F28A46FF21F}"/>
                  </a:ext>
                </a:extLst>
              </p:cNvPr>
              <p:cNvSpPr/>
              <p:nvPr/>
            </p:nvSpPr>
            <p:spPr bwMode="auto">
              <a:xfrm>
                <a:off x="8044573" y="3744460"/>
                <a:ext cx="170180" cy="265364"/>
              </a:xfrm>
              <a:prstGeom prst="rect">
                <a:avLst/>
              </a:prstGeom>
              <a:noFill/>
              <a:ln w="19050"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rPr>
                  <a:t>0</a:t>
                </a:r>
                <a:endParaRPr kumimoji="0" lang="de-DE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endParaRPr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0326E83B-2537-8B46-A11F-625F2B19E808}"/>
                </a:ext>
              </a:extLst>
            </p:cNvPr>
            <p:cNvSpPr txBox="1"/>
            <p:nvPr/>
          </p:nvSpPr>
          <p:spPr>
            <a:xfrm>
              <a:off x="292763" y="3695259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1</a:t>
              </a:r>
              <a:endParaRPr lang="de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D7D0B5-3545-6018-1821-1E3C93B27FBB}"/>
              </a:ext>
            </a:extLst>
          </p:cNvPr>
          <p:cNvGrpSpPr/>
          <p:nvPr/>
        </p:nvGrpSpPr>
        <p:grpSpPr>
          <a:xfrm>
            <a:off x="299125" y="4774425"/>
            <a:ext cx="7927311" cy="381246"/>
            <a:chOff x="299125" y="4774425"/>
            <a:chExt cx="7927311" cy="3812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162640-196D-E678-3F0A-7E7922E3D873}"/>
                </a:ext>
              </a:extLst>
            </p:cNvPr>
            <p:cNvSpPr/>
            <p:nvPr/>
          </p:nvSpPr>
          <p:spPr bwMode="auto">
            <a:xfrm>
              <a:off x="2825751" y="4777110"/>
              <a:ext cx="1341000" cy="378561"/>
            </a:xfrm>
            <a:prstGeom prst="rect">
              <a:avLst/>
            </a:prstGeom>
            <a:solidFill>
              <a:schemeClr val="accent4">
                <a:alpha val="7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BB4EC96D-6123-A240-F28D-6972C29065A6}"/>
                </a:ext>
              </a:extLst>
            </p:cNvPr>
            <p:cNvGrpSpPr/>
            <p:nvPr/>
          </p:nvGrpSpPr>
          <p:grpSpPr>
            <a:xfrm>
              <a:off x="299125" y="4774425"/>
              <a:ext cx="7927311" cy="381246"/>
              <a:chOff x="292763" y="4226864"/>
              <a:chExt cx="7927311" cy="381246"/>
            </a:xfrm>
          </p:grpSpPr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B73FED6D-8DC1-30E9-C394-F391696EEFE6}"/>
                  </a:ext>
                </a:extLst>
              </p:cNvPr>
              <p:cNvGrpSpPr/>
              <p:nvPr/>
            </p:nvGrpSpPr>
            <p:grpSpPr>
              <a:xfrm>
                <a:off x="1615807" y="4226864"/>
                <a:ext cx="6604267" cy="380465"/>
                <a:chOff x="1615807" y="4226864"/>
                <a:chExt cx="6604267" cy="380465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A052B69B-9F2B-A839-C222-4C4E076E849C}"/>
                    </a:ext>
                  </a:extLst>
                </p:cNvPr>
                <p:cNvSpPr/>
                <p:nvPr/>
              </p:nvSpPr>
              <p:spPr bwMode="auto">
                <a:xfrm>
                  <a:off x="6519732" y="4226864"/>
                  <a:ext cx="1686780" cy="380465"/>
                </a:xfrm>
                <a:prstGeom prst="rect">
                  <a:avLst/>
                </a:prstGeom>
                <a:solidFill>
                  <a:srgbClr val="FFFF00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69175D69-8DB1-03CA-D25E-2D80DF7F17A1}"/>
                    </a:ext>
                  </a:extLst>
                </p:cNvPr>
                <p:cNvSpPr/>
                <p:nvPr/>
              </p:nvSpPr>
              <p:spPr bwMode="auto">
                <a:xfrm>
                  <a:off x="5181599" y="4228768"/>
                  <a:ext cx="1337639" cy="378561"/>
                </a:xfrm>
                <a:prstGeom prst="rect">
                  <a:avLst/>
                </a:prstGeom>
                <a:solidFill>
                  <a:srgbClr val="5447FB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7FC0F0B4-96F6-8351-2B05-37336495D3E1}"/>
                    </a:ext>
                  </a:extLst>
                </p:cNvPr>
                <p:cNvSpPr/>
                <p:nvPr/>
              </p:nvSpPr>
              <p:spPr bwMode="auto">
                <a:xfrm>
                  <a:off x="4159250" y="4228768"/>
                  <a:ext cx="1023865" cy="378561"/>
                </a:xfrm>
                <a:prstGeom prst="rect">
                  <a:avLst/>
                </a:prstGeom>
                <a:solidFill>
                  <a:srgbClr val="002060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5C284905-598D-5AB6-E6C4-621043CA05C5}"/>
                    </a:ext>
                  </a:extLst>
                </p:cNvPr>
                <p:cNvSpPr/>
                <p:nvPr/>
              </p:nvSpPr>
              <p:spPr bwMode="auto">
                <a:xfrm>
                  <a:off x="1615807" y="4275283"/>
                  <a:ext cx="6604267" cy="311944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43000"/>
                  </a:schemeClr>
                </a:solidFill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16E744D8-40A8-CDA4-71DE-C89E6FE9893A}"/>
                    </a:ext>
                  </a:extLst>
                </p:cNvPr>
                <p:cNvGrpSpPr/>
                <p:nvPr/>
              </p:nvGrpSpPr>
              <p:grpSpPr>
                <a:xfrm>
                  <a:off x="1640854" y="4293837"/>
                  <a:ext cx="6565658" cy="265364"/>
                  <a:chOff x="2614930" y="4379124"/>
                  <a:chExt cx="6565658" cy="265364"/>
                </a:xfrm>
                <a:noFill/>
              </p:grpSpPr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4CE5E7DA-61D3-AE4E-9702-CAA9E68541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5644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8F73EF83-E7DE-09F5-5B51-A86B4CCEA7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9304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528761FD-C129-9100-6E3A-25CD6565E0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6134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AA944BBB-E5C1-8B63-9FBE-2034634DAE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2964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91F25682-4DFC-8CBE-7C69-A906BDB9F2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9795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F3C1B508-E70F-C427-6DBE-0BD923AF25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625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531E60C7-0376-3F32-0402-6F3E459C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455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1788A852-18BF-33A3-370A-0E348ABD23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0285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1596DE5A-81FA-C775-9781-8290B6F843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7115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4690882-61DE-9778-428B-C60F3FA29F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3946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6A9CCBF9-D7D2-31DB-C56E-58AA077A6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776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E5750F4B-BD70-DD15-A3FA-3EF13DD20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606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4EB18CB6-E378-EFF3-D789-CAFC9BD3D2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436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39D2DDBF-55F2-C6C2-0344-392CC7E8B0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266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922FE374-D5CE-FA42-C39D-46AC058A8D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97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445E2113-FC39-0AE6-C692-A170B82391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587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D20CDE15-C609-21D8-0738-1080A4AF4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1757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A4A3B456-C44F-CC61-223B-7F5BC55A2C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5417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4BB278A-B4DC-65F9-FC01-8ADB2A0105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1493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28FD8300-044D-9A37-F44C-9C3D99092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8323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B870B3C-4538-BF33-803A-7C9807D9AB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5153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1120D2C0-EEE5-8A58-DEDE-86D7BADFFA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983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70F96FFB-A750-A5D3-711D-3EF9FF76DE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813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323CBC02-C822-B418-9514-F06912A337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74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61BBC3C0-D234-3277-9AF0-9987D2FCA8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27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ED281BB6-A227-B314-75D1-79E8D98C60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248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8115DE1F-0462-5DAB-4DF7-9E09AE2DB6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9078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F8B55B3C-49D3-D780-9F1D-FDBD285BC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5908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0276B6C8-7010-195D-438F-DC5115AEE6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2738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AA43B713-F84A-AC0E-3C19-18D7CA2FBA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569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58E47427-4F69-641B-C36C-D9AA773A42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0059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E884EDA7-94BC-79FD-417C-DDF3EC3F29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3229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8E080082-B2D7-ED77-D5E8-876C19607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6889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0C834679-A354-6FA0-34ED-6882435ACD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6399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4DCD892F-8D3F-DF86-A696-55A3C31D80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3719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EC0D642B-57E3-8785-3F01-F8A74F7F24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550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49A4A302-AB7B-AC57-5D38-525311C526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7380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D8AAA124-09D7-0DB2-5EB9-5EF91511FB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10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9390B8A7-1EE8-71C3-4BA9-21AB5658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040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87DA25F1-61CF-C729-DD4F-36899EDA696E}"/>
                  </a:ext>
                </a:extLst>
              </p:cNvPr>
              <p:cNvSpPr txBox="1"/>
              <p:nvPr/>
            </p:nvSpPr>
            <p:spPr>
              <a:xfrm>
                <a:off x="292763" y="4238778"/>
                <a:ext cx="105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Pattern 2</a:t>
                </a:r>
                <a:endParaRPr lang="de-DE" dirty="0"/>
              </a:p>
            </p:txBody>
          </p:sp>
        </p:grp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397C0761-B774-EACD-9FB5-64D8F1B8DFFC}"/>
              </a:ext>
            </a:extLst>
          </p:cNvPr>
          <p:cNvGrpSpPr/>
          <p:nvPr/>
        </p:nvGrpSpPr>
        <p:grpSpPr>
          <a:xfrm>
            <a:off x="299124" y="4227672"/>
            <a:ext cx="7927312" cy="385721"/>
            <a:chOff x="292763" y="4765908"/>
            <a:chExt cx="7927312" cy="385721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FA093BE2-0AC7-7ACD-BBEC-97B5B85A1AD5}"/>
                </a:ext>
              </a:extLst>
            </p:cNvPr>
            <p:cNvGrpSpPr/>
            <p:nvPr/>
          </p:nvGrpSpPr>
          <p:grpSpPr>
            <a:xfrm>
              <a:off x="1615808" y="4765908"/>
              <a:ext cx="6604267" cy="380465"/>
              <a:chOff x="1615808" y="4765908"/>
              <a:chExt cx="6604267" cy="380465"/>
            </a:xfrm>
          </p:grpSpPr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18AA48D5-4B2E-30A4-6C1D-F627390F5A8E}"/>
                  </a:ext>
                </a:extLst>
              </p:cNvPr>
              <p:cNvSpPr/>
              <p:nvPr/>
            </p:nvSpPr>
            <p:spPr bwMode="auto">
              <a:xfrm>
                <a:off x="6519733" y="4765908"/>
                <a:ext cx="1686780" cy="380465"/>
              </a:xfrm>
              <a:prstGeom prst="rect">
                <a:avLst/>
              </a:prstGeom>
              <a:solidFill>
                <a:schemeClr val="accent2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716827C6-6A50-F8EB-9067-98AE0EBE1F2E}"/>
                  </a:ext>
                </a:extLst>
              </p:cNvPr>
              <p:cNvSpPr/>
              <p:nvPr/>
            </p:nvSpPr>
            <p:spPr bwMode="auto">
              <a:xfrm>
                <a:off x="4519309" y="4767812"/>
                <a:ext cx="1999931" cy="378561"/>
              </a:xfrm>
              <a:prstGeom prst="rect">
                <a:avLst/>
              </a:prstGeom>
              <a:solidFill>
                <a:srgbClr val="92D05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9D4E2CB3-FDD5-F914-5F16-C90FB0EDE7B6}"/>
                  </a:ext>
                </a:extLst>
              </p:cNvPr>
              <p:cNvSpPr/>
              <p:nvPr/>
            </p:nvSpPr>
            <p:spPr bwMode="auto">
              <a:xfrm>
                <a:off x="3499914" y="4767812"/>
                <a:ext cx="1023865" cy="378561"/>
              </a:xfrm>
              <a:prstGeom prst="rect">
                <a:avLst/>
              </a:prstGeom>
              <a:solidFill>
                <a:schemeClr val="accent1">
                  <a:alpha val="7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3978C545-0ECD-C630-3046-932F65095892}"/>
                  </a:ext>
                </a:extLst>
              </p:cNvPr>
              <p:cNvSpPr/>
              <p:nvPr/>
            </p:nvSpPr>
            <p:spPr bwMode="auto">
              <a:xfrm>
                <a:off x="1615808" y="4801627"/>
                <a:ext cx="6604267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6A681834-72D2-7ADC-4A25-A0F8BBF0252D}"/>
                  </a:ext>
                </a:extLst>
              </p:cNvPr>
              <p:cNvGrpSpPr/>
              <p:nvPr/>
            </p:nvGrpSpPr>
            <p:grpSpPr>
              <a:xfrm>
                <a:off x="1640855" y="4825723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1285B7C7-BB13-D251-3582-D37F14DE42F4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7F3C6C2-6864-FEDA-1319-89B86D9DD210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FB2203C7-C00E-5B19-4B1C-77ACC7BFDADE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E9A858FF-CCA1-4514-FCEC-89E808550F93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1FF78B-9061-2517-3880-4295A265A076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15B95FD5-F520-D34E-DD97-12448A4FF8DD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44DE671F-CB52-564C-8220-8496B138DF5E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18CCFB6E-0EDA-E5D7-C7FF-2AB1D0F265F6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110E9CFF-41AF-F921-4720-42FB3E29035E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7FAF1A17-A48C-9F78-1EA4-B7B2BAED4B9F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DF548CB-797E-D6F2-AAB4-EB52CFFC95B6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55F7092E-B256-ECF7-2434-6F28D2C7A14C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70889FC6-4169-8FC8-5F3A-29288EF152F2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55A1029E-5B40-A144-484A-F90A48CDB1FE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32AAE93B-D197-4D2A-449B-459266529DDE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F2BBBD89-FC4C-0B85-C550-D945824148A0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40B8B2A1-6425-C7BF-E2C8-D99BF45F4A6C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C086E357-B1C6-D611-E278-14EF1A652D1C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AEBD3843-FF13-93E6-C7BD-B6A5EF3F7DCA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BEA335E-4544-DC3F-E29C-5E340A9FEB6E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CA047096-CF12-51A0-592A-A2AC0E1129A7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792B14B8-D448-99FF-590F-B064E16EB967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F4232137-9329-EC35-245E-981A4C458811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7D46CBFD-C8C7-EBE8-D7AF-65B89630AA43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60663C4E-BD63-3D53-1659-E0171FB1C425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DF79EDE2-80F4-F2F7-740D-2C2923679CDA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B4102AD9-5AE3-A0AB-6943-AA72FA96C7E8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7F2267DE-5A7C-355E-74B6-E22D8126EF27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E9FD15D7-AADB-BA42-2161-9AC8189132FA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6190310F-7B88-9DD9-D299-9165AB475250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9B102AC9-6144-7DA7-BDB3-0ED6D49AE9D2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0C1D268-0D81-40EA-B837-997E02F6A289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8A2C8CEC-0FD5-46A9-5603-52C020976F4D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3B890FFA-ED82-132F-E2A2-1DAF540D0F9C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EB7EC2B9-F1D5-2DEB-B50F-C5C2E93DA4D3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F5501A31-BC99-C15F-1971-61DFBB89379F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4A6A36BD-F269-1394-F23F-6AE5B8DBDB0A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F1FFBFD3-A783-F951-A02F-716723B20B50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8E6514CD-3676-928F-C518-9AE64F7A1C13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37AE18A8-8368-6332-81D6-CA324A7068A0}"/>
                </a:ext>
              </a:extLst>
            </p:cNvPr>
            <p:cNvSpPr txBox="1"/>
            <p:nvPr/>
          </p:nvSpPr>
          <p:spPr>
            <a:xfrm>
              <a:off x="292763" y="4782297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3</a:t>
              </a:r>
              <a:endParaRPr lang="de-DE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5425F-C520-151D-7A45-A99747F4DBC8}"/>
              </a:ext>
            </a:extLst>
          </p:cNvPr>
          <p:cNvGrpSpPr/>
          <p:nvPr/>
        </p:nvGrpSpPr>
        <p:grpSpPr>
          <a:xfrm>
            <a:off x="299125" y="5316703"/>
            <a:ext cx="7927311" cy="380828"/>
            <a:chOff x="299125" y="5316703"/>
            <a:chExt cx="7927311" cy="3808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251475-734F-DFD4-68CD-63647CF7E8EA}"/>
                </a:ext>
              </a:extLst>
            </p:cNvPr>
            <p:cNvSpPr/>
            <p:nvPr/>
          </p:nvSpPr>
          <p:spPr bwMode="auto">
            <a:xfrm>
              <a:off x="2818608" y="5318970"/>
              <a:ext cx="1341000" cy="378561"/>
            </a:xfrm>
            <a:prstGeom prst="rect">
              <a:avLst/>
            </a:prstGeom>
            <a:solidFill>
              <a:srgbClr val="C00000">
                <a:alpha val="7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41D1399E-5D15-DDAB-DB8D-CE530BFFF446}"/>
                </a:ext>
              </a:extLst>
            </p:cNvPr>
            <p:cNvGrpSpPr/>
            <p:nvPr/>
          </p:nvGrpSpPr>
          <p:grpSpPr>
            <a:xfrm>
              <a:off x="299125" y="5316703"/>
              <a:ext cx="7927311" cy="380465"/>
              <a:chOff x="292763" y="5325054"/>
              <a:chExt cx="7927311" cy="380465"/>
            </a:xfrm>
          </p:grpSpPr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0D31F277-1F8E-0483-DECA-9569B7545DA6}"/>
                  </a:ext>
                </a:extLst>
              </p:cNvPr>
              <p:cNvGrpSpPr/>
              <p:nvPr/>
            </p:nvGrpSpPr>
            <p:grpSpPr>
              <a:xfrm>
                <a:off x="1615806" y="5325054"/>
                <a:ext cx="6604268" cy="380465"/>
                <a:chOff x="1615806" y="5325054"/>
                <a:chExt cx="6604268" cy="380465"/>
              </a:xfrm>
            </p:grpSpPr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272096C6-B5A9-1239-3855-2761B8E2A7B0}"/>
                    </a:ext>
                  </a:extLst>
                </p:cNvPr>
                <p:cNvSpPr/>
                <p:nvPr/>
              </p:nvSpPr>
              <p:spPr bwMode="auto">
                <a:xfrm>
                  <a:off x="6519731" y="5325054"/>
                  <a:ext cx="1686780" cy="380465"/>
                </a:xfrm>
                <a:prstGeom prst="rect">
                  <a:avLst/>
                </a:prstGeom>
                <a:solidFill>
                  <a:srgbClr val="FFFF00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4E354D43-0B9E-137E-BFED-D539CEBAC890}"/>
                    </a:ext>
                  </a:extLst>
                </p:cNvPr>
                <p:cNvSpPr/>
                <p:nvPr/>
              </p:nvSpPr>
              <p:spPr bwMode="auto">
                <a:xfrm>
                  <a:off x="5162550" y="5326958"/>
                  <a:ext cx="1363038" cy="378561"/>
                </a:xfrm>
                <a:prstGeom prst="rect">
                  <a:avLst/>
                </a:prstGeom>
                <a:solidFill>
                  <a:srgbClr val="5447FB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B65096E8-A104-3D0A-74DF-3288B0EEF71E}"/>
                    </a:ext>
                  </a:extLst>
                </p:cNvPr>
                <p:cNvSpPr/>
                <p:nvPr/>
              </p:nvSpPr>
              <p:spPr bwMode="auto">
                <a:xfrm>
                  <a:off x="4152900" y="5326958"/>
                  <a:ext cx="1009650" cy="378561"/>
                </a:xfrm>
                <a:prstGeom prst="rect">
                  <a:avLst/>
                </a:prstGeom>
                <a:solidFill>
                  <a:srgbClr val="002060">
                    <a:alpha val="7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708B8CC2-CEB5-CE32-DC72-120F8F64BAAD}"/>
                    </a:ext>
                  </a:extLst>
                </p:cNvPr>
                <p:cNvSpPr/>
                <p:nvPr/>
              </p:nvSpPr>
              <p:spPr bwMode="auto">
                <a:xfrm>
                  <a:off x="1615806" y="5360773"/>
                  <a:ext cx="6604268" cy="311944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43000"/>
                  </a:schemeClr>
                </a:solidFill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AD504E03-F10E-52B2-9EBB-A6475DA08E7E}"/>
                    </a:ext>
                  </a:extLst>
                </p:cNvPr>
                <p:cNvGrpSpPr/>
                <p:nvPr/>
              </p:nvGrpSpPr>
              <p:grpSpPr>
                <a:xfrm>
                  <a:off x="1622907" y="5382622"/>
                  <a:ext cx="6565658" cy="265364"/>
                  <a:chOff x="2614930" y="4379124"/>
                  <a:chExt cx="6565658" cy="265364"/>
                </a:xfrm>
                <a:noFill/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C0F7BA4A-3E6B-69D7-25AA-CB6968C8C6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45644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AA9E837A-364F-ABC1-4F31-6B9BDAF148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9304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BFB275BD-365B-7EBA-B6F9-CD317BE67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6134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8CD97A3E-0D34-59E9-5ACD-DB0190F3F1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2964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99908409-3949-44AB-F4FA-8DB014E12F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9795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841BE614-8A39-0973-C50A-A5DE5F4B81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625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A25D6A03-C60B-2AA2-4844-1DAD1A58D3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455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1478D4E9-7F92-D302-6DC4-229DD5DF97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0285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5EA6FCD2-CDAA-41D8-89F8-B7F617B5F5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7115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3C99FD8B-A3CC-A8B6-EC37-E6F8804D71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3946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72B7985C-B9C9-9E00-A4CC-8E475C723F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776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7DF352A6-59A1-3EF5-5535-810905D7F8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606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D3DA6A35-3EDC-9A81-A523-E3DB50A406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436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C09EC7C2-C9F6-91F1-B1C3-E87FCBFDF5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266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B2EE6E54-3DE4-E7AD-C27A-2570694F2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097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5B2F8FD7-5462-FFD7-BC59-C9CF4DD42F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587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4C3B1A8B-0F85-5BD4-73D5-BD865978BD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1757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3199106C-16B0-1D04-960E-5DF6E6D06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5417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B995FAC-88AB-ADB9-6AC0-2E518E98DA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61493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E9B44D88-D342-9608-9CCB-2D4C17CB8F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8323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96A52934-B35C-805D-07BA-B53BA0B8CA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5153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7215B087-2667-E98B-0F08-F5E4C746B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983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9BA90FA7-EDB8-581F-7328-7698DB5C1B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813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B78C4FBB-E544-E491-2717-B0D6136394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2474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E721AD15-670E-67A0-CA86-6011217CC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4927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A7570BE3-1E92-1E1E-1464-E6B4167A16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248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33B78175-2234-CB52-92C9-599B6547BD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9078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F01FE83E-22B5-50E0-B5F5-D7297A670C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5908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AD74E33A-A230-BE0F-2E5F-F38F25F1CE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2738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E6E266F3-0000-D440-8DAA-ADA355A8AC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569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01A6908C-D053-3669-F8D7-382ABAC37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0059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DB51D95E-59D9-5464-1FD0-7A6B9FA21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3229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DA51E946-6377-7C3D-DB68-9E187D8CF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68896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34B2D61B-E2D2-ECEB-F35F-8317BFB96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6399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A92A59B0-303E-A6CF-2A2D-0711071F3B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3719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3" name="Rectangle 472">
                    <a:extLst>
                      <a:ext uri="{FF2B5EF4-FFF2-40B4-BE49-F238E27FC236}">
                        <a16:creationId xmlns:a16="http://schemas.microsoft.com/office/drawing/2014/main" id="{E2A5C6AF-3F49-AA38-AEBA-B60CE9F418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5500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4" name="Rectangle 473">
                    <a:extLst>
                      <a:ext uri="{FF2B5EF4-FFF2-40B4-BE49-F238E27FC236}">
                        <a16:creationId xmlns:a16="http://schemas.microsoft.com/office/drawing/2014/main" id="{E428F631-3433-A7A2-4C67-E82A7173F7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73802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2ABDC2E2-05CF-6039-478F-9516FFCDBD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104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ＭＳ Ｐゴシック" charset="0"/>
                      </a:rPr>
                      <a:t>1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76" name="Rectangle 475">
                    <a:extLst>
                      <a:ext uri="{FF2B5EF4-FFF2-40B4-BE49-F238E27FC236}">
                        <a16:creationId xmlns:a16="http://schemas.microsoft.com/office/drawing/2014/main" id="{462312AA-D527-61A8-7317-EA216C0BB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0408" y="4379124"/>
                    <a:ext cx="170180" cy="265364"/>
                  </a:xfrm>
                  <a:prstGeom prst="rect">
                    <a:avLst/>
                  </a:prstGeom>
                  <a:grpFill/>
                  <a:ln w="19050">
                    <a:headEnd type="none" w="med" len="med"/>
                    <a:tailEnd type="none" w="med" len="med"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0" rIns="0" bIns="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charset="0"/>
                      </a:rPr>
                      <a:t>0</a:t>
                    </a:r>
                    <a:endParaRPr kumimoji="0" lang="de-DE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3A80FBC6-FFB6-0022-2AF4-7D63DDD39567}"/>
                  </a:ext>
                </a:extLst>
              </p:cNvPr>
              <p:cNvSpPr txBox="1"/>
              <p:nvPr/>
            </p:nvSpPr>
            <p:spPr>
              <a:xfrm>
                <a:off x="292763" y="5325816"/>
                <a:ext cx="105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Pattern 4</a:t>
                </a:r>
                <a:endParaRPr lang="de-DE" dirty="0"/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49603000-A70E-ABCE-4BC5-0510FE15FC2F}"/>
              </a:ext>
            </a:extLst>
          </p:cNvPr>
          <p:cNvGrpSpPr/>
          <p:nvPr/>
        </p:nvGrpSpPr>
        <p:grpSpPr>
          <a:xfrm>
            <a:off x="299989" y="5858201"/>
            <a:ext cx="7926447" cy="380465"/>
            <a:chOff x="292763" y="5858201"/>
            <a:chExt cx="7926447" cy="380465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E55C0EFC-43F6-713D-F660-E11A0758DE87}"/>
                </a:ext>
              </a:extLst>
            </p:cNvPr>
            <p:cNvGrpSpPr/>
            <p:nvPr/>
          </p:nvGrpSpPr>
          <p:grpSpPr>
            <a:xfrm>
              <a:off x="1614941" y="5858201"/>
              <a:ext cx="6604269" cy="380465"/>
              <a:chOff x="1614941" y="5858201"/>
              <a:chExt cx="6604269" cy="380465"/>
            </a:xfrm>
          </p:grpSpPr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E1A6628C-0B6F-48D6-5B6B-5E2115B35F3F}"/>
                  </a:ext>
                </a:extLst>
              </p:cNvPr>
              <p:cNvSpPr/>
              <p:nvPr/>
            </p:nvSpPr>
            <p:spPr bwMode="auto">
              <a:xfrm>
                <a:off x="6531569" y="5858201"/>
                <a:ext cx="1686780" cy="380465"/>
              </a:xfrm>
              <a:prstGeom prst="rect">
                <a:avLst/>
              </a:prstGeom>
              <a:solidFill>
                <a:srgbClr val="FFFF0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AA13A8D-CA5D-CFCE-50C7-3E031E4F0F92}"/>
                  </a:ext>
                </a:extLst>
              </p:cNvPr>
              <p:cNvSpPr/>
              <p:nvPr/>
            </p:nvSpPr>
            <p:spPr bwMode="auto">
              <a:xfrm>
                <a:off x="5162550" y="5860105"/>
                <a:ext cx="1368526" cy="378561"/>
              </a:xfrm>
              <a:prstGeom prst="rect">
                <a:avLst/>
              </a:prstGeom>
              <a:solidFill>
                <a:srgbClr val="5447FB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A0676191-DEA7-7C1F-10F7-B99E0211FAF4}"/>
                  </a:ext>
                </a:extLst>
              </p:cNvPr>
              <p:cNvSpPr/>
              <p:nvPr/>
            </p:nvSpPr>
            <p:spPr bwMode="auto">
              <a:xfrm>
                <a:off x="4152039" y="5860105"/>
                <a:ext cx="1009650" cy="378561"/>
              </a:xfrm>
              <a:prstGeom prst="rect">
                <a:avLst/>
              </a:prstGeom>
              <a:solidFill>
                <a:srgbClr val="002060">
                  <a:alpha val="74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AA31D06E-558F-2141-21F9-C977F5008DDA}"/>
                  </a:ext>
                </a:extLst>
              </p:cNvPr>
              <p:cNvSpPr/>
              <p:nvPr/>
            </p:nvSpPr>
            <p:spPr bwMode="auto">
              <a:xfrm>
                <a:off x="1614941" y="5892721"/>
                <a:ext cx="6604269" cy="311944"/>
              </a:xfrm>
              <a:prstGeom prst="rect">
                <a:avLst/>
              </a:prstGeom>
              <a:solidFill>
                <a:schemeClr val="bg1">
                  <a:lumMod val="50000"/>
                  <a:alpha val="43000"/>
                </a:schemeClr>
              </a:solid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017659CB-0B9F-5CF6-2944-3CEE70396233}"/>
                  </a:ext>
                </a:extLst>
              </p:cNvPr>
              <p:cNvGrpSpPr/>
              <p:nvPr/>
            </p:nvGrpSpPr>
            <p:grpSpPr>
              <a:xfrm>
                <a:off x="1624731" y="5909001"/>
                <a:ext cx="6565658" cy="265364"/>
                <a:chOff x="2614930" y="4379124"/>
                <a:chExt cx="6565658" cy="265364"/>
              </a:xfrm>
              <a:noFill/>
            </p:grpSpPr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232E4F9A-9773-01DA-7E38-82B1B56F7726}"/>
                    </a:ext>
                  </a:extLst>
                </p:cNvPr>
                <p:cNvSpPr/>
                <p:nvPr/>
              </p:nvSpPr>
              <p:spPr bwMode="auto">
                <a:xfrm>
                  <a:off x="345644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C4F55307-DB2D-4893-5663-5C523AB5ADBC}"/>
                    </a:ext>
                  </a:extLst>
                </p:cNvPr>
                <p:cNvSpPr/>
                <p:nvPr/>
              </p:nvSpPr>
              <p:spPr bwMode="auto">
                <a:xfrm>
                  <a:off x="379304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5E3236A2-214E-782F-7AAF-B186C7F03F4A}"/>
                    </a:ext>
                  </a:extLst>
                </p:cNvPr>
                <p:cNvSpPr/>
                <p:nvPr/>
              </p:nvSpPr>
              <p:spPr bwMode="auto">
                <a:xfrm>
                  <a:off x="396134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41F28E6E-23B3-8BF2-DCB0-13C92876963A}"/>
                    </a:ext>
                  </a:extLst>
                </p:cNvPr>
                <p:cNvSpPr/>
                <p:nvPr/>
              </p:nvSpPr>
              <p:spPr bwMode="auto">
                <a:xfrm>
                  <a:off x="412964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6B242A55-CBCC-EB95-AE7D-EE8DF058A909}"/>
                    </a:ext>
                  </a:extLst>
                </p:cNvPr>
                <p:cNvSpPr/>
                <p:nvPr/>
              </p:nvSpPr>
              <p:spPr bwMode="auto">
                <a:xfrm>
                  <a:off x="429795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B6D7CA48-2450-8874-F204-C138769F71B0}"/>
                    </a:ext>
                  </a:extLst>
                </p:cNvPr>
                <p:cNvSpPr/>
                <p:nvPr/>
              </p:nvSpPr>
              <p:spPr bwMode="auto">
                <a:xfrm>
                  <a:off x="446625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6B4CF188-55A3-3FEB-C56B-864A465DB085}"/>
                    </a:ext>
                  </a:extLst>
                </p:cNvPr>
                <p:cNvSpPr/>
                <p:nvPr/>
              </p:nvSpPr>
              <p:spPr bwMode="auto">
                <a:xfrm>
                  <a:off x="463455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FAC33034-9945-912A-5DEE-5284F1EDB50D}"/>
                    </a:ext>
                  </a:extLst>
                </p:cNvPr>
                <p:cNvSpPr/>
                <p:nvPr/>
              </p:nvSpPr>
              <p:spPr bwMode="auto">
                <a:xfrm>
                  <a:off x="480285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DD8954B7-4F11-34A8-A88D-123A90174110}"/>
                    </a:ext>
                  </a:extLst>
                </p:cNvPr>
                <p:cNvSpPr/>
                <p:nvPr/>
              </p:nvSpPr>
              <p:spPr bwMode="auto">
                <a:xfrm>
                  <a:off x="497115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649E17FE-F572-2EE5-9FB3-21C4AF2A327D}"/>
                    </a:ext>
                  </a:extLst>
                </p:cNvPr>
                <p:cNvSpPr/>
                <p:nvPr/>
              </p:nvSpPr>
              <p:spPr bwMode="auto">
                <a:xfrm>
                  <a:off x="513946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1DEF16-2B52-86A1-ED07-472979A1A038}"/>
                    </a:ext>
                  </a:extLst>
                </p:cNvPr>
                <p:cNvSpPr/>
                <p:nvPr/>
              </p:nvSpPr>
              <p:spPr bwMode="auto">
                <a:xfrm>
                  <a:off x="530776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CBEB36BD-2396-8290-E718-2EC5C839BD0C}"/>
                    </a:ext>
                  </a:extLst>
                </p:cNvPr>
                <p:cNvSpPr/>
                <p:nvPr/>
              </p:nvSpPr>
              <p:spPr bwMode="auto">
                <a:xfrm>
                  <a:off x="547606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41FBC98A-1096-626D-213C-CF29B273F1DE}"/>
                    </a:ext>
                  </a:extLst>
                </p:cNvPr>
                <p:cNvSpPr/>
                <p:nvPr/>
              </p:nvSpPr>
              <p:spPr bwMode="auto">
                <a:xfrm>
                  <a:off x="564436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E75BA954-9CFD-2E91-1CA3-10EF87131E82}"/>
                    </a:ext>
                  </a:extLst>
                </p:cNvPr>
                <p:cNvSpPr/>
                <p:nvPr/>
              </p:nvSpPr>
              <p:spPr bwMode="auto">
                <a:xfrm>
                  <a:off x="581266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D2F1ED85-AD17-9910-DA01-1FAD34B68038}"/>
                    </a:ext>
                  </a:extLst>
                </p:cNvPr>
                <p:cNvSpPr/>
                <p:nvPr/>
              </p:nvSpPr>
              <p:spPr bwMode="auto">
                <a:xfrm>
                  <a:off x="598097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2123E6BA-5858-62C3-3844-C1D2256951C0}"/>
                    </a:ext>
                  </a:extLst>
                </p:cNvPr>
                <p:cNvSpPr/>
                <p:nvPr/>
              </p:nvSpPr>
              <p:spPr bwMode="auto">
                <a:xfrm>
                  <a:off x="648587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2ED68788-83B0-4013-208E-065CD2E68BBC}"/>
                    </a:ext>
                  </a:extLst>
                </p:cNvPr>
                <p:cNvSpPr/>
                <p:nvPr/>
              </p:nvSpPr>
              <p:spPr bwMode="auto">
                <a:xfrm>
                  <a:off x="631757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4198DED3-66D5-6883-B046-8B35049AFB84}"/>
                    </a:ext>
                  </a:extLst>
                </p:cNvPr>
                <p:cNvSpPr/>
                <p:nvPr/>
              </p:nvSpPr>
              <p:spPr bwMode="auto">
                <a:xfrm>
                  <a:off x="665417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E04DDF2A-021B-228D-5CA4-1617425B9516}"/>
                    </a:ext>
                  </a:extLst>
                </p:cNvPr>
                <p:cNvSpPr/>
                <p:nvPr/>
              </p:nvSpPr>
              <p:spPr bwMode="auto">
                <a:xfrm>
                  <a:off x="261493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6E72E870-91ED-3C75-ED49-70E226CE53B3}"/>
                    </a:ext>
                  </a:extLst>
                </p:cNvPr>
                <p:cNvSpPr/>
                <p:nvPr/>
              </p:nvSpPr>
              <p:spPr bwMode="auto">
                <a:xfrm>
                  <a:off x="278323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B560E10F-6DB6-91CD-E325-9D9CCBA32985}"/>
                    </a:ext>
                  </a:extLst>
                </p:cNvPr>
                <p:cNvSpPr/>
                <p:nvPr/>
              </p:nvSpPr>
              <p:spPr bwMode="auto">
                <a:xfrm>
                  <a:off x="295153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20AA982D-F060-86FD-D3EA-369B6F92C1EF}"/>
                    </a:ext>
                  </a:extLst>
                </p:cNvPr>
                <p:cNvSpPr/>
                <p:nvPr/>
              </p:nvSpPr>
              <p:spPr bwMode="auto">
                <a:xfrm>
                  <a:off x="311983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5F7474DF-58D3-CB8B-0236-98EE0963EE67}"/>
                    </a:ext>
                  </a:extLst>
                </p:cNvPr>
                <p:cNvSpPr/>
                <p:nvPr/>
              </p:nvSpPr>
              <p:spPr bwMode="auto">
                <a:xfrm>
                  <a:off x="328813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67CC1654-E064-B6CF-FC02-CDA2F51A9F7E}"/>
                    </a:ext>
                  </a:extLst>
                </p:cNvPr>
                <p:cNvSpPr/>
                <p:nvPr/>
              </p:nvSpPr>
              <p:spPr bwMode="auto">
                <a:xfrm>
                  <a:off x="362474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AE0E51AF-C2E8-F836-1549-A1B4B2E5618E}"/>
                    </a:ext>
                  </a:extLst>
                </p:cNvPr>
                <p:cNvSpPr/>
                <p:nvPr/>
              </p:nvSpPr>
              <p:spPr bwMode="auto">
                <a:xfrm>
                  <a:off x="614927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E3475C38-464F-4490-8021-F1172E9FF96A}"/>
                    </a:ext>
                  </a:extLst>
                </p:cNvPr>
                <p:cNvSpPr/>
                <p:nvPr/>
              </p:nvSpPr>
              <p:spPr bwMode="auto">
                <a:xfrm>
                  <a:off x="682248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08BE6285-543B-E7F1-4868-F3B637AC567F}"/>
                    </a:ext>
                  </a:extLst>
                </p:cNvPr>
                <p:cNvSpPr/>
                <p:nvPr/>
              </p:nvSpPr>
              <p:spPr bwMode="auto">
                <a:xfrm>
                  <a:off x="699078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9C88AFC-6625-D6FF-C185-4DFEF257E576}"/>
                    </a:ext>
                  </a:extLst>
                </p:cNvPr>
                <p:cNvSpPr/>
                <p:nvPr/>
              </p:nvSpPr>
              <p:spPr bwMode="auto">
                <a:xfrm>
                  <a:off x="715908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84BB0FFE-D5C0-3E52-5AEF-E13000253ADF}"/>
                    </a:ext>
                  </a:extLst>
                </p:cNvPr>
                <p:cNvSpPr/>
                <p:nvPr/>
              </p:nvSpPr>
              <p:spPr bwMode="auto">
                <a:xfrm>
                  <a:off x="732738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C4CE6600-497E-0376-63F1-D94A92B2970D}"/>
                    </a:ext>
                  </a:extLst>
                </p:cNvPr>
                <p:cNvSpPr/>
                <p:nvPr/>
              </p:nvSpPr>
              <p:spPr bwMode="auto">
                <a:xfrm>
                  <a:off x="74956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341F580E-3562-81D1-49CB-B9EA037985CD}"/>
                    </a:ext>
                  </a:extLst>
                </p:cNvPr>
                <p:cNvSpPr/>
                <p:nvPr/>
              </p:nvSpPr>
              <p:spPr bwMode="auto">
                <a:xfrm>
                  <a:off x="800059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FE79846E-D7CE-A44B-527B-8762A37F2911}"/>
                    </a:ext>
                  </a:extLst>
                </p:cNvPr>
                <p:cNvSpPr/>
                <p:nvPr/>
              </p:nvSpPr>
              <p:spPr bwMode="auto">
                <a:xfrm>
                  <a:off x="783229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ACFAD0CF-94FB-9581-BA3B-B178ED89C530}"/>
                    </a:ext>
                  </a:extLst>
                </p:cNvPr>
                <p:cNvSpPr/>
                <p:nvPr/>
              </p:nvSpPr>
              <p:spPr bwMode="auto">
                <a:xfrm>
                  <a:off x="8168896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FB85EA2E-328D-69E4-04AC-0BC8D30F095B}"/>
                    </a:ext>
                  </a:extLst>
                </p:cNvPr>
                <p:cNvSpPr/>
                <p:nvPr/>
              </p:nvSpPr>
              <p:spPr bwMode="auto">
                <a:xfrm>
                  <a:off x="766399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DB3ADA7B-BC93-F93A-13E6-D07D0D219EC0}"/>
                    </a:ext>
                  </a:extLst>
                </p:cNvPr>
                <p:cNvSpPr/>
                <p:nvPr/>
              </p:nvSpPr>
              <p:spPr bwMode="auto">
                <a:xfrm>
                  <a:off x="833719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9EF1FEB5-065B-EDE3-6E53-5CF602565DD3}"/>
                    </a:ext>
                  </a:extLst>
                </p:cNvPr>
                <p:cNvSpPr/>
                <p:nvPr/>
              </p:nvSpPr>
              <p:spPr bwMode="auto">
                <a:xfrm>
                  <a:off x="8505500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0A292DD9-8AD6-AC96-105F-66E20860941F}"/>
                    </a:ext>
                  </a:extLst>
                </p:cNvPr>
                <p:cNvSpPr/>
                <p:nvPr/>
              </p:nvSpPr>
              <p:spPr bwMode="auto">
                <a:xfrm>
                  <a:off x="8673802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40D81EA-FE09-4C78-060A-6384EFC88043}"/>
                    </a:ext>
                  </a:extLst>
                </p:cNvPr>
                <p:cNvSpPr/>
                <p:nvPr/>
              </p:nvSpPr>
              <p:spPr bwMode="auto">
                <a:xfrm>
                  <a:off x="8842104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GB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ＭＳ Ｐゴシック" charset="0"/>
                    </a:rPr>
                    <a:t>1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0B271777-3627-516F-7133-1FC799C3DFB0}"/>
                    </a:ext>
                  </a:extLst>
                </p:cNvPr>
                <p:cNvSpPr/>
                <p:nvPr/>
              </p:nvSpPr>
              <p:spPr bwMode="auto">
                <a:xfrm>
                  <a:off x="9010408" y="4379124"/>
                  <a:ext cx="170180" cy="265364"/>
                </a:xfrm>
                <a:prstGeom prst="rect">
                  <a:avLst/>
                </a:prstGeom>
                <a:grpFill/>
                <a:ln w="19050"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ea typeface="ＭＳ Ｐゴシック" charset="0"/>
                    </a:rPr>
                    <a:t>0</a:t>
                  </a:r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5F3DC130-493C-C96A-B0F7-BB060377A5E3}"/>
                </a:ext>
              </a:extLst>
            </p:cNvPr>
            <p:cNvSpPr txBox="1"/>
            <p:nvPr/>
          </p:nvSpPr>
          <p:spPr>
            <a:xfrm>
              <a:off x="292763" y="5869334"/>
              <a:ext cx="1057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Pattern 5</a:t>
              </a:r>
              <a:endParaRPr lang="de-DE" dirty="0"/>
            </a:p>
          </p:txBody>
        </p:sp>
      </p:grpSp>
      <p:sp>
        <p:nvSpPr>
          <p:cNvPr id="640" name="Right Brace 639">
            <a:extLst>
              <a:ext uri="{FF2B5EF4-FFF2-40B4-BE49-F238E27FC236}">
                <a16:creationId xmlns:a16="http://schemas.microsoft.com/office/drawing/2014/main" id="{67364E9A-AC50-D4DC-26D4-9171191D431F}"/>
              </a:ext>
            </a:extLst>
          </p:cNvPr>
          <p:cNvSpPr/>
          <p:nvPr/>
        </p:nvSpPr>
        <p:spPr bwMode="auto">
          <a:xfrm>
            <a:off x="8259142" y="3695259"/>
            <a:ext cx="309791" cy="913659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latin typeface="Times" charset="0"/>
              <a:ea typeface="ＭＳ Ｐゴシック" charset="0"/>
            </a:endParaRPr>
          </a:p>
        </p:txBody>
      </p:sp>
      <p:sp>
        <p:nvSpPr>
          <p:cNvPr id="642" name="Right Brace 641">
            <a:extLst>
              <a:ext uri="{FF2B5EF4-FFF2-40B4-BE49-F238E27FC236}">
                <a16:creationId xmlns:a16="http://schemas.microsoft.com/office/drawing/2014/main" id="{50D7CD5D-BF69-149C-EF08-7C7611046625}"/>
              </a:ext>
            </a:extLst>
          </p:cNvPr>
          <p:cNvSpPr/>
          <p:nvPr/>
        </p:nvSpPr>
        <p:spPr bwMode="auto">
          <a:xfrm>
            <a:off x="8304455" y="5318970"/>
            <a:ext cx="308952" cy="98942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latin typeface="Times" charset="0"/>
              <a:ea typeface="ＭＳ Ｐゴシック" charset="0"/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10901EB1-50FD-DC20-DE32-506E4DACEBF2}"/>
              </a:ext>
            </a:extLst>
          </p:cNvPr>
          <p:cNvSpPr/>
          <p:nvPr/>
        </p:nvSpPr>
        <p:spPr bwMode="auto">
          <a:xfrm>
            <a:off x="8529639" y="3896590"/>
            <a:ext cx="907343" cy="641611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GABC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49" name="Connector: Curved 648">
            <a:extLst>
              <a:ext uri="{FF2B5EF4-FFF2-40B4-BE49-F238E27FC236}">
                <a16:creationId xmlns:a16="http://schemas.microsoft.com/office/drawing/2014/main" id="{DDB4737D-3C21-409D-2A79-30BD6D292134}"/>
              </a:ext>
            </a:extLst>
          </p:cNvPr>
          <p:cNvCxnSpPr>
            <a:cxnSpLocks/>
            <a:stCxn id="653" idx="3"/>
            <a:endCxn id="655" idx="3"/>
          </p:cNvCxnSpPr>
          <p:nvPr/>
        </p:nvCxnSpPr>
        <p:spPr bwMode="auto">
          <a:xfrm flipH="1">
            <a:off x="10153944" y="3310443"/>
            <a:ext cx="16983" cy="690231"/>
          </a:xfrm>
          <a:prstGeom prst="curvedConnector3">
            <a:avLst>
              <a:gd name="adj1" fmla="val -13460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0" name="Connector: Curved 649">
            <a:extLst>
              <a:ext uri="{FF2B5EF4-FFF2-40B4-BE49-F238E27FC236}">
                <a16:creationId xmlns:a16="http://schemas.microsoft.com/office/drawing/2014/main" id="{DA5C9124-6461-889D-BD5B-0F31E5DEEC78}"/>
              </a:ext>
            </a:extLst>
          </p:cNvPr>
          <p:cNvCxnSpPr>
            <a:cxnSpLocks/>
            <a:stCxn id="651" idx="3"/>
            <a:endCxn id="653" idx="3"/>
          </p:cNvCxnSpPr>
          <p:nvPr/>
        </p:nvCxnSpPr>
        <p:spPr bwMode="auto">
          <a:xfrm>
            <a:off x="10170927" y="2612017"/>
            <a:ext cx="12700" cy="69842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1" name="Rectangle 650">
            <a:extLst>
              <a:ext uri="{FF2B5EF4-FFF2-40B4-BE49-F238E27FC236}">
                <a16:creationId xmlns:a16="http://schemas.microsoft.com/office/drawing/2014/main" id="{50EDBD87-62DC-DCEB-CF44-FC43F9E08084}"/>
              </a:ext>
            </a:extLst>
          </p:cNvPr>
          <p:cNvSpPr/>
          <p:nvPr/>
        </p:nvSpPr>
        <p:spPr bwMode="auto">
          <a:xfrm>
            <a:off x="9615276" y="2392212"/>
            <a:ext cx="555651" cy="43960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fnA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660BD7DF-B037-B53C-E627-71E38EEF1078}"/>
              </a:ext>
            </a:extLst>
          </p:cNvPr>
          <p:cNvSpPr/>
          <p:nvPr/>
        </p:nvSpPr>
        <p:spPr bwMode="auto">
          <a:xfrm>
            <a:off x="9615276" y="3090638"/>
            <a:ext cx="555651" cy="43960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fnB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C678A301-4EFA-67F7-1120-268852EBD9A6}"/>
              </a:ext>
            </a:extLst>
          </p:cNvPr>
          <p:cNvSpPr/>
          <p:nvPr/>
        </p:nvSpPr>
        <p:spPr bwMode="auto">
          <a:xfrm>
            <a:off x="9598293" y="3780869"/>
            <a:ext cx="555651" cy="43960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fnC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57D3D29C-C68B-5007-3B67-6AED2F3820CB}"/>
              </a:ext>
            </a:extLst>
          </p:cNvPr>
          <p:cNvSpPr/>
          <p:nvPr/>
        </p:nvSpPr>
        <p:spPr bwMode="auto">
          <a:xfrm>
            <a:off x="9715326" y="4601278"/>
            <a:ext cx="333375" cy="265364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H2P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cxnSp>
        <p:nvCxnSpPr>
          <p:cNvPr id="658" name="Connector: Curved 657">
            <a:extLst>
              <a:ext uri="{FF2B5EF4-FFF2-40B4-BE49-F238E27FC236}">
                <a16:creationId xmlns:a16="http://schemas.microsoft.com/office/drawing/2014/main" id="{BAA64758-2245-81E0-66B3-E068138CD4DA}"/>
              </a:ext>
            </a:extLst>
          </p:cNvPr>
          <p:cNvCxnSpPr>
            <a:cxnSpLocks/>
            <a:stCxn id="655" idx="2"/>
            <a:endCxn id="657" idx="0"/>
          </p:cNvCxnSpPr>
          <p:nvPr/>
        </p:nvCxnSpPr>
        <p:spPr bwMode="auto">
          <a:xfrm rot="16200000" flipH="1">
            <a:off x="9688666" y="4407930"/>
            <a:ext cx="380800" cy="58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9" name="Connector: Curved 658">
            <a:extLst>
              <a:ext uri="{FF2B5EF4-FFF2-40B4-BE49-F238E27FC236}">
                <a16:creationId xmlns:a16="http://schemas.microsoft.com/office/drawing/2014/main" id="{EBE77409-A4A7-979D-EDC9-9F3416935B89}"/>
              </a:ext>
            </a:extLst>
          </p:cNvPr>
          <p:cNvCxnSpPr>
            <a:cxnSpLocks/>
            <a:stCxn id="662" idx="3"/>
            <a:endCxn id="663" idx="3"/>
          </p:cNvCxnSpPr>
          <p:nvPr/>
        </p:nvCxnSpPr>
        <p:spPr bwMode="auto">
          <a:xfrm flipH="1">
            <a:off x="11540180" y="3285466"/>
            <a:ext cx="16983" cy="690231"/>
          </a:xfrm>
          <a:prstGeom prst="curvedConnector3">
            <a:avLst>
              <a:gd name="adj1" fmla="val -13460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0" name="Connector: Curved 659">
            <a:extLst>
              <a:ext uri="{FF2B5EF4-FFF2-40B4-BE49-F238E27FC236}">
                <a16:creationId xmlns:a16="http://schemas.microsoft.com/office/drawing/2014/main" id="{6CF1D85A-6150-5033-CA63-D7430E3D4E4C}"/>
              </a:ext>
            </a:extLst>
          </p:cNvPr>
          <p:cNvCxnSpPr>
            <a:cxnSpLocks/>
            <a:stCxn id="661" idx="3"/>
            <a:endCxn id="662" idx="3"/>
          </p:cNvCxnSpPr>
          <p:nvPr/>
        </p:nvCxnSpPr>
        <p:spPr bwMode="auto">
          <a:xfrm>
            <a:off x="11557163" y="2587040"/>
            <a:ext cx="12700" cy="69842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1" name="Rectangle 660">
            <a:extLst>
              <a:ext uri="{FF2B5EF4-FFF2-40B4-BE49-F238E27FC236}">
                <a16:creationId xmlns:a16="http://schemas.microsoft.com/office/drawing/2014/main" id="{B1E3BBD6-9758-F137-0021-BB0717925802}"/>
              </a:ext>
            </a:extLst>
          </p:cNvPr>
          <p:cNvSpPr/>
          <p:nvPr/>
        </p:nvSpPr>
        <p:spPr bwMode="auto">
          <a:xfrm>
            <a:off x="11001512" y="2367235"/>
            <a:ext cx="555651" cy="439609"/>
          </a:xfrm>
          <a:prstGeom prst="rect">
            <a:avLst/>
          </a:prstGeom>
          <a:solidFill>
            <a:srgbClr val="3745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fnD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99CF77D0-E284-794E-6485-C4045AD73D4D}"/>
              </a:ext>
            </a:extLst>
          </p:cNvPr>
          <p:cNvSpPr/>
          <p:nvPr/>
        </p:nvSpPr>
        <p:spPr bwMode="auto">
          <a:xfrm>
            <a:off x="11001512" y="3065661"/>
            <a:ext cx="555651" cy="439609"/>
          </a:xfrm>
          <a:prstGeom prst="rect">
            <a:avLst/>
          </a:prstGeom>
          <a:solidFill>
            <a:srgbClr val="5A3F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fnE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8C1BC66F-47F1-CB91-C038-86B62789B022}"/>
              </a:ext>
            </a:extLst>
          </p:cNvPr>
          <p:cNvSpPr/>
          <p:nvPr/>
        </p:nvSpPr>
        <p:spPr bwMode="auto">
          <a:xfrm>
            <a:off x="10984529" y="3755892"/>
            <a:ext cx="555651" cy="43960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fnF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cxnSp>
        <p:nvCxnSpPr>
          <p:cNvPr id="664" name="Connector: Curved 663">
            <a:extLst>
              <a:ext uri="{FF2B5EF4-FFF2-40B4-BE49-F238E27FC236}">
                <a16:creationId xmlns:a16="http://schemas.microsoft.com/office/drawing/2014/main" id="{98EE9387-8A07-5417-CAB8-D8D0EEB10533}"/>
              </a:ext>
            </a:extLst>
          </p:cNvPr>
          <p:cNvCxnSpPr>
            <a:cxnSpLocks/>
            <a:stCxn id="663" idx="2"/>
            <a:endCxn id="657" idx="0"/>
          </p:cNvCxnSpPr>
          <p:nvPr/>
        </p:nvCxnSpPr>
        <p:spPr bwMode="auto">
          <a:xfrm rot="5400000">
            <a:off x="10369297" y="3708219"/>
            <a:ext cx="405777" cy="13803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1" name="Rectangle 690">
            <a:extLst>
              <a:ext uri="{FF2B5EF4-FFF2-40B4-BE49-F238E27FC236}">
                <a16:creationId xmlns:a16="http://schemas.microsoft.com/office/drawing/2014/main" id="{C658FF30-7544-D7A4-9A58-08598F3EED2B}"/>
              </a:ext>
            </a:extLst>
          </p:cNvPr>
          <p:cNvSpPr/>
          <p:nvPr/>
        </p:nvSpPr>
        <p:spPr bwMode="auto">
          <a:xfrm>
            <a:off x="8551061" y="5540692"/>
            <a:ext cx="921265" cy="601902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HDEF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12B2C-D1F2-60FB-9496-93D3710A1FA3}"/>
              </a:ext>
            </a:extLst>
          </p:cNvPr>
          <p:cNvSpPr/>
          <p:nvPr/>
        </p:nvSpPr>
        <p:spPr bwMode="auto">
          <a:xfrm>
            <a:off x="9627976" y="1693068"/>
            <a:ext cx="555651" cy="439609"/>
          </a:xfrm>
          <a:prstGeom prst="rect">
            <a:avLst/>
          </a:prstGeom>
          <a:solidFill>
            <a:srgbClr val="FD5D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fnG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C54BB64-5CC7-80EE-8702-737FFF7075E7}"/>
              </a:ext>
            </a:extLst>
          </p:cNvPr>
          <p:cNvCxnSpPr>
            <a:cxnSpLocks/>
            <a:stCxn id="16" idx="3"/>
            <a:endCxn id="651" idx="3"/>
          </p:cNvCxnSpPr>
          <p:nvPr/>
        </p:nvCxnSpPr>
        <p:spPr bwMode="auto">
          <a:xfrm flipH="1">
            <a:off x="10170927" y="1912873"/>
            <a:ext cx="12700" cy="699144"/>
          </a:xfrm>
          <a:prstGeom prst="curvedConnector3">
            <a:avLst>
              <a:gd name="adj1" fmla="val -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9692F93-137F-2629-4292-34485F9040AA}"/>
              </a:ext>
            </a:extLst>
          </p:cNvPr>
          <p:cNvSpPr/>
          <p:nvPr/>
        </p:nvSpPr>
        <p:spPr bwMode="auto">
          <a:xfrm>
            <a:off x="10550838" y="1417258"/>
            <a:ext cx="555651" cy="4396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fnH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DE353-2EC4-7BC6-F079-5933B57BD37A}"/>
              </a:ext>
            </a:extLst>
          </p:cNvPr>
          <p:cNvSpPr/>
          <p:nvPr/>
        </p:nvSpPr>
        <p:spPr bwMode="auto">
          <a:xfrm>
            <a:off x="11413998" y="1417258"/>
            <a:ext cx="555651" cy="43960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fnI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7F0F7F3-ACFE-67ED-17EC-EC1DB7DFA843}"/>
              </a:ext>
            </a:extLst>
          </p:cNvPr>
          <p:cNvCxnSpPr>
            <a:cxnSpLocks/>
            <a:stCxn id="21" idx="2"/>
            <a:endCxn id="661" idx="0"/>
          </p:cNvCxnSpPr>
          <p:nvPr/>
        </p:nvCxnSpPr>
        <p:spPr bwMode="auto">
          <a:xfrm rot="16200000" flipH="1">
            <a:off x="10798817" y="1886714"/>
            <a:ext cx="510368" cy="4506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BD5E195-D6B1-308F-40FB-620258E5E98A}"/>
              </a:ext>
            </a:extLst>
          </p:cNvPr>
          <p:cNvCxnSpPr>
            <a:cxnSpLocks/>
            <a:stCxn id="22" idx="2"/>
            <a:endCxn id="661" idx="0"/>
          </p:cNvCxnSpPr>
          <p:nvPr/>
        </p:nvCxnSpPr>
        <p:spPr bwMode="auto">
          <a:xfrm rot="5400000">
            <a:off x="11230397" y="1905808"/>
            <a:ext cx="510368" cy="4124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E0FD64A-0559-0FAA-BC21-B8949AFFE1CC}"/>
              </a:ext>
            </a:extLst>
          </p:cNvPr>
          <p:cNvSpPr/>
          <p:nvPr/>
        </p:nvSpPr>
        <p:spPr bwMode="auto">
          <a:xfrm>
            <a:off x="8558021" y="4733960"/>
            <a:ext cx="907343" cy="511849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IDEF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D2AF3BD-EC5D-8C96-4A50-07375ECEF41E}"/>
              </a:ext>
            </a:extLst>
          </p:cNvPr>
          <p:cNvSpPr/>
          <p:nvPr/>
        </p:nvSpPr>
        <p:spPr bwMode="auto">
          <a:xfrm>
            <a:off x="8272774" y="4786339"/>
            <a:ext cx="308952" cy="42950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>
              <a:latin typeface="Times" charset="0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EF1D79-9DF3-72DD-AD7E-EAF3D4951E5C}"/>
              </a:ext>
            </a:extLst>
          </p:cNvPr>
          <p:cNvSpPr/>
          <p:nvPr/>
        </p:nvSpPr>
        <p:spPr bwMode="auto">
          <a:xfrm>
            <a:off x="9452129" y="798226"/>
            <a:ext cx="907343" cy="641611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GABC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F8BC4-63E1-671D-ECEE-D0624A418112}"/>
              </a:ext>
            </a:extLst>
          </p:cNvPr>
          <p:cNvSpPr/>
          <p:nvPr/>
        </p:nvSpPr>
        <p:spPr bwMode="auto">
          <a:xfrm>
            <a:off x="11256161" y="810973"/>
            <a:ext cx="921265" cy="601902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HDEF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0608BA-CE53-5C91-061B-7A3969FCD425}"/>
              </a:ext>
            </a:extLst>
          </p:cNvPr>
          <p:cNvSpPr/>
          <p:nvPr/>
        </p:nvSpPr>
        <p:spPr bwMode="auto">
          <a:xfrm>
            <a:off x="10391975" y="797296"/>
            <a:ext cx="907343" cy="511849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Context IDEF</a:t>
            </a:r>
            <a:endParaRPr kumimoji="0" lang="en-GB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3B1E23-153C-9019-6C8B-4762C312C1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30008" y="1053221"/>
            <a:ext cx="13922" cy="37331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A6F5C7-93ED-9CD5-6E4E-9B08A910EF7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260264" y="1043992"/>
            <a:ext cx="13922" cy="37331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91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6.25E-7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-1.66667E-6 -0.078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animBg="1"/>
      <p:bldP spid="642" grpId="0" animBg="1"/>
      <p:bldP spid="643" grpId="0" animBg="1"/>
      <p:bldP spid="691" grpId="0" animBg="1"/>
      <p:bldP spid="30" grpId="0" animBg="1"/>
      <p:bldP spid="40" grpId="0" animBg="1"/>
      <p:bldP spid="49" grpId="0" animBg="1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08A-08F7-C490-96E0-7D9CD4878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05825-764C-CDC3-F460-CF3EFC5B7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13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FC35-A7AF-69D7-7952-77A325D08B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5" y="1412875"/>
            <a:ext cx="6888175" cy="4472486"/>
          </a:xfrm>
        </p:spPr>
        <p:txBody>
          <a:bodyPr/>
          <a:lstStyle/>
          <a:p>
            <a:r>
              <a:rPr lang="en-GB" sz="2400" b="1" dirty="0"/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Create context by hashing </a:t>
            </a:r>
            <a:r>
              <a:rPr lang="en-GB" sz="2200" dirty="0" err="1"/>
              <a:t>uncond</a:t>
            </a:r>
            <a:r>
              <a:rPr lang="en-GB" sz="2200" dirty="0"/>
              <a:t>. branch instructions</a:t>
            </a:r>
          </a:p>
          <a:p>
            <a:pPr marL="822960"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b="0" dirty="0"/>
              <a:t>Aka. Hash of the call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Count useful patterns per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Increase context depth (number of branches hashed)</a:t>
            </a:r>
          </a:p>
          <a:p>
            <a:pPr lvl="1" indent="0">
              <a:buNone/>
            </a:pPr>
            <a:endParaRPr lang="en-GB" sz="1700" dirty="0"/>
          </a:p>
          <a:p>
            <a:pPr>
              <a:spcBef>
                <a:spcPts val="1200"/>
              </a:spcBef>
            </a:pPr>
            <a:r>
              <a:rPr lang="en-GB" sz="2400" b="1" dirty="0"/>
              <a:t>Finding: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The more unconditional branches are hashed to form the context,…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…the fewer patterns per context are needed to predict a branch</a:t>
            </a:r>
          </a:p>
          <a:p>
            <a:pPr>
              <a:spcBef>
                <a:spcPts val="2400"/>
              </a:spcBef>
            </a:pPr>
            <a:endParaRPr lang="en-GB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09C8C-9094-7071-1BAE-B6CF3C99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Confirming Contexts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53783-62F3-C7F2-F85C-B0AC958E5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Contexts localize a small subset of patterns useful to predict a branch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9DA0-E32F-5A0F-BFEF-C4D8DF982FF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149A5-4D92-C730-6801-24844B11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450" y="2159556"/>
            <a:ext cx="4942670" cy="3237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4D6678-D452-FF62-C32E-AFA1D70BC0FE}"/>
              </a:ext>
            </a:extLst>
          </p:cNvPr>
          <p:cNvSpPr/>
          <p:nvPr/>
        </p:nvSpPr>
        <p:spPr bwMode="auto">
          <a:xfrm>
            <a:off x="9355150" y="2070264"/>
            <a:ext cx="2286000" cy="2857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1A0A7-A068-5343-5B11-133AA47CFFC5}"/>
              </a:ext>
            </a:extLst>
          </p:cNvPr>
          <p:cNvSpPr/>
          <p:nvPr/>
        </p:nvSpPr>
        <p:spPr bwMode="auto">
          <a:xfrm>
            <a:off x="10520826" y="2060739"/>
            <a:ext cx="2286000" cy="2857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5470-A8BC-7B51-D12D-7AF472D2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432490D5-7497-ED57-45CE-F6C2F118E5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9FE7E-5FE4-A0D0-7CFA-C70FD51D4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14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1A0F-9DCB-5931-08F9-CDEBB61781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524" y="1577672"/>
            <a:ext cx="6318040" cy="66376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i="1" dirty="0"/>
              <a:t>LLBP:</a:t>
            </a:r>
            <a:r>
              <a:rPr lang="en-GB" sz="2200" dirty="0"/>
              <a:t> Stores patterns organized per context (Pattern 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i="1" dirty="0"/>
              <a:t>Pattern Buffer: </a:t>
            </a:r>
            <a:r>
              <a:rPr lang="en-GB" sz="2200" dirty="0"/>
              <a:t>Makes predictions from current active pattern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i="1" dirty="0"/>
              <a:t>Context directory: </a:t>
            </a:r>
            <a:r>
              <a:rPr lang="en-GB" sz="2200" dirty="0"/>
              <a:t>Identifies and prefetches pattern sets for upcoming contexts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A8964-A31F-2397-1D20-EED104F4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Last-Level Branch Predictor (LLBP)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2E4CD-58F1-90C9-28B1-752BF15C7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B2CDC-F5BF-99E1-0332-B29B63FC8347}"/>
              </a:ext>
            </a:extLst>
          </p:cNvPr>
          <p:cNvSpPr txBox="1"/>
          <p:nvPr/>
        </p:nvSpPr>
        <p:spPr>
          <a:xfrm>
            <a:off x="3288722" y="8766604"/>
            <a:ext cx="15376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LLBP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 Store)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86B184-A870-8EDA-0697-CEFA94ADF895}"/>
              </a:ext>
            </a:extLst>
          </p:cNvPr>
          <p:cNvSpPr txBox="1"/>
          <p:nvPr/>
        </p:nvSpPr>
        <p:spPr>
          <a:xfrm>
            <a:off x="347557" y="1059016"/>
            <a:ext cx="105725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ts val="1882"/>
            </a:pPr>
            <a:r>
              <a:rPr lang="en-GB" sz="2300" b="1" dirty="0">
                <a:latin typeface="Gill Sans Nova" panose="020B0602020104020203" pitchFamily="34" charset="0"/>
              </a:rPr>
              <a:t>Context-sensitive </a:t>
            </a:r>
            <a:r>
              <a:rPr lang="en-GB" sz="2300" dirty="0">
                <a:latin typeface="Gill Sans Nova" panose="020B0602020104020203" pitchFamily="34" charset="0"/>
              </a:rPr>
              <a:t>branch predictor storage augmenting TAGE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45E5FE-92BF-8E7A-6570-2EE7CAC93A45}"/>
              </a:ext>
            </a:extLst>
          </p:cNvPr>
          <p:cNvSpPr/>
          <p:nvPr/>
        </p:nvSpPr>
        <p:spPr bwMode="auto">
          <a:xfrm>
            <a:off x="7041553" y="1989280"/>
            <a:ext cx="4874975" cy="20369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>
                <a:alpha val="46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ＭＳ Ｐゴシック" charset="0"/>
              </a:rPr>
              <a:t>Core Front-end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154E59-04F1-9D07-0524-C7BE8AD94362}"/>
              </a:ext>
            </a:extLst>
          </p:cNvPr>
          <p:cNvSpPr/>
          <p:nvPr/>
        </p:nvSpPr>
        <p:spPr bwMode="auto">
          <a:xfrm>
            <a:off x="8905774" y="2880091"/>
            <a:ext cx="1210299" cy="25591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17E79AF-D753-7233-16E1-6D1CE58DC17F}"/>
              </a:ext>
            </a:extLst>
          </p:cNvPr>
          <p:cNvSpPr txBox="1"/>
          <p:nvPr/>
        </p:nvSpPr>
        <p:spPr>
          <a:xfrm>
            <a:off x="8829793" y="2546738"/>
            <a:ext cx="158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Buffer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8D1993-0C9B-4967-2C98-CAB0E04E3E77}"/>
              </a:ext>
            </a:extLst>
          </p:cNvPr>
          <p:cNvCxnSpPr>
            <a:cxnSpLocks/>
            <a:stCxn id="95" idx="2"/>
            <a:endCxn id="103" idx="1"/>
          </p:cNvCxnSpPr>
          <p:nvPr/>
        </p:nvCxnSpPr>
        <p:spPr bwMode="auto">
          <a:xfrm rot="16200000" flipH="1">
            <a:off x="9669313" y="2977620"/>
            <a:ext cx="251506" cy="5682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E2E8730-99CA-11DA-9A42-668B40F5718E}"/>
              </a:ext>
            </a:extLst>
          </p:cNvPr>
          <p:cNvSpPr txBox="1"/>
          <p:nvPr/>
        </p:nvSpPr>
        <p:spPr>
          <a:xfrm>
            <a:off x="9750958" y="3672853"/>
            <a:ext cx="1019831" cy="260278"/>
          </a:xfrm>
          <a:prstGeom prst="rect">
            <a:avLst/>
          </a:prstGeom>
          <a:noFill/>
        </p:spPr>
        <p:txBody>
          <a:bodyPr wrap="none" tIns="0" rtlCol="0">
            <a:no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B2CC87C-E9AE-4EE4-606A-EA11FFF34BA5}"/>
              </a:ext>
            </a:extLst>
          </p:cNvPr>
          <p:cNvSpPr/>
          <p:nvPr/>
        </p:nvSpPr>
        <p:spPr bwMode="auto">
          <a:xfrm>
            <a:off x="7462080" y="2887905"/>
            <a:ext cx="927674" cy="53021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Directory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5D95A4-C98E-4B85-DC96-79A907044C88}"/>
              </a:ext>
            </a:extLst>
          </p:cNvPr>
          <p:cNvSpPr txBox="1"/>
          <p:nvPr/>
        </p:nvSpPr>
        <p:spPr>
          <a:xfrm>
            <a:off x="7507336" y="2182076"/>
            <a:ext cx="8265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C2E2AB1-FCCB-3F06-BFC5-85B9256515F6}"/>
              </a:ext>
            </a:extLst>
          </p:cNvPr>
          <p:cNvCxnSpPr>
            <a:cxnSpLocks/>
            <a:stCxn id="108" idx="2"/>
            <a:endCxn id="103" idx="3"/>
          </p:cNvCxnSpPr>
          <p:nvPr/>
        </p:nvCxnSpPr>
        <p:spPr bwMode="auto">
          <a:xfrm rot="5400000">
            <a:off x="10614412" y="2953376"/>
            <a:ext cx="255917" cy="6123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243AF8FA-B321-B019-CEA8-A0EC69EEC0AF}"/>
              </a:ext>
            </a:extLst>
          </p:cNvPr>
          <p:cNvSpPr/>
          <p:nvPr/>
        </p:nvSpPr>
        <p:spPr bwMode="auto">
          <a:xfrm>
            <a:off x="10034585" y="3295596"/>
            <a:ext cx="446228" cy="183837"/>
          </a:xfrm>
          <a:prstGeom prst="flowChartManualOperation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BB4281F-81B9-CC05-CB79-813B00EF3968}"/>
              </a:ext>
            </a:extLst>
          </p:cNvPr>
          <p:cNvCxnSpPr>
            <a:cxnSpLocks/>
            <a:stCxn id="103" idx="2"/>
            <a:endCxn id="98" idx="0"/>
          </p:cNvCxnSpPr>
          <p:nvPr/>
        </p:nvCxnSpPr>
        <p:spPr bwMode="auto">
          <a:xfrm rot="16200000" flipH="1">
            <a:off x="10162576" y="3574555"/>
            <a:ext cx="19342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Connector: Elbow 29">
            <a:extLst>
              <a:ext uri="{FF2B5EF4-FFF2-40B4-BE49-F238E27FC236}">
                <a16:creationId xmlns:a16="http://schemas.microsoft.com/office/drawing/2014/main" id="{F980C719-7C97-E8DD-4836-7994B91BE2AF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 bwMode="auto">
          <a:xfrm>
            <a:off x="7920617" y="2674519"/>
            <a:ext cx="5300" cy="213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Google Shape;202;p24">
            <a:extLst>
              <a:ext uri="{FF2B5EF4-FFF2-40B4-BE49-F238E27FC236}">
                <a16:creationId xmlns:a16="http://schemas.microsoft.com/office/drawing/2014/main" id="{91B494A1-1862-8993-E61A-8D18E1E57C9E}"/>
              </a:ext>
            </a:extLst>
          </p:cNvPr>
          <p:cNvSpPr/>
          <p:nvPr/>
        </p:nvSpPr>
        <p:spPr>
          <a:xfrm>
            <a:off x="7003427" y="4636802"/>
            <a:ext cx="4913101" cy="87323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324000" bIns="0" anchor="ctr" anchorCtr="0">
            <a:noAutofit/>
          </a:bodyPr>
          <a:lstStyle/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LLBP     </a:t>
            </a:r>
            <a:r>
              <a:rPr lang="en-US" sz="9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(Pattern Store)</a:t>
            </a:r>
          </a:p>
        </p:txBody>
      </p:sp>
      <p:sp>
        <p:nvSpPr>
          <p:cNvPr id="108" name="Google Shape;202;p24">
            <a:extLst>
              <a:ext uri="{FF2B5EF4-FFF2-40B4-BE49-F238E27FC236}">
                <a16:creationId xmlns:a16="http://schemas.microsoft.com/office/drawing/2014/main" id="{8A6C619D-4387-8AC6-2EB4-EFB66E12C32F}"/>
              </a:ext>
            </a:extLst>
          </p:cNvPr>
          <p:cNvSpPr/>
          <p:nvPr/>
        </p:nvSpPr>
        <p:spPr>
          <a:xfrm>
            <a:off x="10391049" y="2485569"/>
            <a:ext cx="1315001" cy="6460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TAGE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98E386A-920E-E65D-F891-E766F1A74F9D}"/>
              </a:ext>
            </a:extLst>
          </p:cNvPr>
          <p:cNvGrpSpPr/>
          <p:nvPr/>
        </p:nvGrpSpPr>
        <p:grpSpPr>
          <a:xfrm>
            <a:off x="9110867" y="3212706"/>
            <a:ext cx="274672" cy="1375844"/>
            <a:chOff x="10553281" y="4902470"/>
            <a:chExt cx="368768" cy="710087"/>
          </a:xfrm>
        </p:grpSpPr>
        <p:sp>
          <p:nvSpPr>
            <p:cNvPr id="110" name="Google Shape;206;p24">
              <a:extLst>
                <a:ext uri="{FF2B5EF4-FFF2-40B4-BE49-F238E27FC236}">
                  <a16:creationId xmlns:a16="http://schemas.microsoft.com/office/drawing/2014/main" id="{715668FE-C835-181C-2680-97F82157FDF5}"/>
                </a:ext>
              </a:extLst>
            </p:cNvPr>
            <p:cNvSpPr/>
            <p:nvPr/>
          </p:nvSpPr>
          <p:spPr>
            <a:xfrm rot="16200000">
              <a:off x="10383291" y="5078574"/>
              <a:ext cx="710087" cy="357880"/>
            </a:xfrm>
            <a:prstGeom prst="leftRightArrow">
              <a:avLst>
                <a:gd name="adj1" fmla="val 29941"/>
                <a:gd name="adj2" fmla="val 4347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D5342558-9349-7447-8A64-F4A38FED57EB}"/>
                </a:ext>
              </a:extLst>
            </p:cNvPr>
            <p:cNvSpPr/>
            <p:nvPr/>
          </p:nvSpPr>
          <p:spPr bwMode="auto">
            <a:xfrm rot="20719525">
              <a:off x="10553281" y="5270829"/>
              <a:ext cx="368768" cy="104023"/>
            </a:xfrm>
            <a:prstGeom prst="parallelogram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5CA86E8-0FE2-F763-3927-C5FFE80D4E92}"/>
                </a:ext>
              </a:extLst>
            </p:cNvPr>
            <p:cNvSpPr/>
            <p:nvPr/>
          </p:nvSpPr>
          <p:spPr bwMode="auto">
            <a:xfrm>
              <a:off x="10850929" y="5226521"/>
              <a:ext cx="46514" cy="1435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0238163-2B92-6C8E-7FF9-701C5DF4267E}"/>
                </a:ext>
              </a:extLst>
            </p:cNvPr>
            <p:cNvSpPr/>
            <p:nvPr/>
          </p:nvSpPr>
          <p:spPr bwMode="auto">
            <a:xfrm>
              <a:off x="10574307" y="5251598"/>
              <a:ext cx="58748" cy="1480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3551687-CA2F-7F57-00B1-49DA32802CCE}"/>
              </a:ext>
            </a:extLst>
          </p:cNvPr>
          <p:cNvGrpSpPr/>
          <p:nvPr/>
        </p:nvGrpSpPr>
        <p:grpSpPr>
          <a:xfrm>
            <a:off x="7249015" y="4962177"/>
            <a:ext cx="1746439" cy="369332"/>
            <a:chOff x="5746943" y="2738449"/>
            <a:chExt cx="1746439" cy="36933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DAC5D-45C9-3297-EC33-6634D2C6FAE6}"/>
                </a:ext>
              </a:extLst>
            </p:cNvPr>
            <p:cNvSpPr/>
            <p:nvPr/>
          </p:nvSpPr>
          <p:spPr bwMode="auto">
            <a:xfrm>
              <a:off x="5746943" y="2848309"/>
              <a:ext cx="1746439" cy="2594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rPr>
                <a:t>Pattern Set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786997-D89E-0EE3-12D1-24AC362E2F57}"/>
                </a:ext>
              </a:extLst>
            </p:cNvPr>
            <p:cNvSpPr/>
            <p:nvPr/>
          </p:nvSpPr>
          <p:spPr bwMode="auto">
            <a:xfrm>
              <a:off x="5805076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5FC330C-D2D5-6196-859E-11600A4E79AB}"/>
                </a:ext>
              </a:extLst>
            </p:cNvPr>
            <p:cNvSpPr/>
            <p:nvPr/>
          </p:nvSpPr>
          <p:spPr bwMode="auto">
            <a:xfrm>
              <a:off x="6221191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FDA63EC-9925-3520-72C8-76D64661B9FA}"/>
                </a:ext>
              </a:extLst>
            </p:cNvPr>
            <p:cNvSpPr/>
            <p:nvPr/>
          </p:nvSpPr>
          <p:spPr bwMode="auto">
            <a:xfrm>
              <a:off x="7057216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C9EA754-8EE3-7FCB-1946-5757DA578286}"/>
                </a:ext>
              </a:extLst>
            </p:cNvPr>
            <p:cNvSpPr txBox="1"/>
            <p:nvPr/>
          </p:nvSpPr>
          <p:spPr>
            <a:xfrm>
              <a:off x="6617201" y="27384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de-DE" dirty="0"/>
            </a:p>
          </p:txBody>
        </p:sp>
      </p:grpSp>
      <p:cxnSp>
        <p:nvCxnSpPr>
          <p:cNvPr id="120" name="Connector: Elbow 29">
            <a:extLst>
              <a:ext uri="{FF2B5EF4-FFF2-40B4-BE49-F238E27FC236}">
                <a16:creationId xmlns:a16="http://schemas.microsoft.com/office/drawing/2014/main" id="{AF52E26D-9FAA-59C9-1944-07F8C1CAD084}"/>
              </a:ext>
            </a:extLst>
          </p:cNvPr>
          <p:cNvCxnSpPr>
            <a:cxnSpLocks/>
            <a:stCxn id="99" idx="2"/>
          </p:cNvCxnSpPr>
          <p:nvPr/>
        </p:nvCxnSpPr>
        <p:spPr bwMode="auto">
          <a:xfrm>
            <a:off x="7925917" y="3418116"/>
            <a:ext cx="0" cy="1216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88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5" grpId="0" animBg="1"/>
      <p:bldP spid="96" grpId="0"/>
      <p:bldP spid="98" grpId="0"/>
      <p:bldP spid="99" grpId="0" animBg="1"/>
      <p:bldP spid="100" grpId="0"/>
      <p:bldP spid="103" grpId="0" animBg="1"/>
      <p:bldP spid="1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8849-A34A-3970-30B0-C5952F68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A7832CC3-8F8C-9DE1-015B-99993B8408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C59F8-D895-3F10-EC8E-8863E0F10074}"/>
              </a:ext>
            </a:extLst>
          </p:cNvPr>
          <p:cNvSpPr/>
          <p:nvPr/>
        </p:nvSpPr>
        <p:spPr bwMode="auto">
          <a:xfrm>
            <a:off x="7041553" y="1989280"/>
            <a:ext cx="4874975" cy="20369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>
                <a:alpha val="46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ＭＳ Ｐゴシック" charset="0"/>
              </a:rPr>
              <a:t>Core Front-end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0ADB2-A7E3-9AA9-7896-C5AC4F898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15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A9B6-EB5F-A3DF-A2E3-0991D1E55D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61" y="1522168"/>
            <a:ext cx="6502317" cy="273263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GB" sz="2200" b="1" dirty="0"/>
              <a:t>Prediction: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Create Context ID upon executing </a:t>
            </a:r>
            <a:r>
              <a:rPr lang="en-GB" sz="2200" dirty="0" err="1"/>
              <a:t>uncond</a:t>
            </a:r>
            <a:r>
              <a:rPr lang="en-GB" sz="2200" dirty="0"/>
              <a:t>. branch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Context directory hit triggers prefetch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Pattern buffer make predictions from current active context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Associate current context with future context to overcome LLBP access latency</a:t>
            </a:r>
          </a:p>
          <a:p>
            <a:endParaRPr lang="en-GB" sz="22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BD1946-A5B3-9A16-AF52-46975FEE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Last-Level Branch Predictor (LLBP)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C3D4-1EDC-3BBA-737D-AEE9D874AE0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17D29-14FF-4ED4-3B0F-1B4012B97661}"/>
              </a:ext>
            </a:extLst>
          </p:cNvPr>
          <p:cNvSpPr txBox="1"/>
          <p:nvPr/>
        </p:nvSpPr>
        <p:spPr>
          <a:xfrm>
            <a:off x="3288722" y="8766604"/>
            <a:ext cx="15376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LLBP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 Store)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A9732-1EFD-16DE-EEC6-3B0B8C30D1D5}"/>
              </a:ext>
            </a:extLst>
          </p:cNvPr>
          <p:cNvSpPr/>
          <p:nvPr/>
        </p:nvSpPr>
        <p:spPr bwMode="auto">
          <a:xfrm>
            <a:off x="8905774" y="2880091"/>
            <a:ext cx="1210299" cy="25591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02E2C-08BA-C846-9782-0BD2BC21D414}"/>
              </a:ext>
            </a:extLst>
          </p:cNvPr>
          <p:cNvSpPr txBox="1"/>
          <p:nvPr/>
        </p:nvSpPr>
        <p:spPr>
          <a:xfrm>
            <a:off x="8829793" y="2546738"/>
            <a:ext cx="158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Buffer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3B35D8-25FF-30F6-1589-9C1C43AC3257}"/>
              </a:ext>
            </a:extLst>
          </p:cNvPr>
          <p:cNvCxnSpPr>
            <a:cxnSpLocks/>
            <a:stCxn id="21" idx="2"/>
            <a:endCxn id="59" idx="1"/>
          </p:cNvCxnSpPr>
          <p:nvPr/>
        </p:nvCxnSpPr>
        <p:spPr bwMode="auto">
          <a:xfrm rot="16200000" flipH="1">
            <a:off x="9669313" y="2977620"/>
            <a:ext cx="251506" cy="5682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144BDB-D7A5-5A4B-AC30-CCF5339FA092}"/>
              </a:ext>
            </a:extLst>
          </p:cNvPr>
          <p:cNvSpPr txBox="1"/>
          <p:nvPr/>
        </p:nvSpPr>
        <p:spPr>
          <a:xfrm>
            <a:off x="9750958" y="3672853"/>
            <a:ext cx="1019831" cy="260278"/>
          </a:xfrm>
          <a:prstGeom prst="rect">
            <a:avLst/>
          </a:prstGeom>
          <a:noFill/>
        </p:spPr>
        <p:txBody>
          <a:bodyPr wrap="none" tIns="0" rtlCol="0">
            <a:no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17BC10-E19B-CAE4-A733-D947D04C1C78}"/>
              </a:ext>
            </a:extLst>
          </p:cNvPr>
          <p:cNvSpPr/>
          <p:nvPr/>
        </p:nvSpPr>
        <p:spPr bwMode="auto">
          <a:xfrm>
            <a:off x="7462080" y="2887905"/>
            <a:ext cx="927674" cy="53021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Directory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27FC33-A3B4-7D18-4865-7328F9D0F1FD}"/>
              </a:ext>
            </a:extLst>
          </p:cNvPr>
          <p:cNvSpPr txBox="1"/>
          <p:nvPr/>
        </p:nvSpPr>
        <p:spPr>
          <a:xfrm>
            <a:off x="7507336" y="2182076"/>
            <a:ext cx="8265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0C4062E-1648-7F6C-3115-D1704664A958}"/>
              </a:ext>
            </a:extLst>
          </p:cNvPr>
          <p:cNvCxnSpPr>
            <a:cxnSpLocks/>
            <a:stCxn id="19" idx="2"/>
            <a:endCxn id="59" idx="3"/>
          </p:cNvCxnSpPr>
          <p:nvPr/>
        </p:nvCxnSpPr>
        <p:spPr bwMode="auto">
          <a:xfrm rot="5400000">
            <a:off x="10614412" y="2953376"/>
            <a:ext cx="255917" cy="6123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4FB32FDA-0351-1B1E-6EB4-236C33AA356D}"/>
              </a:ext>
            </a:extLst>
          </p:cNvPr>
          <p:cNvSpPr/>
          <p:nvPr/>
        </p:nvSpPr>
        <p:spPr bwMode="auto">
          <a:xfrm>
            <a:off x="10034585" y="3295596"/>
            <a:ext cx="446228" cy="183837"/>
          </a:xfrm>
          <a:prstGeom prst="flowChartManualOperation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1D0413C-BDF7-625B-2E82-D4BE752E250F}"/>
              </a:ext>
            </a:extLst>
          </p:cNvPr>
          <p:cNvCxnSpPr>
            <a:cxnSpLocks/>
            <a:stCxn id="59" idx="2"/>
            <a:endCxn id="27" idx="0"/>
          </p:cNvCxnSpPr>
          <p:nvPr/>
        </p:nvCxnSpPr>
        <p:spPr bwMode="auto">
          <a:xfrm rot="16200000" flipH="1">
            <a:off x="10162576" y="3574555"/>
            <a:ext cx="19342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Connector: Elbow 29">
            <a:extLst>
              <a:ext uri="{FF2B5EF4-FFF2-40B4-BE49-F238E27FC236}">
                <a16:creationId xmlns:a16="http://schemas.microsoft.com/office/drawing/2014/main" id="{8C734A6A-1A32-F617-7936-20E232D4AC52}"/>
              </a:ext>
            </a:extLst>
          </p:cNvPr>
          <p:cNvCxnSpPr>
            <a:cxnSpLocks/>
            <a:stCxn id="49" idx="2"/>
            <a:endCxn id="28" idx="0"/>
          </p:cNvCxnSpPr>
          <p:nvPr/>
        </p:nvCxnSpPr>
        <p:spPr bwMode="auto">
          <a:xfrm>
            <a:off x="7920617" y="2674519"/>
            <a:ext cx="5300" cy="213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Google Shape;202;p24">
            <a:extLst>
              <a:ext uri="{FF2B5EF4-FFF2-40B4-BE49-F238E27FC236}">
                <a16:creationId xmlns:a16="http://schemas.microsoft.com/office/drawing/2014/main" id="{EB0C981A-FE3D-B754-B21D-BDFD1DD5BE15}"/>
              </a:ext>
            </a:extLst>
          </p:cNvPr>
          <p:cNvSpPr/>
          <p:nvPr/>
        </p:nvSpPr>
        <p:spPr>
          <a:xfrm>
            <a:off x="7003427" y="4636802"/>
            <a:ext cx="4913101" cy="87323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324000" bIns="0" anchor="ctr" anchorCtr="0">
            <a:noAutofit/>
          </a:bodyPr>
          <a:lstStyle/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LLBP     </a:t>
            </a:r>
            <a:r>
              <a:rPr lang="en-US" sz="9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(Pattern Store)</a:t>
            </a:r>
          </a:p>
        </p:txBody>
      </p:sp>
      <p:sp>
        <p:nvSpPr>
          <p:cNvPr id="19" name="Google Shape;202;p24">
            <a:extLst>
              <a:ext uri="{FF2B5EF4-FFF2-40B4-BE49-F238E27FC236}">
                <a16:creationId xmlns:a16="http://schemas.microsoft.com/office/drawing/2014/main" id="{7469566C-0DF1-C994-FFBD-E3BAF34ECD36}"/>
              </a:ext>
            </a:extLst>
          </p:cNvPr>
          <p:cNvSpPr/>
          <p:nvPr/>
        </p:nvSpPr>
        <p:spPr>
          <a:xfrm>
            <a:off x="10391049" y="2485569"/>
            <a:ext cx="1315001" cy="6460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TAGE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354E73-C9F8-C48B-4BA3-F72BBAF31F34}"/>
              </a:ext>
            </a:extLst>
          </p:cNvPr>
          <p:cNvGrpSpPr/>
          <p:nvPr/>
        </p:nvGrpSpPr>
        <p:grpSpPr>
          <a:xfrm>
            <a:off x="9110867" y="3212706"/>
            <a:ext cx="274672" cy="1375844"/>
            <a:chOff x="10553281" y="4902470"/>
            <a:chExt cx="368768" cy="710087"/>
          </a:xfrm>
        </p:grpSpPr>
        <p:sp>
          <p:nvSpPr>
            <p:cNvPr id="32" name="Google Shape;206;p24">
              <a:extLst>
                <a:ext uri="{FF2B5EF4-FFF2-40B4-BE49-F238E27FC236}">
                  <a16:creationId xmlns:a16="http://schemas.microsoft.com/office/drawing/2014/main" id="{A5C73991-8576-DE8A-994C-B23C41A723B8}"/>
                </a:ext>
              </a:extLst>
            </p:cNvPr>
            <p:cNvSpPr/>
            <p:nvPr/>
          </p:nvSpPr>
          <p:spPr>
            <a:xfrm rot="16200000">
              <a:off x="10383291" y="5078574"/>
              <a:ext cx="710087" cy="357880"/>
            </a:xfrm>
            <a:prstGeom prst="leftRightArrow">
              <a:avLst>
                <a:gd name="adj1" fmla="val 29941"/>
                <a:gd name="adj2" fmla="val 4347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C0DFF069-361B-D623-D2A0-B66B83CE14C3}"/>
                </a:ext>
              </a:extLst>
            </p:cNvPr>
            <p:cNvSpPr/>
            <p:nvPr/>
          </p:nvSpPr>
          <p:spPr bwMode="auto">
            <a:xfrm rot="20719525">
              <a:off x="10553281" y="5270829"/>
              <a:ext cx="368768" cy="104023"/>
            </a:xfrm>
            <a:prstGeom prst="parallelogram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521F50-A2CD-ACD0-A084-8D1D66D46062}"/>
                </a:ext>
              </a:extLst>
            </p:cNvPr>
            <p:cNvSpPr/>
            <p:nvPr/>
          </p:nvSpPr>
          <p:spPr bwMode="auto">
            <a:xfrm>
              <a:off x="10850929" y="5226521"/>
              <a:ext cx="46514" cy="1435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E6E81F-B334-7E22-4A6F-3A93211A56C0}"/>
                </a:ext>
              </a:extLst>
            </p:cNvPr>
            <p:cNvSpPr/>
            <p:nvPr/>
          </p:nvSpPr>
          <p:spPr bwMode="auto">
            <a:xfrm>
              <a:off x="10574307" y="5251598"/>
              <a:ext cx="58748" cy="1480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1EEDA-8A54-9F86-6A85-11E47CF8A8BC}"/>
              </a:ext>
            </a:extLst>
          </p:cNvPr>
          <p:cNvGrpSpPr/>
          <p:nvPr/>
        </p:nvGrpSpPr>
        <p:grpSpPr>
          <a:xfrm>
            <a:off x="7249015" y="4962177"/>
            <a:ext cx="1746439" cy="369332"/>
            <a:chOff x="5746943" y="2738449"/>
            <a:chExt cx="1746439" cy="3693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6DEC98-E1C5-0982-C5CC-A94C9DA3AA88}"/>
                </a:ext>
              </a:extLst>
            </p:cNvPr>
            <p:cNvSpPr/>
            <p:nvPr/>
          </p:nvSpPr>
          <p:spPr bwMode="auto">
            <a:xfrm>
              <a:off x="5746943" y="2848309"/>
              <a:ext cx="1746439" cy="2594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99FFB8E-E414-C78D-40E2-0AE7F243A6AB}"/>
                </a:ext>
              </a:extLst>
            </p:cNvPr>
            <p:cNvSpPr/>
            <p:nvPr/>
          </p:nvSpPr>
          <p:spPr bwMode="auto">
            <a:xfrm>
              <a:off x="5805076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0B8C98B-55AC-0C83-4D73-11BDCFE21410}"/>
                </a:ext>
              </a:extLst>
            </p:cNvPr>
            <p:cNvSpPr/>
            <p:nvPr/>
          </p:nvSpPr>
          <p:spPr bwMode="auto">
            <a:xfrm>
              <a:off x="6221191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76C2D52-24E7-80B5-CF91-480E1A489145}"/>
                </a:ext>
              </a:extLst>
            </p:cNvPr>
            <p:cNvSpPr/>
            <p:nvPr/>
          </p:nvSpPr>
          <p:spPr bwMode="auto">
            <a:xfrm>
              <a:off x="7057216" y="2901490"/>
              <a:ext cx="357982" cy="15954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75600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9208E82-2378-5D5C-B8A0-A97C20FF1EF8}"/>
                </a:ext>
              </a:extLst>
            </p:cNvPr>
            <p:cNvSpPr txBox="1"/>
            <p:nvPr/>
          </p:nvSpPr>
          <p:spPr>
            <a:xfrm>
              <a:off x="6617201" y="27384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de-DE" dirty="0"/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15EE4D-22B6-E8A1-62A0-1AF25CF5038F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7925917" y="3418116"/>
            <a:ext cx="0" cy="1216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BB7D89D-0F3C-1BA8-AF73-9DA3EC4B5F0C}"/>
              </a:ext>
            </a:extLst>
          </p:cNvPr>
          <p:cNvSpPr txBox="1"/>
          <p:nvPr/>
        </p:nvSpPr>
        <p:spPr>
          <a:xfrm>
            <a:off x="347557" y="1059016"/>
            <a:ext cx="105725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ts val="1882"/>
            </a:pPr>
            <a:r>
              <a:rPr lang="en-GB" sz="2300" b="1" dirty="0">
                <a:latin typeface="Gill Sans Nova" panose="020B0602020104020203" pitchFamily="34" charset="0"/>
              </a:rPr>
              <a:t>Context-sensitive </a:t>
            </a:r>
            <a:r>
              <a:rPr lang="en-GB" sz="2300" dirty="0">
                <a:latin typeface="Gill Sans Nova" panose="020B0602020104020203" pitchFamily="34" charset="0"/>
              </a:rPr>
              <a:t>branch predictor storage augmenting 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709E6-5B6A-461B-DF5A-5D43EEC7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54" y="4609916"/>
            <a:ext cx="1012935" cy="954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7BBD3-FD5A-52B4-DB9A-93C36AD5CACF}"/>
              </a:ext>
            </a:extLst>
          </p:cNvPr>
          <p:cNvSpPr txBox="1"/>
          <p:nvPr/>
        </p:nvSpPr>
        <p:spPr>
          <a:xfrm>
            <a:off x="3756917" y="4888359"/>
            <a:ext cx="8265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79A6CFA-2CB8-334E-C6B5-318A808B6C86}"/>
              </a:ext>
            </a:extLst>
          </p:cNvPr>
          <p:cNvCxnSpPr>
            <a:cxnSpLocks/>
            <a:stCxn id="13" idx="3"/>
            <a:endCxn id="28" idx="0"/>
          </p:cNvCxnSpPr>
          <p:nvPr/>
        </p:nvCxnSpPr>
        <p:spPr bwMode="auto">
          <a:xfrm flipV="1">
            <a:off x="4583479" y="2887905"/>
            <a:ext cx="3342438" cy="2246676"/>
          </a:xfrm>
          <a:prstGeom prst="curvedConnector4">
            <a:avLst>
              <a:gd name="adj1" fmla="val 62059"/>
              <a:gd name="adj2" fmla="val 11229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onnector: Elbow 29">
            <a:extLst>
              <a:ext uri="{FF2B5EF4-FFF2-40B4-BE49-F238E27FC236}">
                <a16:creationId xmlns:a16="http://schemas.microsoft.com/office/drawing/2014/main" id="{85FBE701-6E4E-8778-31C9-DCA2CE13164C}"/>
              </a:ext>
            </a:extLst>
          </p:cNvPr>
          <p:cNvCxnSpPr>
            <a:cxnSpLocks/>
          </p:cNvCxnSpPr>
          <p:nvPr/>
        </p:nvCxnSpPr>
        <p:spPr bwMode="auto">
          <a:xfrm>
            <a:off x="7920617" y="3393689"/>
            <a:ext cx="0" cy="16783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F066096-C172-6F42-DF14-FAE6A86E999F}"/>
              </a:ext>
            </a:extLst>
          </p:cNvPr>
          <p:cNvCxnSpPr>
            <a:cxnSpLocks/>
            <a:stCxn id="42" idx="3"/>
            <a:endCxn id="44" idx="3"/>
          </p:cNvCxnSpPr>
          <p:nvPr/>
        </p:nvCxnSpPr>
        <p:spPr bwMode="auto">
          <a:xfrm flipH="1">
            <a:off x="2553192" y="5116624"/>
            <a:ext cx="14377" cy="520405"/>
          </a:xfrm>
          <a:prstGeom prst="curvedConnector3">
            <a:avLst>
              <a:gd name="adj1" fmla="val -15900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1545654-C0EF-8E0B-0639-EC356D186A35}"/>
              </a:ext>
            </a:extLst>
          </p:cNvPr>
          <p:cNvCxnSpPr>
            <a:cxnSpLocks/>
            <a:stCxn id="40" idx="3"/>
            <a:endCxn id="42" idx="3"/>
          </p:cNvCxnSpPr>
          <p:nvPr/>
        </p:nvCxnSpPr>
        <p:spPr bwMode="auto">
          <a:xfrm>
            <a:off x="2567414" y="4609916"/>
            <a:ext cx="155" cy="506708"/>
          </a:xfrm>
          <a:prstGeom prst="curvedConnector3">
            <a:avLst>
              <a:gd name="adj1" fmla="val 1475838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C6ACB-B8AF-E8BE-F5B2-CFC7ACFB288A}"/>
              </a:ext>
            </a:extLst>
          </p:cNvPr>
          <p:cNvSpPr/>
          <p:nvPr/>
        </p:nvSpPr>
        <p:spPr bwMode="auto">
          <a:xfrm>
            <a:off x="2019107" y="4438702"/>
            <a:ext cx="548307" cy="34242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fnA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369C12-C579-2DBB-47B6-2FDB79053099}"/>
              </a:ext>
            </a:extLst>
          </p:cNvPr>
          <p:cNvSpPr/>
          <p:nvPr/>
        </p:nvSpPr>
        <p:spPr bwMode="auto">
          <a:xfrm>
            <a:off x="1363416" y="4304832"/>
            <a:ext cx="629754" cy="284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baseline="-30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A</a:t>
            </a:r>
            <a:endParaRPr lang="en-GB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8148B-70A1-6D12-4D02-160D1115B018}"/>
              </a:ext>
            </a:extLst>
          </p:cNvPr>
          <p:cNvSpPr/>
          <p:nvPr/>
        </p:nvSpPr>
        <p:spPr bwMode="auto">
          <a:xfrm>
            <a:off x="2019262" y="4945410"/>
            <a:ext cx="548307" cy="34242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fnB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810D6-346E-223B-F9E3-153AA79F555F}"/>
              </a:ext>
            </a:extLst>
          </p:cNvPr>
          <p:cNvSpPr/>
          <p:nvPr/>
        </p:nvSpPr>
        <p:spPr bwMode="auto">
          <a:xfrm>
            <a:off x="1350528" y="4746381"/>
            <a:ext cx="629754" cy="284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baseline="-30000" dirty="0" err="1">
                <a:latin typeface="Times" charset="0"/>
                <a:ea typeface="ＭＳ Ｐゴシック" charset="0"/>
              </a:rPr>
              <a:t>B</a:t>
            </a:r>
            <a:endParaRPr lang="en-GB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39309D-6CBC-3523-3B44-DE1A3E8F9E82}"/>
              </a:ext>
            </a:extLst>
          </p:cNvPr>
          <p:cNvSpPr/>
          <p:nvPr/>
        </p:nvSpPr>
        <p:spPr bwMode="auto">
          <a:xfrm>
            <a:off x="2004885" y="5465815"/>
            <a:ext cx="548307" cy="342427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 err="1">
                <a:latin typeface="Times" charset="0"/>
                <a:ea typeface="ＭＳ Ｐゴシック" charset="0"/>
              </a:rPr>
              <a:t>fnC</a:t>
            </a:r>
            <a:endParaRPr lang="de-DE" sz="2000" dirty="0">
              <a:latin typeface="Times" charset="0"/>
              <a:ea typeface="ＭＳ Ｐゴシック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6DA472-A37D-B420-8A48-24897F6838E9}"/>
              </a:ext>
            </a:extLst>
          </p:cNvPr>
          <p:cNvSpPr/>
          <p:nvPr/>
        </p:nvSpPr>
        <p:spPr bwMode="auto">
          <a:xfrm>
            <a:off x="1389353" y="5279932"/>
            <a:ext cx="629754" cy="2844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Call</a:t>
            </a:r>
            <a:r>
              <a:rPr lang="en-GB" baseline="-30000" dirty="0" err="1">
                <a:solidFill>
                  <a:schemeClr val="tx1"/>
                </a:solidFill>
                <a:latin typeface="Times" charset="0"/>
                <a:ea typeface="ＭＳ Ｐゴシック" charset="0"/>
              </a:rPr>
              <a:t>C</a:t>
            </a:r>
            <a:endParaRPr lang="en-GB" baseline="-300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C131A3-9CB5-B920-C10B-6D8CA9DAD996}"/>
              </a:ext>
            </a:extLst>
          </p:cNvPr>
          <p:cNvSpPr/>
          <p:nvPr/>
        </p:nvSpPr>
        <p:spPr bwMode="auto">
          <a:xfrm>
            <a:off x="2101054" y="5942387"/>
            <a:ext cx="355968" cy="152817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H2P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1AD3EBB-E1E0-D040-C372-001B600DDFF7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rot="5400000">
            <a:off x="2211967" y="5875314"/>
            <a:ext cx="134145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or: Elbow 29">
            <a:extLst>
              <a:ext uri="{FF2B5EF4-FFF2-40B4-BE49-F238E27FC236}">
                <a16:creationId xmlns:a16="http://schemas.microsoft.com/office/drawing/2014/main" id="{C5448637-1D44-58A2-AC3F-8668D93C200C}"/>
              </a:ext>
            </a:extLst>
          </p:cNvPr>
          <p:cNvCxnSpPr>
            <a:cxnSpLocks/>
            <a:stCxn id="21" idx="2"/>
            <a:endCxn id="59" idx="1"/>
          </p:cNvCxnSpPr>
          <p:nvPr/>
        </p:nvCxnSpPr>
        <p:spPr bwMode="auto">
          <a:xfrm rot="16200000" flipH="1">
            <a:off x="9669313" y="2977620"/>
            <a:ext cx="251506" cy="568284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519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8268 -0.03333 L 0.1164 -0.31759 " pathEditMode="relative" rAng="0" ptsTypes="AAA">
                                      <p:cBhvr>
                                        <p:cTn id="43" dur="1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-1588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900" fill="hold"/>
                                        <p:tgtEl>
                                          <p:spTgt spid="85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44" grpId="0" animBg="1"/>
      <p:bldP spid="45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5591-72AC-E0E1-5EE2-F6CCBB45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2755C0-B0B3-E52A-83B2-A8A3935FCE99}"/>
              </a:ext>
            </a:extLst>
          </p:cNvPr>
          <p:cNvSpPr/>
          <p:nvPr/>
        </p:nvSpPr>
        <p:spPr bwMode="auto">
          <a:xfrm>
            <a:off x="7041553" y="1989280"/>
            <a:ext cx="4874975" cy="20369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1">
                <a:alpha val="46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ＭＳ Ｐゴシック" charset="0"/>
              </a:rPr>
              <a:t>Core Front-end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BE0FB-18F0-11F7-ADDC-56D2713AC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16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4D3B-E248-685A-3667-5330F8BAB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461" y="1522167"/>
            <a:ext cx="6502317" cy="3354829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GB" sz="2200" b="1" dirty="0"/>
              <a:t>Training: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Upon misprediction a new pattern is allocated in TAGE and LLBP (same pattern)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Create new pattern set if none exists for current context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200" dirty="0"/>
              <a:t>As patterns get replaced in TAGE, LLBP still preserves them due to larger capacity</a:t>
            </a:r>
          </a:p>
          <a:p>
            <a:endParaRPr lang="en-GB" sz="22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263909-8A2F-3811-E6AC-195B5913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Last-Level Branch Predictor (LLBP)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1BDC-592D-6507-6020-E01C20227F1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B6450-D987-7425-ADA0-8B57DFF9BD65}"/>
              </a:ext>
            </a:extLst>
          </p:cNvPr>
          <p:cNvSpPr txBox="1"/>
          <p:nvPr/>
        </p:nvSpPr>
        <p:spPr>
          <a:xfrm>
            <a:off x="3288722" y="8766604"/>
            <a:ext cx="15376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LLBP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 Store)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9416F-F638-C02E-74E9-B5B78E101B20}"/>
              </a:ext>
            </a:extLst>
          </p:cNvPr>
          <p:cNvSpPr/>
          <p:nvPr/>
        </p:nvSpPr>
        <p:spPr bwMode="auto">
          <a:xfrm>
            <a:off x="8905774" y="2880091"/>
            <a:ext cx="1210299" cy="255918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A483B-A8F0-1D67-C421-EFEDC4F93E5F}"/>
              </a:ext>
            </a:extLst>
          </p:cNvPr>
          <p:cNvSpPr txBox="1"/>
          <p:nvPr/>
        </p:nvSpPr>
        <p:spPr>
          <a:xfrm>
            <a:off x="8829793" y="2546738"/>
            <a:ext cx="1584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Buffer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5188DF-83E0-37DD-7AEA-6311C8EDFCE2}"/>
              </a:ext>
            </a:extLst>
          </p:cNvPr>
          <p:cNvCxnSpPr>
            <a:cxnSpLocks/>
            <a:stCxn id="21" idx="2"/>
            <a:endCxn id="59" idx="1"/>
          </p:cNvCxnSpPr>
          <p:nvPr/>
        </p:nvCxnSpPr>
        <p:spPr bwMode="auto">
          <a:xfrm rot="16200000" flipH="1">
            <a:off x="9669313" y="2977620"/>
            <a:ext cx="251506" cy="5682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FEEA82-4028-393F-359D-E8FCFAD413A8}"/>
              </a:ext>
            </a:extLst>
          </p:cNvPr>
          <p:cNvSpPr txBox="1"/>
          <p:nvPr/>
        </p:nvSpPr>
        <p:spPr>
          <a:xfrm>
            <a:off x="9750958" y="3672853"/>
            <a:ext cx="1019831" cy="260278"/>
          </a:xfrm>
          <a:prstGeom prst="rect">
            <a:avLst/>
          </a:prstGeom>
          <a:noFill/>
        </p:spPr>
        <p:txBody>
          <a:bodyPr wrap="none" tIns="0" rtlCol="0">
            <a:no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7A6D5-FB4D-8044-85A1-DEF465ACE7AC}"/>
              </a:ext>
            </a:extLst>
          </p:cNvPr>
          <p:cNvSpPr/>
          <p:nvPr/>
        </p:nvSpPr>
        <p:spPr bwMode="auto">
          <a:xfrm>
            <a:off x="7462080" y="2887905"/>
            <a:ext cx="927674" cy="530211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Directory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0BA962-A8BB-0CB0-94E8-3F3C1218D479}"/>
              </a:ext>
            </a:extLst>
          </p:cNvPr>
          <p:cNvSpPr txBox="1"/>
          <p:nvPr/>
        </p:nvSpPr>
        <p:spPr>
          <a:xfrm>
            <a:off x="7507336" y="2182076"/>
            <a:ext cx="8265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9A9A7EF-20DF-48D1-A802-AE007A323FD3}"/>
              </a:ext>
            </a:extLst>
          </p:cNvPr>
          <p:cNvCxnSpPr>
            <a:cxnSpLocks/>
            <a:stCxn id="19" idx="2"/>
            <a:endCxn id="59" idx="3"/>
          </p:cNvCxnSpPr>
          <p:nvPr/>
        </p:nvCxnSpPr>
        <p:spPr bwMode="auto">
          <a:xfrm rot="5400000">
            <a:off x="10614412" y="2953376"/>
            <a:ext cx="255917" cy="61236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B7B09B4F-EB86-F009-13E6-E52434B74616}"/>
              </a:ext>
            </a:extLst>
          </p:cNvPr>
          <p:cNvSpPr/>
          <p:nvPr/>
        </p:nvSpPr>
        <p:spPr bwMode="auto">
          <a:xfrm>
            <a:off x="10034585" y="3295596"/>
            <a:ext cx="446228" cy="183837"/>
          </a:xfrm>
          <a:prstGeom prst="flowChartManualOperation">
            <a:avLst/>
          </a:prstGeom>
          <a:ln w="1270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25FFAB7-1DDA-53BF-6223-746DF4D3CDA3}"/>
              </a:ext>
            </a:extLst>
          </p:cNvPr>
          <p:cNvCxnSpPr>
            <a:cxnSpLocks/>
            <a:stCxn id="59" idx="2"/>
            <a:endCxn id="27" idx="0"/>
          </p:cNvCxnSpPr>
          <p:nvPr/>
        </p:nvCxnSpPr>
        <p:spPr bwMode="auto">
          <a:xfrm rot="16200000" flipH="1">
            <a:off x="10162576" y="3574555"/>
            <a:ext cx="19342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9" name="Connector: Elbow 29">
            <a:extLst>
              <a:ext uri="{FF2B5EF4-FFF2-40B4-BE49-F238E27FC236}">
                <a16:creationId xmlns:a16="http://schemas.microsoft.com/office/drawing/2014/main" id="{D1A9379B-B5D7-03A5-C1B6-4DE5297B7C91}"/>
              </a:ext>
            </a:extLst>
          </p:cNvPr>
          <p:cNvCxnSpPr>
            <a:cxnSpLocks/>
            <a:stCxn id="49" idx="2"/>
            <a:endCxn id="28" idx="0"/>
          </p:cNvCxnSpPr>
          <p:nvPr/>
        </p:nvCxnSpPr>
        <p:spPr bwMode="auto">
          <a:xfrm>
            <a:off x="7920617" y="2674519"/>
            <a:ext cx="5300" cy="2133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28B56FDA-C0E3-0E54-E87C-48D33B860DBF}"/>
              </a:ext>
            </a:extLst>
          </p:cNvPr>
          <p:cNvSpPr/>
          <p:nvPr/>
        </p:nvSpPr>
        <p:spPr bwMode="auto">
          <a:xfrm rot="5400000">
            <a:off x="9621486" y="3005704"/>
            <a:ext cx="329899" cy="585543"/>
          </a:xfrm>
          <a:prstGeom prst="bentUpArrow">
            <a:avLst>
              <a:gd name="adj1" fmla="val 12597"/>
              <a:gd name="adj2" fmla="val 19832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Google Shape;202;p24">
            <a:extLst>
              <a:ext uri="{FF2B5EF4-FFF2-40B4-BE49-F238E27FC236}">
                <a16:creationId xmlns:a16="http://schemas.microsoft.com/office/drawing/2014/main" id="{9DA889FC-AE96-E721-E03B-4693ED71D33D}"/>
              </a:ext>
            </a:extLst>
          </p:cNvPr>
          <p:cNvSpPr/>
          <p:nvPr/>
        </p:nvSpPr>
        <p:spPr>
          <a:xfrm>
            <a:off x="7003427" y="4636802"/>
            <a:ext cx="4913101" cy="87323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324000" bIns="0" anchor="ctr" anchorCtr="0">
            <a:noAutofit/>
          </a:bodyPr>
          <a:lstStyle/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LLBP     </a:t>
            </a:r>
            <a:r>
              <a:rPr lang="en-US" sz="9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algn="r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(Pattern Store)</a:t>
            </a:r>
          </a:p>
        </p:txBody>
      </p:sp>
      <p:sp>
        <p:nvSpPr>
          <p:cNvPr id="19" name="Google Shape;202;p24">
            <a:extLst>
              <a:ext uri="{FF2B5EF4-FFF2-40B4-BE49-F238E27FC236}">
                <a16:creationId xmlns:a16="http://schemas.microsoft.com/office/drawing/2014/main" id="{A237ABAF-8D1F-E75C-3375-96509B608BC2}"/>
              </a:ext>
            </a:extLst>
          </p:cNvPr>
          <p:cNvSpPr/>
          <p:nvPr/>
        </p:nvSpPr>
        <p:spPr>
          <a:xfrm>
            <a:off x="10391049" y="2485569"/>
            <a:ext cx="1315001" cy="64602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TAGE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F74BC8-C4A8-275B-82B1-0FF5E62E284D}"/>
              </a:ext>
            </a:extLst>
          </p:cNvPr>
          <p:cNvGrpSpPr/>
          <p:nvPr/>
        </p:nvGrpSpPr>
        <p:grpSpPr>
          <a:xfrm>
            <a:off x="9110867" y="3212706"/>
            <a:ext cx="274672" cy="1375844"/>
            <a:chOff x="10553281" y="4902470"/>
            <a:chExt cx="368768" cy="710087"/>
          </a:xfrm>
        </p:grpSpPr>
        <p:sp>
          <p:nvSpPr>
            <p:cNvPr id="32" name="Google Shape;206;p24">
              <a:extLst>
                <a:ext uri="{FF2B5EF4-FFF2-40B4-BE49-F238E27FC236}">
                  <a16:creationId xmlns:a16="http://schemas.microsoft.com/office/drawing/2014/main" id="{55CFE146-9D84-112F-A80E-5CE61354A501}"/>
                </a:ext>
              </a:extLst>
            </p:cNvPr>
            <p:cNvSpPr/>
            <p:nvPr/>
          </p:nvSpPr>
          <p:spPr>
            <a:xfrm rot="16200000">
              <a:off x="10383291" y="5078574"/>
              <a:ext cx="710087" cy="357880"/>
            </a:xfrm>
            <a:prstGeom prst="leftRightArrow">
              <a:avLst>
                <a:gd name="adj1" fmla="val 29941"/>
                <a:gd name="adj2" fmla="val 43478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19B7C94C-E68D-A29A-EC0A-21881B5FE650}"/>
                </a:ext>
              </a:extLst>
            </p:cNvPr>
            <p:cNvSpPr/>
            <p:nvPr/>
          </p:nvSpPr>
          <p:spPr bwMode="auto">
            <a:xfrm rot="20719525">
              <a:off x="10553281" y="5270829"/>
              <a:ext cx="368768" cy="104023"/>
            </a:xfrm>
            <a:prstGeom prst="parallelogram">
              <a:avLst/>
            </a:prstGeom>
            <a:solidFill>
              <a:schemeClr val="bg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B5EC50-A3ED-ACE2-C1F3-11851A95D335}"/>
                </a:ext>
              </a:extLst>
            </p:cNvPr>
            <p:cNvSpPr/>
            <p:nvPr/>
          </p:nvSpPr>
          <p:spPr bwMode="auto">
            <a:xfrm>
              <a:off x="10850929" y="5226521"/>
              <a:ext cx="46514" cy="14356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C8BC80-0BE9-1572-99F1-193906E2CB4D}"/>
                </a:ext>
              </a:extLst>
            </p:cNvPr>
            <p:cNvSpPr/>
            <p:nvPr/>
          </p:nvSpPr>
          <p:spPr bwMode="auto">
            <a:xfrm>
              <a:off x="10574307" y="5251598"/>
              <a:ext cx="58748" cy="1480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E6927FA-E3D0-BFE0-9B6D-708A2D5D3DED}"/>
              </a:ext>
            </a:extLst>
          </p:cNvPr>
          <p:cNvSpPr/>
          <p:nvPr/>
        </p:nvSpPr>
        <p:spPr bwMode="auto">
          <a:xfrm>
            <a:off x="7051604" y="4669254"/>
            <a:ext cx="1746439" cy="259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93BA7F4-61B4-9F55-A796-1A81CAAF5926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7925917" y="3418116"/>
            <a:ext cx="0" cy="1216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B7F126-2669-CD7B-6130-A96B03533AF3}"/>
              </a:ext>
            </a:extLst>
          </p:cNvPr>
          <p:cNvSpPr txBox="1"/>
          <p:nvPr/>
        </p:nvSpPr>
        <p:spPr>
          <a:xfrm>
            <a:off x="347557" y="1059016"/>
            <a:ext cx="105725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Clr>
                <a:srgbClr val="C00000"/>
              </a:buClr>
              <a:buSzPts val="1882"/>
            </a:pPr>
            <a:r>
              <a:rPr lang="en-GB" sz="2300" b="1" dirty="0">
                <a:latin typeface="Gill Sans Nova" panose="020B0602020104020203" pitchFamily="34" charset="0"/>
              </a:rPr>
              <a:t>Context-sensitive </a:t>
            </a:r>
            <a:r>
              <a:rPr lang="en-GB" sz="2300" dirty="0">
                <a:latin typeface="Gill Sans Nova" panose="020B0602020104020203" pitchFamily="34" charset="0"/>
              </a:rPr>
              <a:t>branch predictor storage augmenting 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281ED5-08E4-5F3D-F19D-E68FCE8D966A}"/>
              </a:ext>
            </a:extLst>
          </p:cNvPr>
          <p:cNvSpPr/>
          <p:nvPr/>
        </p:nvSpPr>
        <p:spPr bwMode="auto">
          <a:xfrm>
            <a:off x="7117604" y="4719218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78C663-3FE1-3D44-DAC1-5F0A37F5A10A}"/>
              </a:ext>
            </a:extLst>
          </p:cNvPr>
          <p:cNvSpPr/>
          <p:nvPr/>
        </p:nvSpPr>
        <p:spPr bwMode="auto">
          <a:xfrm>
            <a:off x="10476870" y="2518202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CBB1D-0C35-9877-C585-01588EAE3762}"/>
              </a:ext>
            </a:extLst>
          </p:cNvPr>
          <p:cNvSpPr/>
          <p:nvPr/>
        </p:nvSpPr>
        <p:spPr bwMode="auto">
          <a:xfrm>
            <a:off x="7506351" y="4719218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AC0C3C-0EBC-D70F-A1F6-3F1570CB26AC}"/>
              </a:ext>
            </a:extLst>
          </p:cNvPr>
          <p:cNvSpPr/>
          <p:nvPr/>
        </p:nvSpPr>
        <p:spPr bwMode="auto">
          <a:xfrm>
            <a:off x="10895038" y="2908578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0AAC7-8314-D197-6DF8-8C5BABE45711}"/>
              </a:ext>
            </a:extLst>
          </p:cNvPr>
          <p:cNvSpPr/>
          <p:nvPr/>
        </p:nvSpPr>
        <p:spPr bwMode="auto">
          <a:xfrm>
            <a:off x="7888867" y="4717453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19EBE-7DB3-45C2-5700-6B191FD9C354}"/>
              </a:ext>
            </a:extLst>
          </p:cNvPr>
          <p:cNvSpPr/>
          <p:nvPr/>
        </p:nvSpPr>
        <p:spPr bwMode="auto">
          <a:xfrm>
            <a:off x="11314760" y="2800319"/>
            <a:ext cx="357982" cy="159544"/>
          </a:xfrm>
          <a:prstGeom prst="rect">
            <a:avLst/>
          </a:prstGeom>
          <a:solidFill>
            <a:srgbClr val="FFC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0359D-A109-6BFC-04B9-AB8E4426DAE6}"/>
              </a:ext>
            </a:extLst>
          </p:cNvPr>
          <p:cNvSpPr/>
          <p:nvPr/>
        </p:nvSpPr>
        <p:spPr bwMode="auto">
          <a:xfrm>
            <a:off x="7051604" y="4949145"/>
            <a:ext cx="1746439" cy="259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7121AC-943A-F7A4-60A5-A5026D9F2CD8}"/>
              </a:ext>
            </a:extLst>
          </p:cNvPr>
          <p:cNvSpPr/>
          <p:nvPr/>
        </p:nvSpPr>
        <p:spPr bwMode="auto">
          <a:xfrm>
            <a:off x="7117604" y="4999109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266B9-B3E1-A641-7AAD-8FE58B8BE4A2}"/>
              </a:ext>
            </a:extLst>
          </p:cNvPr>
          <p:cNvSpPr/>
          <p:nvPr/>
        </p:nvSpPr>
        <p:spPr bwMode="auto">
          <a:xfrm>
            <a:off x="10897332" y="2566539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E7A149-6BE5-7FE5-8B6B-E274E68B1E6A}"/>
              </a:ext>
            </a:extLst>
          </p:cNvPr>
          <p:cNvSpPr/>
          <p:nvPr/>
        </p:nvSpPr>
        <p:spPr bwMode="auto">
          <a:xfrm>
            <a:off x="7506351" y="4999109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FA04CF-05C8-4E7F-746C-CF4450FDB23F}"/>
              </a:ext>
            </a:extLst>
          </p:cNvPr>
          <p:cNvSpPr/>
          <p:nvPr/>
        </p:nvSpPr>
        <p:spPr bwMode="auto">
          <a:xfrm>
            <a:off x="10461465" y="2846259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BD0C9B-3694-6819-1386-DE9B4574F18C}"/>
              </a:ext>
            </a:extLst>
          </p:cNvPr>
          <p:cNvSpPr/>
          <p:nvPr/>
        </p:nvSpPr>
        <p:spPr bwMode="auto">
          <a:xfrm>
            <a:off x="7892042" y="5000519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51A814-B05F-2BA5-A7A0-FE198683A121}"/>
              </a:ext>
            </a:extLst>
          </p:cNvPr>
          <p:cNvSpPr/>
          <p:nvPr/>
        </p:nvSpPr>
        <p:spPr bwMode="auto">
          <a:xfrm>
            <a:off x="11305858" y="2514975"/>
            <a:ext cx="357982" cy="159544"/>
          </a:xfrm>
          <a:prstGeom prst="rect">
            <a:avLst/>
          </a:prstGeom>
          <a:solidFill>
            <a:srgbClr val="00B05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A6824A-1843-766B-ECC9-0409CFD36F1A}"/>
              </a:ext>
            </a:extLst>
          </p:cNvPr>
          <p:cNvSpPr/>
          <p:nvPr/>
        </p:nvSpPr>
        <p:spPr bwMode="auto">
          <a:xfrm>
            <a:off x="7046831" y="5227174"/>
            <a:ext cx="1746439" cy="259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68E293-05F6-9F5D-A3F4-8AF9F24122A6}"/>
              </a:ext>
            </a:extLst>
          </p:cNvPr>
          <p:cNvSpPr/>
          <p:nvPr/>
        </p:nvSpPr>
        <p:spPr bwMode="auto">
          <a:xfrm>
            <a:off x="7112831" y="5277138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C9411B-6DCC-8E0D-D727-04794714B3B8}"/>
              </a:ext>
            </a:extLst>
          </p:cNvPr>
          <p:cNvSpPr/>
          <p:nvPr/>
        </p:nvSpPr>
        <p:spPr bwMode="auto">
          <a:xfrm>
            <a:off x="11313126" y="2796085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8A9B85-EDB4-BC18-6E45-82679C8A8FCE}"/>
              </a:ext>
            </a:extLst>
          </p:cNvPr>
          <p:cNvSpPr/>
          <p:nvPr/>
        </p:nvSpPr>
        <p:spPr bwMode="auto">
          <a:xfrm>
            <a:off x="7501578" y="5277138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41490-A6CB-7397-3772-D4DEAFDF73DC}"/>
              </a:ext>
            </a:extLst>
          </p:cNvPr>
          <p:cNvSpPr/>
          <p:nvPr/>
        </p:nvSpPr>
        <p:spPr bwMode="auto">
          <a:xfrm>
            <a:off x="10476870" y="2517757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B5E167-CE8D-53B3-8885-FB7732146502}"/>
              </a:ext>
            </a:extLst>
          </p:cNvPr>
          <p:cNvSpPr/>
          <p:nvPr/>
        </p:nvSpPr>
        <p:spPr bwMode="auto">
          <a:xfrm>
            <a:off x="7887269" y="5278548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33275B-61A2-03FA-F4F8-8479AEFA7202}"/>
              </a:ext>
            </a:extLst>
          </p:cNvPr>
          <p:cNvSpPr/>
          <p:nvPr/>
        </p:nvSpPr>
        <p:spPr bwMode="auto">
          <a:xfrm>
            <a:off x="11305858" y="2515758"/>
            <a:ext cx="357982" cy="159544"/>
          </a:xfrm>
          <a:prstGeom prst="rect">
            <a:avLst/>
          </a:prstGeom>
          <a:solidFill>
            <a:srgbClr val="7030A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75600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A8769DC-D0AA-39E2-DB62-E754CC5114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774" y="5964988"/>
            <a:ext cx="11579702" cy="746872"/>
          </a:xfrm>
        </p:spPr>
        <p:txBody>
          <a:bodyPr/>
          <a:lstStyle/>
          <a:p>
            <a:r>
              <a:rPr lang="en-GB" dirty="0"/>
              <a:t>Context-based organization enables hierarchical branch predictor designs</a:t>
            </a:r>
          </a:p>
        </p:txBody>
      </p:sp>
    </p:spTree>
    <p:extLst>
      <p:ext uri="{BB962C8B-B14F-4D97-AF65-F5344CB8AC3E}">
        <p14:creationId xmlns:p14="http://schemas.microsoft.com/office/powerpoint/2010/main" val="31312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96D59-D607-7467-BAAE-2F3C316F3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17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50EC-07D7-8D8E-A018-52F2290AAC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4008474"/>
            <a:ext cx="11579702" cy="1986656"/>
          </a:xfrm>
        </p:spPr>
        <p:txBody>
          <a:bodyPr/>
          <a:lstStyle/>
          <a:p>
            <a:r>
              <a:rPr lang="en-GB" b="1" dirty="0"/>
              <a:t>LLBP: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mispredictions by 8.9% over 64 KB TAGE-SC-L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Achieves ~33% of ideal TAGE with similar storage budged (512KB)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48EC2C-8F9D-4822-9FD7-139C73BD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8BFA0-027A-FA12-975C-FEC45CB88A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Unlocks new innovations in branch predictor designs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EE6C4-50DD-2950-4B09-63E5253B8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r="-103" b="829"/>
          <a:stretch/>
        </p:blipFill>
        <p:spPr>
          <a:xfrm>
            <a:off x="952879" y="1051523"/>
            <a:ext cx="9653533" cy="27775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1567D-44FA-1AD3-B0AF-B66F508018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F3D391-7873-8626-45F1-43D22D7915FE}"/>
              </a:ext>
            </a:extLst>
          </p:cNvPr>
          <p:cNvCxnSpPr/>
          <p:nvPr/>
        </p:nvCxnSpPr>
        <p:spPr bwMode="auto">
          <a:xfrm flipV="1">
            <a:off x="10702456" y="1310491"/>
            <a:ext cx="0" cy="1456563"/>
          </a:xfrm>
          <a:prstGeom prst="straightConnector1">
            <a:avLst/>
          </a:prstGeom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733F6A-F737-D277-4066-74008C4CC107}"/>
              </a:ext>
            </a:extLst>
          </p:cNvPr>
          <p:cNvSpPr txBox="1"/>
          <p:nvPr/>
        </p:nvSpPr>
        <p:spPr>
          <a:xfrm rot="16200000">
            <a:off x="10040493" y="1733439"/>
            <a:ext cx="167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Higher is better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992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378B89-DADB-9105-A98F-977A26E70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smtClean="0">
                <a:solidFill>
                  <a:schemeClr val="bg1">
                    <a:lumMod val="50000"/>
                  </a:schemeClr>
                </a:solidFill>
                <a:latin typeface="Gill Sans Nova" panose="020B0602020104020203" pitchFamily="34" charset="0"/>
                <a:ea typeface="+mn-ea"/>
                <a:cs typeface="+mn-cs"/>
              </a:rPr>
              <a:t>18</a:t>
            </a:fld>
            <a:endParaRPr lang="en-US" sz="1300" dirty="0">
              <a:solidFill>
                <a:schemeClr val="bg1">
                  <a:lumMod val="50000"/>
                </a:schemeClr>
              </a:solidFill>
              <a:latin typeface="Gill Sans Nova" panose="020B0602020104020203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A251-900F-8981-B2D6-3CD85729274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C00000"/>
              </a:buClr>
              <a:buSzPct val="100000"/>
              <a:buNone/>
            </a:pPr>
            <a:r>
              <a:rPr lang="en-GB" b="1" dirty="0">
                <a:solidFill>
                  <a:schemeClr val="tx1"/>
                </a:solidFill>
                <a:latin typeface="Gill Sans Nova" panose="020B0602020104020203" pitchFamily="34" charset="0"/>
              </a:rPr>
              <a:t>Branch predictions </a:t>
            </a:r>
            <a:r>
              <a:rPr lang="en-GB" dirty="0">
                <a:solidFill>
                  <a:schemeClr val="tx1"/>
                </a:solidFill>
                <a:latin typeface="Gill Sans Nova" panose="020B0602020104020203" pitchFamily="34" charset="0"/>
              </a:rPr>
              <a:t>remains a key performance limiter for modern CPU’s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&gt;9% of execution cycles are wasted due to branch mispredictions</a:t>
            </a:r>
          </a:p>
          <a:p>
            <a:pPr marL="114943" indent="0">
              <a:lnSpc>
                <a:spcPct val="115000"/>
              </a:lnSpc>
              <a:spcBef>
                <a:spcPts val="0"/>
              </a:spcBef>
              <a:buClr>
                <a:srgbClr val="C00000"/>
              </a:buClr>
              <a:buSzPct val="100000"/>
              <a:buNone/>
            </a:pPr>
            <a:endParaRPr lang="en-GB" sz="1800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C00000"/>
              </a:buClr>
              <a:buSzPct val="100000"/>
              <a:buNone/>
            </a:pPr>
            <a:r>
              <a:rPr lang="en-GB" dirty="0">
                <a:solidFill>
                  <a:schemeClr val="tx1"/>
                </a:solidFill>
                <a:latin typeface="Gill Sans Nova" panose="020B0602020104020203" pitchFamily="34" charset="0"/>
              </a:rPr>
              <a:t>Analysis shows significant opportunity with larger predictor structures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Additional latency impedes larger predictor structures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No conventional technique to build hierarchical branch predictors</a:t>
            </a:r>
          </a:p>
          <a:p>
            <a:pPr marL="320040" lvl="2" indent="0">
              <a:spcBef>
                <a:spcPts val="0"/>
              </a:spcBef>
              <a:buSzPct val="100000"/>
              <a:buNone/>
            </a:pPr>
            <a:endParaRPr lang="en-GB" b="0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 marL="0" lvl="1" indent="0">
              <a:spcBef>
                <a:spcPts val="0"/>
              </a:spcBef>
              <a:buSzPct val="100000"/>
              <a:buNone/>
            </a:pPr>
            <a:r>
              <a:rPr lang="en-GB" sz="2300" b="0" dirty="0">
                <a:solidFill>
                  <a:schemeClr val="tx1"/>
                </a:solidFill>
                <a:latin typeface="Gill Sans Nova" panose="020B0602020104020203" pitchFamily="34" charset="0"/>
                <a:cs typeface="+mn-cs"/>
              </a:rPr>
              <a:t>Introduce </a:t>
            </a:r>
            <a:r>
              <a:rPr lang="en-GB" sz="2300" dirty="0">
                <a:solidFill>
                  <a:schemeClr val="tx1"/>
                </a:solidFill>
                <a:latin typeface="Gill Sans Nova" panose="020B0602020104020203" pitchFamily="34" charset="0"/>
                <a:cs typeface="+mn-cs"/>
              </a:rPr>
              <a:t>context locality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Localize a small subset of patterns for given branch execution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GB" dirty="0">
                <a:solidFill>
                  <a:schemeClr val="tx1"/>
                </a:solidFill>
                <a:latin typeface="Gill Sans Nova" panose="020B0602020104020203" pitchFamily="34" charset="0"/>
              </a:rPr>
              <a:t>Enables hierarchical branch predictor </a:t>
            </a: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designs</a:t>
            </a:r>
          </a:p>
          <a:p>
            <a:pPr lvl="1">
              <a:spcBef>
                <a:spcPts val="0"/>
              </a:spcBef>
              <a:buSzPct val="100000"/>
            </a:pPr>
            <a:endParaRPr lang="en-GB" sz="1800" b="1" dirty="0">
              <a:solidFill>
                <a:schemeClr val="tx1"/>
              </a:solidFill>
              <a:latin typeface="Gill Sans Nova" panose="020B0602020104020203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chemeClr val="tx1"/>
                </a:solidFill>
                <a:latin typeface="Gill Sans Nova" panose="020B0602020104020203" pitchFamily="34" charset="0"/>
              </a:rPr>
              <a:t>LLBP</a:t>
            </a:r>
            <a:r>
              <a:rPr lang="en-GB" dirty="0">
                <a:solidFill>
                  <a:schemeClr val="tx1"/>
                </a:solidFill>
                <a:latin typeface="Gill Sans Nova" panose="020B0602020104020203" pitchFamily="34" charset="0"/>
              </a:rPr>
              <a:t>: Context-based, hierarchical branch predictor organization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GB" b="0" dirty="0">
                <a:solidFill>
                  <a:schemeClr val="tx1"/>
                </a:solidFill>
                <a:latin typeface="Gill Sans Nova" panose="020B0602020104020203" pitchFamily="34" charset="0"/>
              </a:rPr>
              <a:t>Improves branch prediction accuracy by 8.9%</a:t>
            </a:r>
          </a:p>
          <a:p>
            <a:endParaRPr lang="en-GB" dirty="0">
              <a:solidFill>
                <a:srgbClr val="28324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EA673-BC73-6583-9EF8-811692D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CE485-1824-92B5-ADC8-534096600B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332D9-E786-39F8-2C23-7C62B39C82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2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19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A7790E-F5CC-4F7A-A855-4E22C92A2BFF}"/>
              </a:ext>
            </a:extLst>
          </p:cNvPr>
          <p:cNvSpPr txBox="1">
            <a:spLocks/>
          </p:cNvSpPr>
          <p:nvPr/>
        </p:nvSpPr>
        <p:spPr>
          <a:xfrm>
            <a:off x="1003930" y="490577"/>
            <a:ext cx="10363200" cy="12519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kern="0" dirty="0">
                <a:solidFill>
                  <a:srgbClr val="C00000"/>
                </a:solidFill>
                <a:latin typeface="Times" panose="02020603050405020304" pitchFamily="18" charset="0"/>
                <a:ea typeface="+mj-ea"/>
                <a:cs typeface="Times" panose="02020603050405020304" pitchFamily="18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5pPr>
            <a:lvl6pPr marL="456518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6pPr>
            <a:lvl7pPr marL="91303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7pPr>
            <a:lvl8pPr marL="136955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8pPr>
            <a:lvl9pPr marL="1826073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F103A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defTabSz="914400"/>
            <a:br>
              <a:rPr lang="en-GB" sz="1200" b="1" dirty="0"/>
            </a:br>
            <a:r>
              <a:rPr lang="en-GB" b="1" dirty="0"/>
              <a:t>Thank you!</a:t>
            </a:r>
            <a:br>
              <a:rPr lang="en-GB" sz="2400" b="1" dirty="0"/>
            </a:br>
            <a:endParaRPr lang="en-GB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D1FAB-321B-DB8B-0CC3-FCA7E1B7600A}"/>
              </a:ext>
            </a:extLst>
          </p:cNvPr>
          <p:cNvSpPr/>
          <p:nvPr/>
        </p:nvSpPr>
        <p:spPr bwMode="auto">
          <a:xfrm>
            <a:off x="8947355" y="0"/>
            <a:ext cx="3244645" cy="9635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6" name="Picture 8" descr="Corporate Logo Guidelines – Arm">
            <a:extLst>
              <a:ext uri="{FF2B5EF4-FFF2-40B4-BE49-F238E27FC236}">
                <a16:creationId xmlns:a16="http://schemas.microsoft.com/office/drawing/2014/main" id="{3B3CC90E-839E-5E52-3FCD-AD863B34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48" y="5637328"/>
            <a:ext cx="1032280" cy="5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6BF11C-1F31-4E15-7F4D-23FFABBCC0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6" b="7763"/>
          <a:stretch/>
        </p:blipFill>
        <p:spPr>
          <a:xfrm>
            <a:off x="723014" y="1631513"/>
            <a:ext cx="5311902" cy="31661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4872C-2BFC-4870-81AF-D6E4E6D58654}"/>
              </a:ext>
            </a:extLst>
          </p:cNvPr>
          <p:cNvSpPr txBox="1">
            <a:spLocks/>
          </p:cNvSpPr>
          <p:nvPr/>
        </p:nvSpPr>
        <p:spPr>
          <a:xfrm>
            <a:off x="1474877" y="3799548"/>
            <a:ext cx="3687882" cy="1507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0975" indent="-1809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700">
                <a:solidFill>
                  <a:srgbClr val="002244"/>
                </a:solidFill>
                <a:latin typeface="+mn-lt"/>
                <a:ea typeface="+mn-ea"/>
                <a:cs typeface="+mn-cs"/>
              </a:defRPr>
            </a:lvl1pPr>
            <a:lvl2pPr marL="355600" indent="-1778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300">
                <a:solidFill>
                  <a:srgbClr val="002244"/>
                </a:solidFill>
                <a:latin typeface="+mn-lt"/>
                <a:ea typeface="+mn-ea"/>
              </a:defRPr>
            </a:lvl2pPr>
            <a:lvl3pPr marL="534988" indent="-1730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3pPr>
            <a:lvl4pPr marL="720725" indent="-1778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4pPr>
            <a:lvl5pPr marL="896938" indent="-1809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5pPr>
            <a:lvl6pPr marL="2166877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6pPr>
            <a:lvl7pPr marL="2623389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7pPr>
            <a:lvl8pPr marL="3079909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8pPr>
            <a:lvl9pPr marL="3536428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>
              <a:buNone/>
            </a:pPr>
            <a:r>
              <a:rPr lang="de-DE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Extensive characteri</a:t>
            </a:r>
            <a:r>
              <a:rPr lang="en-GB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z</a:t>
            </a:r>
            <a:r>
              <a:rPr lang="de-DE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ation</a:t>
            </a:r>
          </a:p>
          <a:p>
            <a:pPr marL="0" indent="0" algn="ctr" defTabSz="914400">
              <a:buNone/>
            </a:pPr>
            <a:r>
              <a:rPr lang="de-DE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Design details</a:t>
            </a:r>
          </a:p>
          <a:p>
            <a:pPr marL="0" indent="0" algn="ctr" defTabSz="914400">
              <a:buNone/>
            </a:pPr>
            <a:r>
              <a:rPr lang="de-DE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Sensitivity studies</a:t>
            </a:r>
            <a:endParaRPr lang="en-GB" sz="24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indent="0" algn="ctr" defTabSz="914400">
              <a:buNone/>
            </a:pPr>
            <a:endParaRPr lang="en-GB" sz="1050" kern="0" dirty="0">
              <a:solidFill>
                <a:schemeClr val="accent6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indent="0" algn="ctr" defTabSz="914400">
              <a:buNone/>
            </a:pPr>
            <a:br>
              <a:rPr lang="en-US" sz="2400" u="sng" kern="0" dirty="0">
                <a:solidFill>
                  <a:srgbClr val="002060"/>
                </a:solidFill>
                <a:latin typeface="Gill Sans MT" panose="020B0502020104020203" pitchFamily="34" charset="0"/>
              </a:rPr>
            </a:br>
            <a:endParaRPr lang="en-US" sz="3200" b="1" kern="0" dirty="0">
              <a:latin typeface="+mj-lt"/>
            </a:endParaRPr>
          </a:p>
          <a:p>
            <a:pPr algn="ctr" defTabSz="914400"/>
            <a:endParaRPr lang="en-GB" sz="3200" kern="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FFDD4-B578-FE12-19E3-482E884A3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564" y="2840424"/>
            <a:ext cx="3317566" cy="798363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BFC27-17D9-C551-5013-52B89C13CE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/>
        </p:blipFill>
        <p:spPr>
          <a:xfrm>
            <a:off x="6157085" y="1639930"/>
            <a:ext cx="5676952" cy="315777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68CCD8-88F7-9D79-9BEC-4ED299C0BBB2}"/>
              </a:ext>
            </a:extLst>
          </p:cNvPr>
          <p:cNvSpPr txBox="1">
            <a:spLocks/>
          </p:cNvSpPr>
          <p:nvPr/>
        </p:nvSpPr>
        <p:spPr>
          <a:xfrm>
            <a:off x="6543780" y="3846543"/>
            <a:ext cx="4903562" cy="125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180975" indent="-1809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700">
                <a:solidFill>
                  <a:srgbClr val="002244"/>
                </a:solidFill>
                <a:latin typeface="+mn-lt"/>
                <a:ea typeface="+mn-ea"/>
                <a:cs typeface="+mn-cs"/>
              </a:defRPr>
            </a:lvl1pPr>
            <a:lvl2pPr marL="355600" indent="-1778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300">
                <a:solidFill>
                  <a:srgbClr val="002244"/>
                </a:solidFill>
                <a:latin typeface="+mn-lt"/>
                <a:ea typeface="+mn-ea"/>
              </a:defRPr>
            </a:lvl2pPr>
            <a:lvl3pPr marL="534988" indent="-173038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3pPr>
            <a:lvl4pPr marL="720725" indent="-1778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Arial" panose="020B0604020202020204" pitchFamily="34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4pPr>
            <a:lvl5pPr marL="896938" indent="-1809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 sz="2000">
                <a:solidFill>
                  <a:srgbClr val="002244"/>
                </a:solidFill>
                <a:latin typeface="+mn-lt"/>
                <a:ea typeface="+mn-ea"/>
              </a:defRPr>
            </a:lvl5pPr>
            <a:lvl6pPr marL="2166877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6pPr>
            <a:lvl7pPr marL="2623389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7pPr>
            <a:lvl8pPr marL="3079909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8pPr>
            <a:lvl9pPr marL="3536428" indent="-185457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rgbClr val="CF103A"/>
              </a:buClr>
              <a:buFont typeface="Times" charset="0"/>
              <a:buChar char="•"/>
              <a:defRPr>
                <a:solidFill>
                  <a:srgbClr val="002244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>
              <a:buNone/>
            </a:pPr>
            <a:r>
              <a:rPr lang="en-GB" sz="2400" kern="0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LLBP implementation</a:t>
            </a:r>
          </a:p>
          <a:p>
            <a:pPr marL="0" indent="0" algn="ctr" defTabSz="914400">
              <a:buNone/>
            </a:pPr>
            <a:r>
              <a:rPr lang="en-US" sz="2400" kern="0" dirty="0">
                <a:latin typeface="Gill Sans MT" panose="020B0502020104020203" pitchFamily="34" charset="0"/>
                <a:hlinkClick r:id="rId8"/>
              </a:rPr>
              <a:t>https://github.com/dhschall/LLBP/</a:t>
            </a:r>
            <a:endParaRPr lang="en-GB" sz="2400" kern="0" dirty="0">
              <a:latin typeface="Gill Sans MT" panose="020B0502020104020203" pitchFamily="34" charset="0"/>
            </a:endParaRPr>
          </a:p>
          <a:p>
            <a:pPr marL="0" indent="0" algn="ctr" defTabSz="914400">
              <a:buNone/>
            </a:pPr>
            <a:br>
              <a:rPr lang="en-US" sz="4400" u="sng" kern="0" dirty="0">
                <a:solidFill>
                  <a:srgbClr val="002060"/>
                </a:solidFill>
                <a:latin typeface="Gill Sans MT" panose="020B0502020104020203" pitchFamily="34" charset="0"/>
              </a:rPr>
            </a:br>
            <a:endParaRPr lang="en-US" sz="5400" b="1" kern="0" dirty="0">
              <a:latin typeface="+mj-lt"/>
            </a:endParaRPr>
          </a:p>
          <a:p>
            <a:pPr marL="0" indent="0" algn="ctr" defTabSz="914400">
              <a:buNone/>
            </a:pPr>
            <a:br>
              <a:rPr lang="en-US" sz="2400" u="sng" kern="0" dirty="0">
                <a:solidFill>
                  <a:srgbClr val="002060"/>
                </a:solidFill>
                <a:latin typeface="Gill Sans MT" panose="020B0502020104020203" pitchFamily="34" charset="0"/>
              </a:rPr>
            </a:br>
            <a:endParaRPr lang="en-US" sz="3200" b="1" kern="0" dirty="0">
              <a:latin typeface="+mj-lt"/>
            </a:endParaRPr>
          </a:p>
          <a:p>
            <a:pPr algn="ctr" defTabSz="914400"/>
            <a:endParaRPr lang="en-GB" sz="3200" kern="0" dirty="0">
              <a:latin typeface="+mj-lt"/>
            </a:endParaRP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9A8D4EAA-F906-F21F-BDA0-56E0E1C56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36085" r="70063" b="35911"/>
          <a:stretch/>
        </p:blipFill>
        <p:spPr>
          <a:xfrm>
            <a:off x="4523578" y="5478050"/>
            <a:ext cx="1045275" cy="9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866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12BBA-9E85-B015-8D40-A24D9CD7D5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2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A62-3ADE-D57E-3321-BC9FA77760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5" y="1066710"/>
            <a:ext cx="5859475" cy="4898278"/>
          </a:xfrm>
        </p:spPr>
        <p:txBody>
          <a:bodyPr/>
          <a:lstStyle/>
          <a:p>
            <a:r>
              <a:rPr lang="en-GB" dirty="0"/>
              <a:t>Essential for modern CPU’s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Unlocks more aggressive processor designs [Intel’19]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Key limiter for performance</a:t>
            </a:r>
          </a:p>
          <a:p>
            <a:pPr marL="342900" lvl="1">
              <a:buFont typeface="Arial" panose="020B0604020202020204" pitchFamily="34" charset="0"/>
              <a:buChar char="•"/>
            </a:pPr>
            <a:r>
              <a:rPr lang="en-GB" sz="2000" b="0" dirty="0">
                <a:cs typeface="+mn-cs"/>
              </a:rPr>
              <a:t>Mispredictions waste</a:t>
            </a:r>
          </a:p>
          <a:p>
            <a:pPr marL="525780" lvl="2">
              <a:buFont typeface="Arial" panose="020B0604020202020204" pitchFamily="34" charset="0"/>
              <a:buChar char="•"/>
            </a:pPr>
            <a:r>
              <a:rPr lang="en-GB" b="0" dirty="0">
                <a:cs typeface="+mn-cs"/>
              </a:rPr>
              <a:t>tens of cycles and hundreds of instructions</a:t>
            </a:r>
          </a:p>
          <a:p>
            <a:pPr marL="525780" lvl="2">
              <a:buFont typeface="Arial" panose="020B0604020202020204" pitchFamily="34" charset="0"/>
              <a:buChar char="•"/>
            </a:pPr>
            <a:r>
              <a:rPr lang="en-GB" b="0" dirty="0">
                <a:cs typeface="+mn-cs"/>
              </a:rPr>
              <a:t>9.2% of execution cycles on Intel Sapphire Rapids</a:t>
            </a:r>
          </a:p>
          <a:p>
            <a:pPr marL="525780" lvl="2">
              <a:buFont typeface="Arial" panose="020B0604020202020204" pitchFamily="34" charset="0"/>
              <a:buChar char="•"/>
            </a:pPr>
            <a:r>
              <a:rPr lang="en-GB" dirty="0">
                <a:cs typeface="+mn-cs"/>
              </a:rPr>
              <a:t>15.4% of executing cycles in Googles data centres [Google’19]</a:t>
            </a:r>
            <a:endParaRPr lang="en-GB" b="0" dirty="0"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0916DE-0217-95F9-9BDD-250E9EDC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8E1C-FD8D-FB38-EE5D-3FB318618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Branch mispredictions are a key bottleneck for modern processors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058A3-6C64-0D13-47F5-D64B6A8C768E}"/>
              </a:ext>
            </a:extLst>
          </p:cNvPr>
          <p:cNvSpPr txBox="1"/>
          <p:nvPr/>
        </p:nvSpPr>
        <p:spPr>
          <a:xfrm>
            <a:off x="6822874" y="1789260"/>
            <a:ext cx="516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Execution cycles wasted due to branch misprediction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C58C4-1AAE-07CB-51F7-494AB6A7DF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0C9484-1EEE-E038-6817-D5760E47F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849" y="2240822"/>
            <a:ext cx="4980186" cy="22761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86DCD-7224-937A-9003-51B11E6C3CE6}"/>
              </a:ext>
            </a:extLst>
          </p:cNvPr>
          <p:cNvSpPr/>
          <p:nvPr/>
        </p:nvSpPr>
        <p:spPr bwMode="auto">
          <a:xfrm rot="16200000">
            <a:off x="5956469" y="2935491"/>
            <a:ext cx="1732809" cy="2226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Wasted cycles [%]</a:t>
            </a:r>
            <a:endParaRPr kumimoji="0" 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D3688-EAD7-513C-7FA9-84473288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0F821C34-24AB-818A-C262-31ACE074B246}"/>
              </a:ext>
            </a:extLst>
          </p:cNvPr>
          <p:cNvSpPr/>
          <p:nvPr/>
        </p:nvSpPr>
        <p:spPr bwMode="auto">
          <a:xfrm>
            <a:off x="9244586" y="4878651"/>
            <a:ext cx="190500" cy="642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313693-E791-952D-4767-8B147151D0F8}"/>
              </a:ext>
            </a:extLst>
          </p:cNvPr>
          <p:cNvSpPr/>
          <p:nvPr/>
        </p:nvSpPr>
        <p:spPr bwMode="auto">
          <a:xfrm>
            <a:off x="10622923" y="5228839"/>
            <a:ext cx="190500" cy="642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C2B74-5948-8B18-A239-835D7963A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3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194D-CD74-640A-E02D-1A919AD457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3" y="1066710"/>
            <a:ext cx="7005729" cy="4436315"/>
          </a:xfrm>
        </p:spPr>
        <p:txBody>
          <a:bodyPr/>
          <a:lstStyle/>
          <a:p>
            <a:r>
              <a:rPr lang="en-GB" dirty="0"/>
              <a:t>TAGE (</a:t>
            </a:r>
            <a:r>
              <a:rPr lang="en-GB" dirty="0" err="1"/>
              <a:t>TAgged</a:t>
            </a:r>
            <a:r>
              <a:rPr lang="en-GB" dirty="0"/>
              <a:t> </a:t>
            </a:r>
            <a:r>
              <a:rPr lang="en-GB" dirty="0" err="1"/>
              <a:t>GEometric</a:t>
            </a:r>
            <a:r>
              <a:rPr lang="en-GB" dirty="0"/>
              <a:t> history length)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Partial </a:t>
            </a:r>
            <a:r>
              <a:rPr lang="en-GB" sz="2000" b="1" dirty="0"/>
              <a:t>pattern-matching</a:t>
            </a:r>
            <a:r>
              <a:rPr lang="en-GB" sz="2000" dirty="0"/>
              <a:t> with global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Multiple tables </a:t>
            </a:r>
            <a:r>
              <a:rPr lang="en-GB" sz="2000" b="0" dirty="0"/>
              <a:t>for different lengths of histories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Upon misprediction, allocates a pattern with a longer 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100" dirty="0"/>
          </a:p>
          <a:p>
            <a:endParaRPr lang="en-GB" sz="2100" dirty="0"/>
          </a:p>
          <a:p>
            <a:r>
              <a:rPr lang="en-GB" sz="2100" dirty="0"/>
              <a:t>Implemented in many commercial CPU’s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Arm, IBM, Qualcomm,…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C41C98-A6D7-B5C7-3868-F13C456C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State-of-the-art in Branch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8F677-D6B4-E267-4C15-315979BD7C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How does TAGE perform on modern server workloads?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590FD-BB6E-2376-A4B5-2968FD5C7A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6BB52-645E-32DF-9D3B-63575A4159D8}"/>
              </a:ext>
            </a:extLst>
          </p:cNvPr>
          <p:cNvSpPr/>
          <p:nvPr/>
        </p:nvSpPr>
        <p:spPr bwMode="auto">
          <a:xfrm>
            <a:off x="8233014" y="2984396"/>
            <a:ext cx="885217" cy="157514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D06C7-D2FF-34C6-5DD3-F0AD3C04987B}"/>
              </a:ext>
            </a:extLst>
          </p:cNvPr>
          <p:cNvSpPr/>
          <p:nvPr/>
        </p:nvSpPr>
        <p:spPr bwMode="auto">
          <a:xfrm>
            <a:off x="9270631" y="2984396"/>
            <a:ext cx="885217" cy="157514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3CA0F-A428-52BC-A8E6-92AE01148367}"/>
              </a:ext>
            </a:extLst>
          </p:cNvPr>
          <p:cNvSpPr/>
          <p:nvPr/>
        </p:nvSpPr>
        <p:spPr bwMode="auto">
          <a:xfrm>
            <a:off x="10584579" y="2984396"/>
            <a:ext cx="885217" cy="1575143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CCD45-267F-1A8A-9104-090C3C4015B6}"/>
              </a:ext>
            </a:extLst>
          </p:cNvPr>
          <p:cNvSpPr/>
          <p:nvPr/>
        </p:nvSpPr>
        <p:spPr bwMode="auto">
          <a:xfrm>
            <a:off x="8226538" y="3949803"/>
            <a:ext cx="885217" cy="198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8044C6-E21C-A5B1-36A2-EFCE2F79BEA5}"/>
              </a:ext>
            </a:extLst>
          </p:cNvPr>
          <p:cNvSpPr/>
          <p:nvPr/>
        </p:nvSpPr>
        <p:spPr bwMode="auto">
          <a:xfrm>
            <a:off x="9270631" y="3408961"/>
            <a:ext cx="885217" cy="198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DE1C20F-9897-EED7-86F8-1DDE0BC5E2DE}"/>
              </a:ext>
            </a:extLst>
          </p:cNvPr>
          <p:cNvGrpSpPr/>
          <p:nvPr/>
        </p:nvGrpSpPr>
        <p:grpSpPr>
          <a:xfrm>
            <a:off x="8669146" y="3607081"/>
            <a:ext cx="1184603" cy="1422019"/>
            <a:chOff x="8669146" y="3521356"/>
            <a:chExt cx="1184603" cy="1422019"/>
          </a:xfrm>
        </p:grpSpPr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5128D349-B5D5-90B6-13AB-F52FF4DB9345}"/>
                </a:ext>
              </a:extLst>
            </p:cNvPr>
            <p:cNvSpPr/>
            <p:nvPr/>
          </p:nvSpPr>
          <p:spPr bwMode="auto">
            <a:xfrm>
              <a:off x="9210264" y="4796049"/>
              <a:ext cx="643485" cy="147326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30" name="Straight Arrow Connector 21">
              <a:extLst>
                <a:ext uri="{FF2B5EF4-FFF2-40B4-BE49-F238E27FC236}">
                  <a16:creationId xmlns:a16="http://schemas.microsoft.com/office/drawing/2014/main" id="{E40C0069-F34D-8E21-5FE8-DFE3451C7148}"/>
                </a:ext>
              </a:extLst>
            </p:cNvPr>
            <p:cNvCxnSpPr>
              <a:cxnSpLocks/>
              <a:stCxn id="19" idx="2"/>
              <a:endCxn id="87" idx="0"/>
            </p:cNvCxnSpPr>
            <p:nvPr/>
          </p:nvCxnSpPr>
          <p:spPr bwMode="auto">
            <a:xfrm rot="16200000" flipH="1">
              <a:off x="8639127" y="4092217"/>
              <a:ext cx="730728" cy="670689"/>
            </a:xfrm>
            <a:prstGeom prst="bentConnector3">
              <a:avLst>
                <a:gd name="adj1" fmla="val 70856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21">
              <a:extLst>
                <a:ext uri="{FF2B5EF4-FFF2-40B4-BE49-F238E27FC236}">
                  <a16:creationId xmlns:a16="http://schemas.microsoft.com/office/drawing/2014/main" id="{0E204A7D-766B-F799-DF34-9DA7E17D6F23}"/>
                </a:ext>
              </a:extLst>
            </p:cNvPr>
            <p:cNvCxnSpPr>
              <a:cxnSpLocks/>
              <a:stCxn id="46" idx="2"/>
            </p:cNvCxnSpPr>
            <p:nvPr/>
          </p:nvCxnSpPr>
          <p:spPr bwMode="auto">
            <a:xfrm rot="16200000" flipH="1">
              <a:off x="9077455" y="4157140"/>
              <a:ext cx="1271570" cy="1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33280B-FA0E-4EAD-7884-078EDB70DC73}"/>
              </a:ext>
            </a:extLst>
          </p:cNvPr>
          <p:cNvGrpSpPr/>
          <p:nvPr/>
        </p:nvGrpSpPr>
        <p:grpSpPr>
          <a:xfrm>
            <a:off x="10586425" y="2268490"/>
            <a:ext cx="852314" cy="706381"/>
            <a:chOff x="10355318" y="1397547"/>
            <a:chExt cx="852314" cy="692631"/>
          </a:xfrm>
        </p:grpSpPr>
        <p:sp>
          <p:nvSpPr>
            <p:cNvPr id="54" name="Flowchart: Summing Junction 53">
              <a:extLst>
                <a:ext uri="{FF2B5EF4-FFF2-40B4-BE49-F238E27FC236}">
                  <a16:creationId xmlns:a16="http://schemas.microsoft.com/office/drawing/2014/main" id="{E6596ACC-7AF5-5052-9430-D33703DADA8F}"/>
                </a:ext>
              </a:extLst>
            </p:cNvPr>
            <p:cNvSpPr/>
            <p:nvPr/>
          </p:nvSpPr>
          <p:spPr bwMode="auto">
            <a:xfrm>
              <a:off x="10680060" y="1685229"/>
              <a:ext cx="236220" cy="236220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181F5E-D16F-16D5-7DAA-B475E0A4B04E}"/>
                </a:ext>
              </a:extLst>
            </p:cNvPr>
            <p:cNvSpPr txBox="1"/>
            <p:nvPr/>
          </p:nvSpPr>
          <p:spPr>
            <a:xfrm>
              <a:off x="10355318" y="1397547"/>
              <a:ext cx="2869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/>
                <a:t>PC</a:t>
              </a:r>
              <a:endParaRPr lang="de-DE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E7DFF1-DD46-DAF9-C229-84AC9F902414}"/>
                </a:ext>
              </a:extLst>
            </p:cNvPr>
            <p:cNvSpPr txBox="1"/>
            <p:nvPr/>
          </p:nvSpPr>
          <p:spPr>
            <a:xfrm>
              <a:off x="10923900" y="1399432"/>
              <a:ext cx="28373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 err="1"/>
                <a:t>Hn</a:t>
              </a:r>
              <a:endParaRPr lang="de-DE" dirty="0"/>
            </a:p>
          </p:txBody>
        </p:sp>
        <p:cxnSp>
          <p:nvCxnSpPr>
            <p:cNvPr id="57" name="Straight Arrow Connector 21">
              <a:extLst>
                <a:ext uri="{FF2B5EF4-FFF2-40B4-BE49-F238E27FC236}">
                  <a16:creationId xmlns:a16="http://schemas.microsoft.com/office/drawing/2014/main" id="{FDAF2844-73B0-E525-7F00-991BEA6DDAD7}"/>
                </a:ext>
              </a:extLst>
            </p:cNvPr>
            <p:cNvCxnSpPr>
              <a:stCxn id="55" idx="2"/>
              <a:endCxn id="54" idx="2"/>
            </p:cNvCxnSpPr>
            <p:nvPr/>
          </p:nvCxnSpPr>
          <p:spPr bwMode="auto">
            <a:xfrm rot="16200000" flipH="1">
              <a:off x="10525026" y="1648305"/>
              <a:ext cx="128793" cy="18127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23">
              <a:extLst>
                <a:ext uri="{FF2B5EF4-FFF2-40B4-BE49-F238E27FC236}">
                  <a16:creationId xmlns:a16="http://schemas.microsoft.com/office/drawing/2014/main" id="{63CF98A9-82AB-7CB5-ADF4-CB8F461E61D4}"/>
                </a:ext>
              </a:extLst>
            </p:cNvPr>
            <p:cNvCxnSpPr>
              <a:cxnSpLocks/>
              <a:stCxn id="56" idx="2"/>
              <a:endCxn id="54" idx="6"/>
            </p:cNvCxnSpPr>
            <p:nvPr/>
          </p:nvCxnSpPr>
          <p:spPr bwMode="auto">
            <a:xfrm rot="5400000">
              <a:off x="10927569" y="1665141"/>
              <a:ext cx="126908" cy="14948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21">
              <a:extLst>
                <a:ext uri="{FF2B5EF4-FFF2-40B4-BE49-F238E27FC236}">
                  <a16:creationId xmlns:a16="http://schemas.microsoft.com/office/drawing/2014/main" id="{378A7319-8463-033F-4184-F624E2E147CA}"/>
                </a:ext>
              </a:extLst>
            </p:cNvPr>
            <p:cNvCxnSpPr>
              <a:cxnSpLocks/>
              <a:stCxn id="54" idx="4"/>
              <a:endCxn id="12" idx="0"/>
            </p:cNvCxnSpPr>
            <p:nvPr/>
          </p:nvCxnSpPr>
          <p:spPr bwMode="auto">
            <a:xfrm rot="5400000">
              <a:off x="10712762" y="2004769"/>
              <a:ext cx="168729" cy="20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DCD6B-A99D-AEE6-B7AC-230A705554DC}"/>
              </a:ext>
            </a:extLst>
          </p:cNvPr>
          <p:cNvSpPr/>
          <p:nvPr/>
        </p:nvSpPr>
        <p:spPr bwMode="auto">
          <a:xfrm>
            <a:off x="10589138" y="3676564"/>
            <a:ext cx="885217" cy="198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1A8CC9-4F37-2789-1CC3-F9FF2B9D3725}"/>
              </a:ext>
            </a:extLst>
          </p:cNvPr>
          <p:cNvGrpSpPr/>
          <p:nvPr/>
        </p:nvGrpSpPr>
        <p:grpSpPr>
          <a:xfrm>
            <a:off x="9532008" y="3874683"/>
            <a:ext cx="1656003" cy="1717597"/>
            <a:chOff x="9582256" y="3827058"/>
            <a:chExt cx="1656003" cy="1717597"/>
          </a:xfrm>
        </p:grpSpPr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1C2619F6-8B53-48F1-B100-E6B4A994C5C3}"/>
                </a:ext>
              </a:extLst>
            </p:cNvPr>
            <p:cNvSpPr/>
            <p:nvPr/>
          </p:nvSpPr>
          <p:spPr bwMode="auto">
            <a:xfrm>
              <a:off x="10594774" y="5199850"/>
              <a:ext cx="643485" cy="151447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63" name="Straight Arrow Connector 21">
              <a:extLst>
                <a:ext uri="{FF2B5EF4-FFF2-40B4-BE49-F238E27FC236}">
                  <a16:creationId xmlns:a16="http://schemas.microsoft.com/office/drawing/2014/main" id="{67D7F750-ECA4-B6C4-52FD-A5392EA768AC}"/>
                </a:ext>
              </a:extLst>
            </p:cNvPr>
            <p:cNvCxnSpPr>
              <a:cxnSpLocks/>
              <a:stCxn id="62" idx="2"/>
            </p:cNvCxnSpPr>
            <p:nvPr/>
          </p:nvCxnSpPr>
          <p:spPr bwMode="auto">
            <a:xfrm rot="5400000">
              <a:off x="10392704" y="4514790"/>
              <a:ext cx="1377023" cy="1560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21">
              <a:extLst>
                <a:ext uri="{FF2B5EF4-FFF2-40B4-BE49-F238E27FC236}">
                  <a16:creationId xmlns:a16="http://schemas.microsoft.com/office/drawing/2014/main" id="{F556656B-8EFD-2F15-EF92-B47AA6663D6E}"/>
                </a:ext>
              </a:extLst>
            </p:cNvPr>
            <p:cNvCxnSpPr>
              <a:cxnSpLocks/>
              <a:stCxn id="13" idx="2"/>
              <a:endCxn id="75" idx="0"/>
            </p:cNvCxnSpPr>
            <p:nvPr/>
          </p:nvCxnSpPr>
          <p:spPr bwMode="auto">
            <a:xfrm rot="16200000" flipH="1">
              <a:off x="10075469" y="4488261"/>
              <a:ext cx="199739" cy="118616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21">
              <a:extLst>
                <a:ext uri="{FF2B5EF4-FFF2-40B4-BE49-F238E27FC236}">
                  <a16:creationId xmlns:a16="http://schemas.microsoft.com/office/drawing/2014/main" id="{B88E4BB6-3788-16D7-B381-2206C99EA306}"/>
                </a:ext>
              </a:extLst>
            </p:cNvPr>
            <p:cNvCxnSpPr>
              <a:cxnSpLocks/>
              <a:stCxn id="15" idx="2"/>
              <a:endCxn id="82" idx="0"/>
            </p:cNvCxnSpPr>
            <p:nvPr/>
          </p:nvCxnSpPr>
          <p:spPr bwMode="auto">
            <a:xfrm rot="16200000" flipH="1">
              <a:off x="10822350" y="5445464"/>
              <a:ext cx="193358" cy="5024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792479C-1D28-8FC6-68F1-CD7642DA83D4}"/>
              </a:ext>
            </a:extLst>
          </p:cNvPr>
          <p:cNvSpPr txBox="1"/>
          <p:nvPr/>
        </p:nvSpPr>
        <p:spPr>
          <a:xfrm>
            <a:off x="10394079" y="5544655"/>
            <a:ext cx="95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/>
              <a:t>prediction</a:t>
            </a:r>
            <a:endParaRPr lang="de-DE"/>
          </a:p>
        </p:txBody>
      </p:sp>
      <p:cxnSp>
        <p:nvCxnSpPr>
          <p:cNvPr id="96" name="Straight Arrow Connector 21">
            <a:extLst>
              <a:ext uri="{FF2B5EF4-FFF2-40B4-BE49-F238E27FC236}">
                <a16:creationId xmlns:a16="http://schemas.microsoft.com/office/drawing/2014/main" id="{F88EA897-40F8-F86F-E1D1-26151FBC785A}"/>
              </a:ext>
            </a:extLst>
          </p:cNvPr>
          <p:cNvCxnSpPr>
            <a:cxnSpLocks/>
            <a:stCxn id="19" idx="2"/>
            <a:endCxn id="97" idx="0"/>
          </p:cNvCxnSpPr>
          <p:nvPr/>
        </p:nvCxnSpPr>
        <p:spPr bwMode="auto">
          <a:xfrm rot="5400000">
            <a:off x="8231313" y="4583669"/>
            <a:ext cx="873580" cy="2089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640177A-AEC8-847B-A8E3-5E5BEE04CD38}"/>
              </a:ext>
            </a:extLst>
          </p:cNvPr>
          <p:cNvSpPr txBox="1"/>
          <p:nvPr/>
        </p:nvSpPr>
        <p:spPr>
          <a:xfrm>
            <a:off x="8189844" y="5021503"/>
            <a:ext cx="95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/>
              <a:t>prediction</a:t>
            </a:r>
            <a:endParaRPr lang="de-DE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8CC644-2E52-FC0D-1C1A-DAB9DDD3FB41}"/>
              </a:ext>
            </a:extLst>
          </p:cNvPr>
          <p:cNvGrpSpPr/>
          <p:nvPr/>
        </p:nvGrpSpPr>
        <p:grpSpPr>
          <a:xfrm>
            <a:off x="9285167" y="2261335"/>
            <a:ext cx="852314" cy="733701"/>
            <a:chOff x="10355318" y="1397547"/>
            <a:chExt cx="852314" cy="804830"/>
          </a:xfrm>
        </p:grpSpPr>
        <p:sp>
          <p:nvSpPr>
            <p:cNvPr id="102" name="Flowchart: Summing Junction 101">
              <a:extLst>
                <a:ext uri="{FF2B5EF4-FFF2-40B4-BE49-F238E27FC236}">
                  <a16:creationId xmlns:a16="http://schemas.microsoft.com/office/drawing/2014/main" id="{9127935B-3082-1BAB-BCC3-C9C47D06CF4E}"/>
                </a:ext>
              </a:extLst>
            </p:cNvPr>
            <p:cNvSpPr/>
            <p:nvPr/>
          </p:nvSpPr>
          <p:spPr bwMode="auto">
            <a:xfrm>
              <a:off x="10669427" y="1734679"/>
              <a:ext cx="236220" cy="236220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941AE3-C7CA-8FA8-1FCE-B63857642CE7}"/>
                </a:ext>
              </a:extLst>
            </p:cNvPr>
            <p:cNvSpPr txBox="1"/>
            <p:nvPr/>
          </p:nvSpPr>
          <p:spPr>
            <a:xfrm>
              <a:off x="10355318" y="1397547"/>
              <a:ext cx="2869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/>
                <a:t>PC</a:t>
              </a:r>
              <a:endParaRPr lang="de-D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84CCE54-93CF-D171-00DE-63EA804E03CC}"/>
                </a:ext>
              </a:extLst>
            </p:cNvPr>
            <p:cNvSpPr txBox="1"/>
            <p:nvPr/>
          </p:nvSpPr>
          <p:spPr>
            <a:xfrm>
              <a:off x="10923900" y="1399432"/>
              <a:ext cx="28373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/>
                <a:t>H2</a:t>
              </a:r>
              <a:endParaRPr lang="de-DE"/>
            </a:p>
          </p:txBody>
        </p:sp>
        <p:cxnSp>
          <p:nvCxnSpPr>
            <p:cNvPr id="105" name="Straight Arrow Connector 21">
              <a:extLst>
                <a:ext uri="{FF2B5EF4-FFF2-40B4-BE49-F238E27FC236}">
                  <a16:creationId xmlns:a16="http://schemas.microsoft.com/office/drawing/2014/main" id="{940B2DD5-1EB8-7A30-6462-AB52A224E3A4}"/>
                </a:ext>
              </a:extLst>
            </p:cNvPr>
            <p:cNvCxnSpPr>
              <a:stCxn id="103" idx="2"/>
              <a:endCxn id="102" idx="2"/>
            </p:cNvCxnSpPr>
            <p:nvPr/>
          </p:nvCxnSpPr>
          <p:spPr bwMode="auto">
            <a:xfrm rot="16200000" flipH="1">
              <a:off x="10494986" y="1678347"/>
              <a:ext cx="178244" cy="17064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Arrow Connector 23">
              <a:extLst>
                <a:ext uri="{FF2B5EF4-FFF2-40B4-BE49-F238E27FC236}">
                  <a16:creationId xmlns:a16="http://schemas.microsoft.com/office/drawing/2014/main" id="{018C71A6-ACE5-D522-4C95-090C07F6780D}"/>
                </a:ext>
              </a:extLst>
            </p:cNvPr>
            <p:cNvCxnSpPr>
              <a:cxnSpLocks/>
              <a:stCxn id="104" idx="2"/>
              <a:endCxn id="102" idx="6"/>
            </p:cNvCxnSpPr>
            <p:nvPr/>
          </p:nvCxnSpPr>
          <p:spPr bwMode="auto">
            <a:xfrm rot="5400000">
              <a:off x="10897528" y="1684550"/>
              <a:ext cx="176359" cy="16011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Arrow Connector 21">
              <a:extLst>
                <a:ext uri="{FF2B5EF4-FFF2-40B4-BE49-F238E27FC236}">
                  <a16:creationId xmlns:a16="http://schemas.microsoft.com/office/drawing/2014/main" id="{0FD1358D-5FB7-CFDD-C777-BCD0A5ACA10A}"/>
                </a:ext>
              </a:extLst>
            </p:cNvPr>
            <p:cNvCxnSpPr>
              <a:cxnSpLocks/>
              <a:stCxn id="102" idx="4"/>
            </p:cNvCxnSpPr>
            <p:nvPr/>
          </p:nvCxnSpPr>
          <p:spPr bwMode="auto">
            <a:xfrm rot="5400000">
              <a:off x="10670758" y="2085597"/>
              <a:ext cx="231470" cy="208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A437630-6A83-B86D-84AC-1F674251A8E7}"/>
              </a:ext>
            </a:extLst>
          </p:cNvPr>
          <p:cNvGrpSpPr/>
          <p:nvPr/>
        </p:nvGrpSpPr>
        <p:grpSpPr>
          <a:xfrm>
            <a:off x="8249465" y="2310119"/>
            <a:ext cx="852314" cy="664751"/>
            <a:chOff x="10355318" y="1450712"/>
            <a:chExt cx="852314" cy="664751"/>
          </a:xfrm>
        </p:grpSpPr>
        <p:sp>
          <p:nvSpPr>
            <p:cNvPr id="109" name="Flowchart: Summing Junction 108">
              <a:extLst>
                <a:ext uri="{FF2B5EF4-FFF2-40B4-BE49-F238E27FC236}">
                  <a16:creationId xmlns:a16="http://schemas.microsoft.com/office/drawing/2014/main" id="{49F112DF-7069-D84C-9E0A-AFA6149735BF}"/>
                </a:ext>
              </a:extLst>
            </p:cNvPr>
            <p:cNvSpPr/>
            <p:nvPr/>
          </p:nvSpPr>
          <p:spPr bwMode="auto">
            <a:xfrm>
              <a:off x="10667360" y="1716507"/>
              <a:ext cx="236220" cy="236220"/>
            </a:xfrm>
            <a:prstGeom prst="flowChartSummingJunc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AFACC1-09ED-0042-72D9-13E102AA4AE4}"/>
                </a:ext>
              </a:extLst>
            </p:cNvPr>
            <p:cNvSpPr txBox="1"/>
            <p:nvPr/>
          </p:nvSpPr>
          <p:spPr>
            <a:xfrm>
              <a:off x="10355318" y="1450712"/>
              <a:ext cx="28693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/>
                <a:t>PC</a:t>
              </a:r>
              <a:endParaRPr lang="de-DE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EA75CFB-C0A9-942E-4EDB-59064882FAE6}"/>
                </a:ext>
              </a:extLst>
            </p:cNvPr>
            <p:cNvSpPr txBox="1"/>
            <p:nvPr/>
          </p:nvSpPr>
          <p:spPr>
            <a:xfrm>
              <a:off x="10923900" y="1456582"/>
              <a:ext cx="28373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dirty="0"/>
                <a:t>H1</a:t>
              </a:r>
              <a:endParaRPr lang="de-DE" dirty="0"/>
            </a:p>
          </p:txBody>
        </p:sp>
        <p:cxnSp>
          <p:nvCxnSpPr>
            <p:cNvPr id="112" name="Straight Arrow Connector 21">
              <a:extLst>
                <a:ext uri="{FF2B5EF4-FFF2-40B4-BE49-F238E27FC236}">
                  <a16:creationId xmlns:a16="http://schemas.microsoft.com/office/drawing/2014/main" id="{638BE0CA-47BA-F336-780F-C862884C7200}"/>
                </a:ext>
              </a:extLst>
            </p:cNvPr>
            <p:cNvCxnSpPr>
              <a:stCxn id="110" idx="2"/>
              <a:endCxn id="109" idx="2"/>
            </p:cNvCxnSpPr>
            <p:nvPr/>
          </p:nvCxnSpPr>
          <p:spPr bwMode="auto">
            <a:xfrm rot="16200000" flipH="1">
              <a:off x="10529620" y="1696877"/>
              <a:ext cx="106906" cy="16857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23">
              <a:extLst>
                <a:ext uri="{FF2B5EF4-FFF2-40B4-BE49-F238E27FC236}">
                  <a16:creationId xmlns:a16="http://schemas.microsoft.com/office/drawing/2014/main" id="{038EE7FF-11D0-D977-21EB-CAA917581DB3}"/>
                </a:ext>
              </a:extLst>
            </p:cNvPr>
            <p:cNvCxnSpPr>
              <a:cxnSpLocks/>
              <a:stCxn id="111" idx="2"/>
              <a:endCxn id="109" idx="6"/>
            </p:cNvCxnSpPr>
            <p:nvPr/>
          </p:nvCxnSpPr>
          <p:spPr bwMode="auto">
            <a:xfrm rot="5400000">
              <a:off x="10934155" y="1703006"/>
              <a:ext cx="101036" cy="16218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21">
              <a:extLst>
                <a:ext uri="{FF2B5EF4-FFF2-40B4-BE49-F238E27FC236}">
                  <a16:creationId xmlns:a16="http://schemas.microsoft.com/office/drawing/2014/main" id="{96BAB74C-04AA-355B-4EB9-6A90096A4DA9}"/>
                </a:ext>
              </a:extLst>
            </p:cNvPr>
            <p:cNvCxnSpPr>
              <a:cxnSpLocks/>
              <a:stCxn id="109" idx="4"/>
              <a:endCxn id="10" idx="0"/>
            </p:cNvCxnSpPr>
            <p:nvPr/>
          </p:nvCxnSpPr>
          <p:spPr bwMode="auto">
            <a:xfrm rot="5400000">
              <a:off x="10702105" y="2032098"/>
              <a:ext cx="162737" cy="399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BE290F8-B97E-60CC-5480-67C912EEE8FC}"/>
              </a:ext>
            </a:extLst>
          </p:cNvPr>
          <p:cNvSpPr/>
          <p:nvPr/>
        </p:nvSpPr>
        <p:spPr bwMode="auto">
          <a:xfrm>
            <a:off x="7685983" y="1951245"/>
            <a:ext cx="1007721" cy="265365"/>
          </a:xfrm>
          <a:prstGeom prst="wedgeRectCallout">
            <a:avLst>
              <a:gd name="adj1" fmla="val 66786"/>
              <a:gd name="adj2" fmla="val 125191"/>
            </a:avLst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Short History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82D7F-BC8D-255B-16CE-CA36E1AB696D}"/>
              </a:ext>
            </a:extLst>
          </p:cNvPr>
          <p:cNvSpPr txBox="1"/>
          <p:nvPr/>
        </p:nvSpPr>
        <p:spPr>
          <a:xfrm>
            <a:off x="10130480" y="3339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  <a:endParaRPr lang="de-DE" sz="24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0AB5475-8B3A-9327-A1CC-CE2C293A8CF5}"/>
              </a:ext>
            </a:extLst>
          </p:cNvPr>
          <p:cNvSpPr/>
          <p:nvPr/>
        </p:nvSpPr>
        <p:spPr bwMode="auto">
          <a:xfrm>
            <a:off x="11190655" y="1900950"/>
            <a:ext cx="1001345" cy="253002"/>
          </a:xfrm>
          <a:prstGeom prst="wedgeRectCallout">
            <a:avLst>
              <a:gd name="adj1" fmla="val -36584"/>
              <a:gd name="adj2" fmla="val 121995"/>
            </a:avLst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ong History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2BE9D0-062C-EF4C-6822-C5415410BC32}"/>
              </a:ext>
            </a:extLst>
          </p:cNvPr>
          <p:cNvSpPr/>
          <p:nvPr/>
        </p:nvSpPr>
        <p:spPr bwMode="auto">
          <a:xfrm>
            <a:off x="6657222" y="3775624"/>
            <a:ext cx="1007721" cy="506004"/>
          </a:xfrm>
          <a:prstGeom prst="wedgeRectCallout">
            <a:avLst>
              <a:gd name="adj1" fmla="val 112786"/>
              <a:gd name="adj2" fmla="val -4779"/>
            </a:avLst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Predictor Pattern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8BC0CE-1868-4089-18F5-BBCA84B31CD0}"/>
              </a:ext>
            </a:extLst>
          </p:cNvPr>
          <p:cNvSpPr/>
          <p:nvPr/>
        </p:nvSpPr>
        <p:spPr bwMode="auto">
          <a:xfrm>
            <a:off x="734240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301CF1-735F-C9F6-DA6C-8817789E1D1D}"/>
              </a:ext>
            </a:extLst>
          </p:cNvPr>
          <p:cNvSpPr/>
          <p:nvPr/>
        </p:nvSpPr>
        <p:spPr bwMode="auto">
          <a:xfrm>
            <a:off x="7510709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3B57F7-F172-CDEC-238F-BE360F5E354F}"/>
              </a:ext>
            </a:extLst>
          </p:cNvPr>
          <p:cNvSpPr/>
          <p:nvPr/>
        </p:nvSpPr>
        <p:spPr bwMode="auto">
          <a:xfrm>
            <a:off x="7679011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A42975-DA6B-116E-AD66-17BD82370FAB}"/>
              </a:ext>
            </a:extLst>
          </p:cNvPr>
          <p:cNvSpPr/>
          <p:nvPr/>
        </p:nvSpPr>
        <p:spPr bwMode="auto">
          <a:xfrm>
            <a:off x="7847313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8B75F-1B02-305D-7CDD-B472F9BBAE86}"/>
              </a:ext>
            </a:extLst>
          </p:cNvPr>
          <p:cNvSpPr/>
          <p:nvPr/>
        </p:nvSpPr>
        <p:spPr bwMode="auto">
          <a:xfrm>
            <a:off x="8015615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3A059E-0FD2-7173-49AE-4CFAE0801620}"/>
              </a:ext>
            </a:extLst>
          </p:cNvPr>
          <p:cNvSpPr/>
          <p:nvPr/>
        </p:nvSpPr>
        <p:spPr bwMode="auto">
          <a:xfrm>
            <a:off x="818391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5440AC-112F-1E31-793B-601DCA90D14D}"/>
              </a:ext>
            </a:extLst>
          </p:cNvPr>
          <p:cNvSpPr/>
          <p:nvPr/>
        </p:nvSpPr>
        <p:spPr bwMode="auto">
          <a:xfrm>
            <a:off x="8688823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22C46E-D1CE-5EB1-076D-BCC3E40D8D58}"/>
              </a:ext>
            </a:extLst>
          </p:cNvPr>
          <p:cNvSpPr/>
          <p:nvPr/>
        </p:nvSpPr>
        <p:spPr bwMode="auto">
          <a:xfrm>
            <a:off x="8520521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03915E-8A56-3104-0119-5074F4CD1B4F}"/>
              </a:ext>
            </a:extLst>
          </p:cNvPr>
          <p:cNvSpPr/>
          <p:nvPr/>
        </p:nvSpPr>
        <p:spPr bwMode="auto">
          <a:xfrm>
            <a:off x="8857125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F84E4-99E9-8EA8-7BE1-9E41F4DCF714}"/>
              </a:ext>
            </a:extLst>
          </p:cNvPr>
          <p:cNvSpPr/>
          <p:nvPr/>
        </p:nvSpPr>
        <p:spPr bwMode="auto">
          <a:xfrm>
            <a:off x="8352219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E983A9-FEC8-961A-BC2A-4224B65FD281}"/>
              </a:ext>
            </a:extLst>
          </p:cNvPr>
          <p:cNvSpPr/>
          <p:nvPr/>
        </p:nvSpPr>
        <p:spPr bwMode="auto">
          <a:xfrm>
            <a:off x="902542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593A56-AA2F-BAF2-D4FD-37A5A7956254}"/>
              </a:ext>
            </a:extLst>
          </p:cNvPr>
          <p:cNvSpPr/>
          <p:nvPr/>
        </p:nvSpPr>
        <p:spPr bwMode="auto">
          <a:xfrm>
            <a:off x="9193729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BFF05B-7418-3182-5501-5352AFF14D4F}"/>
              </a:ext>
            </a:extLst>
          </p:cNvPr>
          <p:cNvSpPr/>
          <p:nvPr/>
        </p:nvSpPr>
        <p:spPr bwMode="auto">
          <a:xfrm>
            <a:off x="9362031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498951-38D5-2EC1-128A-AFFD7AEC6E7B}"/>
              </a:ext>
            </a:extLst>
          </p:cNvPr>
          <p:cNvSpPr/>
          <p:nvPr/>
        </p:nvSpPr>
        <p:spPr bwMode="auto">
          <a:xfrm>
            <a:off x="9530333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8AED45-88D4-DAED-066D-A9706AC24486}"/>
              </a:ext>
            </a:extLst>
          </p:cNvPr>
          <p:cNvSpPr/>
          <p:nvPr/>
        </p:nvSpPr>
        <p:spPr bwMode="auto">
          <a:xfrm>
            <a:off x="969863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9182C0-246F-45D3-ED8C-EEDDE4F4D8E2}"/>
              </a:ext>
            </a:extLst>
          </p:cNvPr>
          <p:cNvSpPr/>
          <p:nvPr/>
        </p:nvSpPr>
        <p:spPr bwMode="auto">
          <a:xfrm>
            <a:off x="10203541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D0B2F2-2D89-95A2-AC07-AC3AEE0B57C5}"/>
              </a:ext>
            </a:extLst>
          </p:cNvPr>
          <p:cNvSpPr/>
          <p:nvPr/>
        </p:nvSpPr>
        <p:spPr bwMode="auto">
          <a:xfrm>
            <a:off x="10035239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0E745A-0E0B-FC2B-1FA4-C4C4D75C8231}"/>
              </a:ext>
            </a:extLst>
          </p:cNvPr>
          <p:cNvSpPr/>
          <p:nvPr/>
        </p:nvSpPr>
        <p:spPr bwMode="auto">
          <a:xfrm>
            <a:off x="10371843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E66939-E09E-F261-2247-C46E37146146}"/>
              </a:ext>
            </a:extLst>
          </p:cNvPr>
          <p:cNvSpPr/>
          <p:nvPr/>
        </p:nvSpPr>
        <p:spPr bwMode="auto">
          <a:xfrm>
            <a:off x="986693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C23BFA-7539-3226-A91F-CEE0B4DFCC40}"/>
              </a:ext>
            </a:extLst>
          </p:cNvPr>
          <p:cNvSpPr/>
          <p:nvPr/>
        </p:nvSpPr>
        <p:spPr bwMode="auto">
          <a:xfrm>
            <a:off x="10540145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866645-3710-CF15-BB8F-86C2D81B4010}"/>
              </a:ext>
            </a:extLst>
          </p:cNvPr>
          <p:cNvSpPr/>
          <p:nvPr/>
        </p:nvSpPr>
        <p:spPr bwMode="auto">
          <a:xfrm>
            <a:off x="10708447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E15684-3F62-4FB6-1DB7-9A463A03247F}"/>
              </a:ext>
            </a:extLst>
          </p:cNvPr>
          <p:cNvSpPr/>
          <p:nvPr/>
        </p:nvSpPr>
        <p:spPr bwMode="auto">
          <a:xfrm>
            <a:off x="10876749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AB5552-13D5-9E35-F4BE-FF23B88120FF}"/>
              </a:ext>
            </a:extLst>
          </p:cNvPr>
          <p:cNvSpPr/>
          <p:nvPr/>
        </p:nvSpPr>
        <p:spPr bwMode="auto">
          <a:xfrm>
            <a:off x="11045051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1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699D3E-7125-9381-13BD-69E09E004215}"/>
              </a:ext>
            </a:extLst>
          </p:cNvPr>
          <p:cNvSpPr/>
          <p:nvPr/>
        </p:nvSpPr>
        <p:spPr bwMode="auto">
          <a:xfrm>
            <a:off x="11213355" y="1563113"/>
            <a:ext cx="170180" cy="265364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rPr>
              <a:t>0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AE6D62-8BFB-9738-5B2C-D13DEC9E9315}"/>
              </a:ext>
            </a:extLst>
          </p:cNvPr>
          <p:cNvSpPr/>
          <p:nvPr/>
        </p:nvSpPr>
        <p:spPr bwMode="auto">
          <a:xfrm>
            <a:off x="8066178" y="911667"/>
            <a:ext cx="2665594" cy="365124"/>
          </a:xfrm>
          <a:prstGeom prst="rect">
            <a:avLst/>
          </a:prstGeom>
          <a:ln w="19050"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Global Branch History</a:t>
            </a:r>
            <a:endParaRPr kumimoji="0" lang="en-GB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402CA036-798B-9E0F-C83A-8C842D247526}"/>
              </a:ext>
            </a:extLst>
          </p:cNvPr>
          <p:cNvSpPr/>
          <p:nvPr/>
        </p:nvSpPr>
        <p:spPr bwMode="auto">
          <a:xfrm rot="5400000">
            <a:off x="9073963" y="-755139"/>
            <a:ext cx="265365" cy="4325817"/>
          </a:xfrm>
          <a:prstGeom prst="leftBrace">
            <a:avLst>
              <a:gd name="adj1" fmla="val 8333"/>
              <a:gd name="adj2" fmla="val 4883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4718AE-8E53-67C0-6C81-34AF7D2990E8}"/>
              </a:ext>
            </a:extLst>
          </p:cNvPr>
          <p:cNvGrpSpPr/>
          <p:nvPr/>
        </p:nvGrpSpPr>
        <p:grpSpPr>
          <a:xfrm>
            <a:off x="10843029" y="1535417"/>
            <a:ext cx="561975" cy="304430"/>
            <a:chOff x="11001375" y="1656750"/>
            <a:chExt cx="561975" cy="30443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A91429-5C86-C865-A895-D16BA07639F5}"/>
                </a:ext>
              </a:extLst>
            </p:cNvPr>
            <p:cNvSpPr/>
            <p:nvPr/>
          </p:nvSpPr>
          <p:spPr bwMode="auto">
            <a:xfrm>
              <a:off x="11001375" y="1656750"/>
              <a:ext cx="561975" cy="304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EFBC9C-8D18-23B0-CA41-6867CBBCA7C8}"/>
                </a:ext>
              </a:extLst>
            </p:cNvPr>
            <p:cNvSpPr/>
            <p:nvPr/>
          </p:nvSpPr>
          <p:spPr bwMode="auto">
            <a:xfrm>
              <a:off x="11029149" y="1677413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9900ABE-F093-5A1D-74D8-53BD9FA1908A}"/>
                </a:ext>
              </a:extLst>
            </p:cNvPr>
            <p:cNvSpPr/>
            <p:nvPr/>
          </p:nvSpPr>
          <p:spPr bwMode="auto">
            <a:xfrm>
              <a:off x="11197451" y="1677413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3283EA1-250A-A240-A267-5614C6733195}"/>
                </a:ext>
              </a:extLst>
            </p:cNvPr>
            <p:cNvSpPr/>
            <p:nvPr/>
          </p:nvSpPr>
          <p:spPr bwMode="auto">
            <a:xfrm>
              <a:off x="11365755" y="1677413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3A2759-21D3-6240-DFFA-2781883EEABA}"/>
              </a:ext>
            </a:extLst>
          </p:cNvPr>
          <p:cNvGrpSpPr/>
          <p:nvPr/>
        </p:nvGrpSpPr>
        <p:grpSpPr>
          <a:xfrm>
            <a:off x="10168421" y="1534040"/>
            <a:ext cx="1237532" cy="304430"/>
            <a:chOff x="10563226" y="2045064"/>
            <a:chExt cx="1237532" cy="30443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917D9A6-E3C8-1ED9-2165-0904C8A77093}"/>
                </a:ext>
              </a:extLst>
            </p:cNvPr>
            <p:cNvSpPr/>
            <p:nvPr/>
          </p:nvSpPr>
          <p:spPr bwMode="auto">
            <a:xfrm>
              <a:off x="10563226" y="2045064"/>
              <a:ext cx="1237532" cy="304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464D2E-5A47-5D20-0875-AA782EB73AE5}"/>
                </a:ext>
              </a:extLst>
            </p:cNvPr>
            <p:cNvSpPr/>
            <p:nvPr/>
          </p:nvSpPr>
          <p:spPr bwMode="auto">
            <a:xfrm>
              <a:off x="10591892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DD29885-DABE-1B20-9617-89A8341017E0}"/>
                </a:ext>
              </a:extLst>
            </p:cNvPr>
            <p:cNvSpPr/>
            <p:nvPr/>
          </p:nvSpPr>
          <p:spPr bwMode="auto">
            <a:xfrm>
              <a:off x="10760194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AD73300-31B4-287A-7887-C2189EC27899}"/>
                </a:ext>
              </a:extLst>
            </p:cNvPr>
            <p:cNvSpPr/>
            <p:nvPr/>
          </p:nvSpPr>
          <p:spPr bwMode="auto">
            <a:xfrm>
              <a:off x="10928496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F22E62E-22E3-AC70-789A-F87261EB8165}"/>
                </a:ext>
              </a:extLst>
            </p:cNvPr>
            <p:cNvSpPr/>
            <p:nvPr/>
          </p:nvSpPr>
          <p:spPr bwMode="auto">
            <a:xfrm>
              <a:off x="11096798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62C04A7-876F-84A7-AABF-1C69354AC9E1}"/>
                </a:ext>
              </a:extLst>
            </p:cNvPr>
            <p:cNvSpPr/>
            <p:nvPr/>
          </p:nvSpPr>
          <p:spPr bwMode="auto">
            <a:xfrm>
              <a:off x="11265100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8E8135C-0886-7E15-B903-314211F0E0AF}"/>
                </a:ext>
              </a:extLst>
            </p:cNvPr>
            <p:cNvSpPr/>
            <p:nvPr/>
          </p:nvSpPr>
          <p:spPr bwMode="auto">
            <a:xfrm>
              <a:off x="11433402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8B6EA01-A5A2-494B-3D74-FC11FCE476B8}"/>
                </a:ext>
              </a:extLst>
            </p:cNvPr>
            <p:cNvSpPr/>
            <p:nvPr/>
          </p:nvSpPr>
          <p:spPr bwMode="auto">
            <a:xfrm>
              <a:off x="11601706" y="2064468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80C5BC2-2659-4BD8-201E-8C1C374C5142}"/>
              </a:ext>
            </a:extLst>
          </p:cNvPr>
          <p:cNvGrpSpPr/>
          <p:nvPr/>
        </p:nvGrpSpPr>
        <p:grpSpPr>
          <a:xfrm>
            <a:off x="8326091" y="1543655"/>
            <a:ext cx="3081691" cy="304430"/>
            <a:chOff x="9001125" y="2808084"/>
            <a:chExt cx="3081691" cy="30443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4C562C9-87B8-62AF-F8CF-D889C9831CA0}"/>
                </a:ext>
              </a:extLst>
            </p:cNvPr>
            <p:cNvSpPr/>
            <p:nvPr/>
          </p:nvSpPr>
          <p:spPr bwMode="auto">
            <a:xfrm>
              <a:off x="9001125" y="2808084"/>
              <a:ext cx="3081691" cy="3044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25D7B1-B689-462F-E96F-500931A60A27}"/>
                </a:ext>
              </a:extLst>
            </p:cNvPr>
            <p:cNvSpPr/>
            <p:nvPr/>
          </p:nvSpPr>
          <p:spPr bwMode="auto">
            <a:xfrm>
              <a:off x="9362031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E45CE13-BA4F-D663-FA8C-B7D845E070AE}"/>
                </a:ext>
              </a:extLst>
            </p:cNvPr>
            <p:cNvSpPr/>
            <p:nvPr/>
          </p:nvSpPr>
          <p:spPr bwMode="auto">
            <a:xfrm>
              <a:off x="9193729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3625DB-9A01-6657-CDF1-1C338A55F426}"/>
                </a:ext>
              </a:extLst>
            </p:cNvPr>
            <p:cNvSpPr/>
            <p:nvPr/>
          </p:nvSpPr>
          <p:spPr bwMode="auto">
            <a:xfrm>
              <a:off x="9530333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44C004D-272F-C7DC-AE20-43291F3AA637}"/>
                </a:ext>
              </a:extLst>
            </p:cNvPr>
            <p:cNvSpPr/>
            <p:nvPr/>
          </p:nvSpPr>
          <p:spPr bwMode="auto">
            <a:xfrm>
              <a:off x="9025427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5BF695-0E02-6D44-5E40-5008165E7740}"/>
                </a:ext>
              </a:extLst>
            </p:cNvPr>
            <p:cNvSpPr/>
            <p:nvPr/>
          </p:nvSpPr>
          <p:spPr bwMode="auto">
            <a:xfrm>
              <a:off x="9698635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C52BD6E-3DC1-5201-F4A5-DC55FFE26234}"/>
                </a:ext>
              </a:extLst>
            </p:cNvPr>
            <p:cNvSpPr/>
            <p:nvPr/>
          </p:nvSpPr>
          <p:spPr bwMode="auto">
            <a:xfrm>
              <a:off x="9866937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F461F8F-6FA0-B51E-2436-EC51AE0F9134}"/>
                </a:ext>
              </a:extLst>
            </p:cNvPr>
            <p:cNvSpPr/>
            <p:nvPr/>
          </p:nvSpPr>
          <p:spPr bwMode="auto">
            <a:xfrm>
              <a:off x="10035239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5F5275-99C5-96F3-92E1-671EDF0BF2F7}"/>
                </a:ext>
              </a:extLst>
            </p:cNvPr>
            <p:cNvSpPr/>
            <p:nvPr/>
          </p:nvSpPr>
          <p:spPr bwMode="auto">
            <a:xfrm>
              <a:off x="10203541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1568EC1-528E-D859-849B-450D54A69649}"/>
                </a:ext>
              </a:extLst>
            </p:cNvPr>
            <p:cNvSpPr/>
            <p:nvPr/>
          </p:nvSpPr>
          <p:spPr bwMode="auto">
            <a:xfrm>
              <a:off x="10371845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3962256-A621-F564-027D-02A738E6029A}"/>
                </a:ext>
              </a:extLst>
            </p:cNvPr>
            <p:cNvSpPr/>
            <p:nvPr/>
          </p:nvSpPr>
          <p:spPr bwMode="auto">
            <a:xfrm>
              <a:off x="10876749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DA7D045-4EF7-0DEC-103D-D9AA16C3DDB0}"/>
                </a:ext>
              </a:extLst>
            </p:cNvPr>
            <p:cNvSpPr/>
            <p:nvPr/>
          </p:nvSpPr>
          <p:spPr bwMode="auto">
            <a:xfrm>
              <a:off x="10708447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985A145-C6E2-F29A-F627-D4B16E9184EA}"/>
                </a:ext>
              </a:extLst>
            </p:cNvPr>
            <p:cNvSpPr/>
            <p:nvPr/>
          </p:nvSpPr>
          <p:spPr bwMode="auto">
            <a:xfrm>
              <a:off x="11045051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ED0048E-17CB-65B0-CD2A-1A439FB70F28}"/>
                </a:ext>
              </a:extLst>
            </p:cNvPr>
            <p:cNvSpPr/>
            <p:nvPr/>
          </p:nvSpPr>
          <p:spPr bwMode="auto">
            <a:xfrm>
              <a:off x="10540145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040090C-BE3D-241D-8160-8E97950D2170}"/>
                </a:ext>
              </a:extLst>
            </p:cNvPr>
            <p:cNvSpPr/>
            <p:nvPr/>
          </p:nvSpPr>
          <p:spPr bwMode="auto">
            <a:xfrm>
              <a:off x="11213353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5BA182E-1311-67C1-9785-8B1E036F92D7}"/>
                </a:ext>
              </a:extLst>
            </p:cNvPr>
            <p:cNvSpPr/>
            <p:nvPr/>
          </p:nvSpPr>
          <p:spPr bwMode="auto">
            <a:xfrm>
              <a:off x="11381655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DD170FC-3B2E-5244-12EF-5B5978A247F1}"/>
                </a:ext>
              </a:extLst>
            </p:cNvPr>
            <p:cNvSpPr/>
            <p:nvPr/>
          </p:nvSpPr>
          <p:spPr bwMode="auto">
            <a:xfrm>
              <a:off x="11549957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575A29-C4ED-AF62-70C0-81BDAEB6D291}"/>
                </a:ext>
              </a:extLst>
            </p:cNvPr>
            <p:cNvSpPr/>
            <p:nvPr/>
          </p:nvSpPr>
          <p:spPr bwMode="auto">
            <a:xfrm>
              <a:off x="11718259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2000" dirty="0">
                  <a:solidFill>
                    <a:schemeClr val="tx1"/>
                  </a:solidFill>
                  <a:latin typeface="Consolas" panose="020B0609020204030204" pitchFamily="49" charset="0"/>
                  <a:ea typeface="ＭＳ Ｐゴシック" charset="0"/>
                </a:rPr>
                <a:t>1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F6813A6-55AF-6C7E-D5FB-29F95361F78E}"/>
                </a:ext>
              </a:extLst>
            </p:cNvPr>
            <p:cNvSpPr/>
            <p:nvPr/>
          </p:nvSpPr>
          <p:spPr bwMode="auto">
            <a:xfrm>
              <a:off x="11886563" y="2827469"/>
              <a:ext cx="170180" cy="265364"/>
            </a:xfrm>
            <a:prstGeom prst="rect">
              <a:avLst/>
            </a:prstGeom>
            <a:noFill/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ＭＳ Ｐゴシック" charset="0"/>
                </a:rPr>
                <a:t>0</a:t>
              </a: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ＭＳ Ｐゴシック" charset="0"/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8786BE9-381E-7642-C84F-75FA6AB66226}"/>
              </a:ext>
            </a:extLst>
          </p:cNvPr>
          <p:cNvSpPr txBox="1"/>
          <p:nvPr/>
        </p:nvSpPr>
        <p:spPr>
          <a:xfrm>
            <a:off x="6914860" y="14231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…</a:t>
            </a:r>
            <a:endParaRPr lang="de-DE" sz="2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8A64FC7-D4D1-A4AC-DABA-D3CE9EED2EF7}"/>
              </a:ext>
            </a:extLst>
          </p:cNvPr>
          <p:cNvSpPr/>
          <p:nvPr/>
        </p:nvSpPr>
        <p:spPr bwMode="auto">
          <a:xfrm>
            <a:off x="11401618" y="1554282"/>
            <a:ext cx="170180" cy="265364"/>
          </a:xfrm>
          <a:prstGeom prst="rect">
            <a:avLst/>
          </a:prstGeom>
          <a:solidFill>
            <a:srgbClr val="C00000"/>
          </a:solidFill>
          <a:ln w="19050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</a:rPr>
              <a:t>?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ＭＳ Ｐゴシック" charset="0"/>
            </a:endParaRPr>
          </a:p>
        </p:txBody>
      </p:sp>
      <p:sp>
        <p:nvSpPr>
          <p:cNvPr id="141" name="Speech Bubble: Rectangle 140">
            <a:extLst>
              <a:ext uri="{FF2B5EF4-FFF2-40B4-BE49-F238E27FC236}">
                <a16:creationId xmlns:a16="http://schemas.microsoft.com/office/drawing/2014/main" id="{0A5A5DCF-7F0D-091C-69C4-415EB9697CD2}"/>
              </a:ext>
            </a:extLst>
          </p:cNvPr>
          <p:cNvSpPr/>
          <p:nvPr/>
        </p:nvSpPr>
        <p:spPr bwMode="auto">
          <a:xfrm>
            <a:off x="11348507" y="723838"/>
            <a:ext cx="776437" cy="483170"/>
          </a:xfrm>
          <a:prstGeom prst="wedgeRectCallout">
            <a:avLst>
              <a:gd name="adj1" fmla="val -33410"/>
              <a:gd name="adj2" fmla="val 115732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Next branch </a:t>
            </a:r>
          </a:p>
        </p:txBody>
      </p:sp>
    </p:spTree>
    <p:extLst>
      <p:ext uri="{BB962C8B-B14F-4D97-AF65-F5344CB8AC3E}">
        <p14:creationId xmlns:p14="http://schemas.microsoft.com/office/powerpoint/2010/main" val="25841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4 C -0.00599 0.01621 -0.00482 0.03727 -0.01849 0.04908 C -0.02773 0.06019 -0.1151 0.06922 -0.16784 0.08357 C -0.17773 0.09051 -0.18307 0.08936 -0.1862 0.10278 C -0.19727 0.1176 -0.19193 0.13195 -0.19661 0.13913 C -0.19844 0.19977 -0.19987 0.26065 -0.20143 0.3213 L -0.20143 0.322 " pathEditMode="relative" rAng="0" ptsTypes="AAAAAAA">
                                      <p:cBhvr>
                                        <p:cTn id="14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0573 0.05209 L -0.08178 0.13496 L -0.08933 0.24422 " pathEditMode="relative" rAng="0" ptsTypes="AAAA">
                                      <p:cBhvr>
                                        <p:cTn id="71" dur="1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1219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100" fill="hold"/>
                                        <p:tgtEl>
                                          <p:spTgt spid="118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1433 0.05116 L 0.09558 0.11528 L 0.09193 0.28125 " pathEditMode="relative" rAng="0" ptsTypes="AAAA">
                                      <p:cBhvr>
                                        <p:cTn id="100" dur="12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1405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1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75" grpId="0" animBg="1"/>
      <p:bldP spid="5" grpId="0" build="p"/>
      <p:bldP spid="11" grpId="0" animBg="1"/>
      <p:bldP spid="12" grpId="0" animBg="1"/>
      <p:bldP spid="19" grpId="0" animBg="1"/>
      <p:bldP spid="46" grpId="0" animBg="1"/>
      <p:bldP spid="62" grpId="0" animBg="1"/>
      <p:bldP spid="82" grpId="0"/>
      <p:bldP spid="97" grpId="0"/>
      <p:bldP spid="97" grpId="1"/>
      <p:bldP spid="14" grpId="0" animBg="1"/>
      <p:bldP spid="16" grpId="0"/>
      <p:bldP spid="17" grpId="0" animBg="1"/>
      <p:bldP spid="7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85A5D8-A91D-BEE5-B48F-8DB83AC06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4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F708-C33C-2BD4-15A3-F8EC7D7ED4A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3706189"/>
            <a:ext cx="11112974" cy="2258799"/>
          </a:xfrm>
        </p:spPr>
        <p:txBody>
          <a:bodyPr/>
          <a:lstStyle/>
          <a:p>
            <a:r>
              <a:rPr lang="en-GB" sz="2200" dirty="0"/>
              <a:t>Baseline 64KiB TAGE-SC-L (TSL) (state-of-the-art)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High number of mispredictions (avg. 2.9 MPKI, max. 6.4 MPKI)</a:t>
            </a:r>
          </a:p>
          <a:p>
            <a:pPr>
              <a:spcBef>
                <a:spcPts val="0"/>
              </a:spcBef>
            </a:pPr>
            <a:r>
              <a:rPr lang="en-GB" sz="2000" dirty="0"/>
              <a:t>     </a:t>
            </a:r>
            <a:r>
              <a:rPr lang="en-GB" sz="2000" dirty="0">
                <a:sym typeface="Wingdings" panose="05000000000000000000" pitchFamily="2" charset="2"/>
              </a:rPr>
              <a:t> Flush every ~300 instructions </a:t>
            </a:r>
            <a:endParaRPr lang="en-GB" sz="1800" dirty="0">
              <a:sym typeface="Wingdings" panose="05000000000000000000" pitchFamily="2" charset="2"/>
            </a:endParaRPr>
          </a:p>
          <a:p>
            <a:pPr defTabSz="717550">
              <a:spcBef>
                <a:spcPts val="0"/>
              </a:spcBef>
              <a:tabLst>
                <a:tab pos="627063" algn="l"/>
              </a:tabLst>
            </a:pPr>
            <a:r>
              <a:rPr lang="en-GB" sz="1800" dirty="0">
                <a:sym typeface="Wingdings" panose="05000000000000000000" pitchFamily="2" charset="2"/>
              </a:rPr>
              <a:t>	 </a:t>
            </a:r>
            <a:r>
              <a:rPr lang="en-GB" sz="1800" i="1" dirty="0">
                <a:sym typeface="Wingdings" panose="05000000000000000000" pitchFamily="2" charset="2"/>
              </a:rPr>
              <a:t>Compare Intel Sapphire Rapids ROB: 512-entries</a:t>
            </a:r>
          </a:p>
          <a:p>
            <a:pPr defTabSz="717550">
              <a:spcBef>
                <a:spcPts val="1200"/>
              </a:spcBef>
              <a:tabLst>
                <a:tab pos="627063" algn="l"/>
              </a:tabLst>
            </a:pPr>
            <a:r>
              <a:rPr lang="en-GB" sz="2200" dirty="0"/>
              <a:t>TAGE with unlimited capacity (Inf TAGE)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Reduces mispredictions by 32%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4F0D8-77AC-6A4E-AAA2-1EEE1E39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TAGE in the Limit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3A241-C47C-E248-6BA7-401359C59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 larger TAGE significantly reduces mispredictions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02CA0-BDC9-4510-86F8-34F10AA80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742" y="1224649"/>
            <a:ext cx="9580182" cy="23759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DE75-367D-ACDD-8059-68FEED4F0C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 dirty="0"/>
          </a:p>
        </p:txBody>
      </p:sp>
      <p:pic>
        <p:nvPicPr>
          <p:cNvPr id="9" name="Picture 8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E980D32D-42D8-DDC0-CDBF-05D20F0CE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0" y="1224649"/>
            <a:ext cx="9580184" cy="23759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08F34C-F842-8849-3623-E90CF0B613B0}"/>
              </a:ext>
            </a:extLst>
          </p:cNvPr>
          <p:cNvCxnSpPr/>
          <p:nvPr/>
        </p:nvCxnSpPr>
        <p:spPr bwMode="auto">
          <a:xfrm flipV="1">
            <a:off x="10702456" y="1310491"/>
            <a:ext cx="0" cy="1456563"/>
          </a:xfrm>
          <a:prstGeom prst="straightConnector1">
            <a:avLst/>
          </a:prstGeom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AECCD3-E9A9-33D8-9AD3-8DF4CB42F2A6}"/>
              </a:ext>
            </a:extLst>
          </p:cNvPr>
          <p:cNvSpPr txBox="1"/>
          <p:nvPr/>
        </p:nvSpPr>
        <p:spPr>
          <a:xfrm rot="16200000">
            <a:off x="10040493" y="1733439"/>
            <a:ext cx="167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Lower is better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854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8FF3-771A-CBE1-8F11-5503DACD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1A565-1E70-A7E8-A092-A3BAABB7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5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62C2-FC30-387F-F618-F64A80D030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3" y="1182029"/>
            <a:ext cx="11579702" cy="24548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2200" dirty="0">
                <a:sym typeface="Wingdings" panose="05000000000000000000" pitchFamily="2" charset="2"/>
              </a:rPr>
              <a:t>Studied the execution of 13 server workloads</a:t>
            </a:r>
          </a:p>
          <a:p>
            <a:pPr>
              <a:spcBef>
                <a:spcPts val="0"/>
              </a:spcBef>
            </a:pPr>
            <a:r>
              <a:rPr lang="en-GB" sz="2200" dirty="0" err="1">
                <a:sym typeface="Wingdings" panose="05000000000000000000" pitchFamily="2" charset="2"/>
              </a:rPr>
              <a:t>Analyzed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mispredictions </a:t>
            </a:r>
            <a:r>
              <a:rPr lang="en-GB" sz="2200" dirty="0">
                <a:sym typeface="Wingdings" panose="05000000000000000000" pitchFamily="2" charset="2"/>
              </a:rPr>
              <a:t>&amp;</a:t>
            </a:r>
            <a:r>
              <a:rPr lang="en-GB" sz="2200" b="1" dirty="0">
                <a:sym typeface="Wingdings" panose="05000000000000000000" pitchFamily="2" charset="2"/>
              </a:rPr>
              <a:t> useful patterns </a:t>
            </a:r>
            <a:r>
              <a:rPr lang="en-GB" sz="2200" dirty="0">
                <a:sym typeface="Wingdings" panose="05000000000000000000" pitchFamily="2" charset="2"/>
              </a:rPr>
              <a:t>for individual branch instructions</a:t>
            </a:r>
          </a:p>
          <a:p>
            <a:pPr>
              <a:spcBef>
                <a:spcPts val="0"/>
              </a:spcBef>
            </a:pPr>
            <a:endParaRPr lang="en-GB" sz="1100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r>
              <a:rPr lang="en-GB" sz="2400" dirty="0">
                <a:sym typeface="Wingdings" panose="05000000000000000000" pitchFamily="2" charset="2"/>
              </a:rPr>
              <a:t>Two key insights: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>
                <a:sym typeface="Wingdings" panose="05000000000000000000" pitchFamily="2" charset="2"/>
              </a:rPr>
              <a:t>Mispredictions are skewed </a:t>
            </a:r>
          </a:p>
          <a:p>
            <a:pPr marL="937260" lvl="1" indent="-457200">
              <a:spcBef>
                <a:spcPts val="0"/>
              </a:spcBef>
            </a:pPr>
            <a:r>
              <a:rPr lang="en-US" sz="1900" b="0" dirty="0">
                <a:sym typeface="Wingdings" panose="05000000000000000000" pitchFamily="2" charset="2"/>
              </a:rPr>
              <a:t>Hard-to-predict (H2P) (&lt;1% of all branches)…</a:t>
            </a:r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…responsible for &gt;40% of all mispredictions</a:t>
            </a:r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…offer &gt;1/3 of the opportunity with more capacity</a:t>
            </a:r>
          </a:p>
          <a:p>
            <a:pPr>
              <a:spcBef>
                <a:spcPts val="0"/>
              </a:spcBef>
            </a:pPr>
            <a:endParaRPr lang="en-GB" sz="2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24F9E1-ADD1-C96C-9EE2-3BC13124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Understanding the Branch Working 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B09F-4A69-6FA9-8AE9-5180283077A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833BE-895F-A912-07D0-17D1BA4CD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9E7D4-7E3F-061B-1D97-601DEA678624}"/>
              </a:ext>
            </a:extLst>
          </p:cNvPr>
          <p:cNvSpPr/>
          <p:nvPr/>
        </p:nvSpPr>
        <p:spPr bwMode="auto">
          <a:xfrm>
            <a:off x="2456822" y="3766810"/>
            <a:ext cx="1550748" cy="2212138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96313-877B-0AE3-119F-BE95F2F8F2D2}"/>
              </a:ext>
            </a:extLst>
          </p:cNvPr>
          <p:cNvSpPr/>
          <p:nvPr/>
        </p:nvSpPr>
        <p:spPr bwMode="auto">
          <a:xfrm>
            <a:off x="2456820" y="5916737"/>
            <a:ext cx="1550749" cy="5676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C0FBE-10E0-E2FE-B7AB-4CD22D4F1502}"/>
              </a:ext>
            </a:extLst>
          </p:cNvPr>
          <p:cNvSpPr/>
          <p:nvPr/>
        </p:nvSpPr>
        <p:spPr bwMode="auto">
          <a:xfrm>
            <a:off x="7080377" y="3773041"/>
            <a:ext cx="1550748" cy="2173341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0" rIns="91440" bIns="45720" numCol="1" rtlCol="0" anchor="t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E118F6-D75F-3ACA-B585-EF62DF335A86}"/>
              </a:ext>
            </a:extLst>
          </p:cNvPr>
          <p:cNvSpPr/>
          <p:nvPr/>
        </p:nvSpPr>
        <p:spPr bwMode="auto">
          <a:xfrm>
            <a:off x="7080377" y="4963055"/>
            <a:ext cx="1550748" cy="983328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tx1"/>
                </a:solidFill>
                <a:latin typeface="Times" charset="0"/>
                <a:ea typeface="ＭＳ Ｐゴシック" charset="0"/>
              </a:rPr>
              <a:t>H2P</a:t>
            </a:r>
            <a:endParaRPr lang="de-DE" sz="2400" dirty="0">
              <a:solidFill>
                <a:schemeClr val="tx1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9DB7B12-F182-362E-081C-F50F649EF395}"/>
              </a:ext>
            </a:extLst>
          </p:cNvPr>
          <p:cNvSpPr/>
          <p:nvPr/>
        </p:nvSpPr>
        <p:spPr bwMode="auto">
          <a:xfrm>
            <a:off x="4451241" y="4711468"/>
            <a:ext cx="1888912" cy="1181141"/>
          </a:xfrm>
          <a:prstGeom prst="wedgeRectCallout">
            <a:avLst>
              <a:gd name="adj1" fmla="val -72248"/>
              <a:gd name="adj2" fmla="val 51907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H2P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(Hard-to-predict)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48FC98-9A77-816C-C7CA-9CC659BB783D}"/>
              </a:ext>
            </a:extLst>
          </p:cNvPr>
          <p:cNvSpPr/>
          <p:nvPr/>
        </p:nvSpPr>
        <p:spPr bwMode="auto">
          <a:xfrm>
            <a:off x="2059913" y="3766030"/>
            <a:ext cx="246184" cy="2212138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0888A-2630-FFD9-C438-D4D75BEA0B9A}"/>
              </a:ext>
            </a:extLst>
          </p:cNvPr>
          <p:cNvSpPr txBox="1"/>
          <p:nvPr/>
        </p:nvSpPr>
        <p:spPr>
          <a:xfrm>
            <a:off x="569907" y="4441696"/>
            <a:ext cx="156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Branches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CAB921F-246F-F779-7AE6-0224B31E2FB6}"/>
              </a:ext>
            </a:extLst>
          </p:cNvPr>
          <p:cNvSpPr/>
          <p:nvPr/>
        </p:nvSpPr>
        <p:spPr bwMode="auto">
          <a:xfrm flipH="1">
            <a:off x="8748473" y="3773041"/>
            <a:ext cx="204608" cy="217334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A1FC3-3E82-6F5F-58F5-E70F7834CDA9}"/>
              </a:ext>
            </a:extLst>
          </p:cNvPr>
          <p:cNvSpPr txBox="1"/>
          <p:nvPr/>
        </p:nvSpPr>
        <p:spPr>
          <a:xfrm>
            <a:off x="8805605" y="4441696"/>
            <a:ext cx="222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Mispredictions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87ADECA-9BDC-9B0A-72BD-09008BC7B25B}"/>
              </a:ext>
            </a:extLst>
          </p:cNvPr>
          <p:cNvSpPr/>
          <p:nvPr/>
        </p:nvSpPr>
        <p:spPr bwMode="auto">
          <a:xfrm>
            <a:off x="4446574" y="4711468"/>
            <a:ext cx="1888912" cy="1181141"/>
          </a:xfrm>
          <a:prstGeom prst="wedgeRectCallout">
            <a:avLst>
              <a:gd name="adj1" fmla="val 89203"/>
              <a:gd name="adj2" fmla="val 27661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H2P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(Hard-to-predict)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5" grpId="0" animBg="1"/>
      <p:bldP spid="7" grpId="0" animBg="1"/>
      <p:bldP spid="8" grpId="0"/>
      <p:bldP spid="9" grpId="0" animBg="1"/>
      <p:bldP spid="10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9CAF3-F973-0391-5844-A73DB6D8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44064-56FB-F84A-D109-A0F1C4A06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6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37B4-A6DC-E6C6-017C-C0CD49169F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2" y="1182029"/>
            <a:ext cx="9601897" cy="47347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2200" dirty="0">
                <a:sym typeface="Wingdings" panose="05000000000000000000" pitchFamily="2" charset="2"/>
              </a:rPr>
              <a:t>Studied the execution of 13 server workloads.</a:t>
            </a:r>
          </a:p>
          <a:p>
            <a:pPr>
              <a:spcBef>
                <a:spcPts val="0"/>
              </a:spcBef>
            </a:pPr>
            <a:r>
              <a:rPr lang="en-GB" sz="2200" dirty="0" err="1">
                <a:sym typeface="Wingdings" panose="05000000000000000000" pitchFamily="2" charset="2"/>
              </a:rPr>
              <a:t>Analyzed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mispredictions </a:t>
            </a:r>
            <a:r>
              <a:rPr lang="en-GB" sz="2200" dirty="0">
                <a:sym typeface="Wingdings" panose="05000000000000000000" pitchFamily="2" charset="2"/>
              </a:rPr>
              <a:t>&amp;</a:t>
            </a:r>
            <a:r>
              <a:rPr lang="en-GB" sz="2200" b="1" dirty="0">
                <a:sym typeface="Wingdings" panose="05000000000000000000" pitchFamily="2" charset="2"/>
              </a:rPr>
              <a:t> useful patterns </a:t>
            </a:r>
            <a:r>
              <a:rPr lang="en-GB" sz="2200" dirty="0">
                <a:sym typeface="Wingdings" panose="05000000000000000000" pitchFamily="2" charset="2"/>
              </a:rPr>
              <a:t>for individual branch instructions</a:t>
            </a:r>
            <a:endParaRPr lang="en-GB" sz="2200" dirty="0"/>
          </a:p>
          <a:p>
            <a:pPr>
              <a:spcBef>
                <a:spcPts val="0"/>
              </a:spcBef>
            </a:pPr>
            <a:endParaRPr lang="en-GB" sz="1100" dirty="0"/>
          </a:p>
          <a:p>
            <a:pPr>
              <a:spcBef>
                <a:spcPts val="0"/>
              </a:spcBef>
            </a:pPr>
            <a:r>
              <a:rPr lang="en-GB" sz="2400" dirty="0">
                <a:sym typeface="Wingdings" panose="05000000000000000000" pitchFamily="2" charset="2"/>
              </a:rPr>
              <a:t>Two key insights:</a:t>
            </a:r>
            <a:endParaRPr lang="en-GB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GB" sz="2200" b="1" dirty="0">
                <a:sym typeface="Wingdings" panose="05000000000000000000" pitchFamily="2" charset="2"/>
              </a:rPr>
              <a:t>Mispredictions are skewed </a:t>
            </a:r>
            <a:endParaRPr lang="en-GB" sz="2200" b="1" dirty="0"/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Hard-to-predict (H2P) (&lt;1% of all branches)…</a:t>
            </a:r>
            <a:endParaRPr lang="en-GB" sz="1900" b="0" dirty="0"/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…responsible for &gt;40% of all mispredictions</a:t>
            </a:r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…offer &gt;1/3 of the opportunity with more capacity</a:t>
            </a:r>
            <a:endParaRPr lang="en-GB" sz="1900" b="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b="1" dirty="0">
                <a:sym typeface="Wingdings" panose="05000000000000000000" pitchFamily="2" charset="2"/>
              </a:rPr>
              <a:t>Branch working set is skewed</a:t>
            </a:r>
            <a:endParaRPr lang="en-GB" sz="2200" b="1" dirty="0"/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Most branches consume only few patterns</a:t>
            </a:r>
          </a:p>
          <a:p>
            <a:pPr marL="1120140" lvl="2" indent="-457200">
              <a:spcBef>
                <a:spcPts val="0"/>
              </a:spcBef>
            </a:pPr>
            <a:r>
              <a:rPr lang="en-GB" sz="1700" dirty="0">
                <a:sym typeface="Wingdings" panose="05000000000000000000" pitchFamily="2" charset="2"/>
              </a:rPr>
              <a:t>Combined patterns of tens of thousands of simple branches</a:t>
            </a:r>
            <a:endParaRPr lang="en-GB" sz="1700" b="0" dirty="0"/>
          </a:p>
          <a:p>
            <a:pPr marL="937260" lvl="1" indent="-457200">
              <a:spcBef>
                <a:spcPts val="0"/>
              </a:spcBef>
            </a:pPr>
            <a:r>
              <a:rPr lang="en-GB" sz="1900" b="0" dirty="0">
                <a:sym typeface="Wingdings" panose="05000000000000000000" pitchFamily="2" charset="2"/>
              </a:rPr>
              <a:t>H2P branches 100-1000s of patterns per branch</a:t>
            </a:r>
            <a:endParaRPr lang="en-GB" sz="1900" b="0" dirty="0"/>
          </a:p>
          <a:p>
            <a:pPr marL="457200" indent="-457200">
              <a:spcBef>
                <a:spcPts val="0"/>
              </a:spcBef>
            </a:pPr>
            <a:endParaRPr lang="en-GB" sz="2000" dirty="0"/>
          </a:p>
          <a:p>
            <a:pPr>
              <a:spcBef>
                <a:spcPts val="0"/>
              </a:spcBef>
            </a:pPr>
            <a:r>
              <a:rPr lang="en-GB" sz="2000" b="1" dirty="0">
                <a:sym typeface="Wingdings" panose="05000000000000000000" pitchFamily="2" charset="2"/>
              </a:rPr>
              <a:t>Takeaways:</a:t>
            </a:r>
            <a:endParaRPr lang="en-GB" sz="2000" b="1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Need to address both simple and hard-to-predict branches</a:t>
            </a:r>
            <a:endParaRPr lang="en-GB" sz="2000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Multiple KBs per H2P branch are needed </a:t>
            </a:r>
            <a:endParaRPr lang="en-GB" sz="2000" dirty="0"/>
          </a:p>
          <a:p>
            <a:pPr marL="457200" indent="-457200">
              <a:spcBef>
                <a:spcPts val="0"/>
              </a:spcBef>
            </a:pPr>
            <a:endParaRPr lang="en-GB" sz="2000" b="0" dirty="0"/>
          </a:p>
          <a:p>
            <a:pPr>
              <a:spcBef>
                <a:spcPts val="0"/>
              </a:spcBef>
            </a:pPr>
            <a:endParaRPr lang="en-GB" sz="2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0688B-572E-EE83-1CB6-DA50B6D7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Understanding the Branch Working Set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C4BE2-E111-84A3-5FF9-0622D9271D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F48943-2365-D742-25DC-6786D888FD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71E4EB-2108-A6FC-E34E-8D53874E5AEF}"/>
              </a:ext>
            </a:extLst>
          </p:cNvPr>
          <p:cNvSpPr/>
          <p:nvPr/>
        </p:nvSpPr>
        <p:spPr bwMode="auto">
          <a:xfrm>
            <a:off x="10696372" y="2425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7A45E6-14EC-430D-7220-A61801D3CB6E}"/>
              </a:ext>
            </a:extLst>
          </p:cNvPr>
          <p:cNvSpPr/>
          <p:nvPr/>
        </p:nvSpPr>
        <p:spPr bwMode="auto">
          <a:xfrm>
            <a:off x="10696372" y="2578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53A1AA-0AA5-EBDA-2436-B817D4350E78}"/>
              </a:ext>
            </a:extLst>
          </p:cNvPr>
          <p:cNvSpPr/>
          <p:nvPr/>
        </p:nvSpPr>
        <p:spPr bwMode="auto">
          <a:xfrm>
            <a:off x="10696372" y="2730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D46957-86F2-12A4-14E7-9AED29EA45A6}"/>
              </a:ext>
            </a:extLst>
          </p:cNvPr>
          <p:cNvSpPr/>
          <p:nvPr/>
        </p:nvSpPr>
        <p:spPr bwMode="auto">
          <a:xfrm>
            <a:off x="10696372" y="2882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97488-CD85-8F29-2BBE-3DDB1F63B7FA}"/>
              </a:ext>
            </a:extLst>
          </p:cNvPr>
          <p:cNvSpPr/>
          <p:nvPr/>
        </p:nvSpPr>
        <p:spPr bwMode="auto">
          <a:xfrm>
            <a:off x="10696372" y="3035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209A3F-E8F4-883E-E76A-929BCC7A2B5E}"/>
              </a:ext>
            </a:extLst>
          </p:cNvPr>
          <p:cNvSpPr/>
          <p:nvPr/>
        </p:nvSpPr>
        <p:spPr bwMode="auto">
          <a:xfrm>
            <a:off x="10696372" y="3187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AB883B-189A-3393-0261-40C7DCAD8987}"/>
              </a:ext>
            </a:extLst>
          </p:cNvPr>
          <p:cNvSpPr/>
          <p:nvPr/>
        </p:nvSpPr>
        <p:spPr bwMode="auto">
          <a:xfrm>
            <a:off x="10696372" y="3340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8077D0-7807-8989-6221-4B0DB656DA0D}"/>
              </a:ext>
            </a:extLst>
          </p:cNvPr>
          <p:cNvSpPr/>
          <p:nvPr/>
        </p:nvSpPr>
        <p:spPr bwMode="auto">
          <a:xfrm>
            <a:off x="10696372" y="3492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CD1FFF-70CD-28C6-8DF2-E04E0853C955}"/>
              </a:ext>
            </a:extLst>
          </p:cNvPr>
          <p:cNvSpPr/>
          <p:nvPr/>
        </p:nvSpPr>
        <p:spPr bwMode="auto">
          <a:xfrm>
            <a:off x="10696372" y="3644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B438C6-1E72-33FE-5D22-49EDC9C4D65C}"/>
              </a:ext>
            </a:extLst>
          </p:cNvPr>
          <p:cNvSpPr/>
          <p:nvPr/>
        </p:nvSpPr>
        <p:spPr bwMode="auto">
          <a:xfrm>
            <a:off x="10696372" y="3797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D086CB-B265-79C8-F989-9D4D63DFCB0B}"/>
              </a:ext>
            </a:extLst>
          </p:cNvPr>
          <p:cNvSpPr/>
          <p:nvPr/>
        </p:nvSpPr>
        <p:spPr bwMode="auto">
          <a:xfrm>
            <a:off x="10696372" y="3949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B28FC3-EF60-2C57-33CC-52C1DDA0503C}"/>
              </a:ext>
            </a:extLst>
          </p:cNvPr>
          <p:cNvSpPr/>
          <p:nvPr/>
        </p:nvSpPr>
        <p:spPr bwMode="auto">
          <a:xfrm>
            <a:off x="9658756" y="2273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3A84A-3969-15A1-F596-3C4A93D49397}"/>
              </a:ext>
            </a:extLst>
          </p:cNvPr>
          <p:cNvSpPr/>
          <p:nvPr/>
        </p:nvSpPr>
        <p:spPr bwMode="auto">
          <a:xfrm>
            <a:off x="9658756" y="2425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601CF-BE4F-7E9B-3482-7641AD2231AE}"/>
              </a:ext>
            </a:extLst>
          </p:cNvPr>
          <p:cNvSpPr/>
          <p:nvPr/>
        </p:nvSpPr>
        <p:spPr bwMode="auto">
          <a:xfrm>
            <a:off x="9658756" y="2578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828D8-A9A5-412C-A105-CA0030683670}"/>
              </a:ext>
            </a:extLst>
          </p:cNvPr>
          <p:cNvSpPr/>
          <p:nvPr/>
        </p:nvSpPr>
        <p:spPr bwMode="auto">
          <a:xfrm>
            <a:off x="9658756" y="2730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BDFCAF-10A2-35FD-89B8-E0C560DB8788}"/>
              </a:ext>
            </a:extLst>
          </p:cNvPr>
          <p:cNvSpPr/>
          <p:nvPr/>
        </p:nvSpPr>
        <p:spPr bwMode="auto">
          <a:xfrm>
            <a:off x="9658756" y="2882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2DE764-E64D-9CB9-0DDF-0F24680213ED}"/>
              </a:ext>
            </a:extLst>
          </p:cNvPr>
          <p:cNvSpPr/>
          <p:nvPr/>
        </p:nvSpPr>
        <p:spPr bwMode="auto">
          <a:xfrm>
            <a:off x="9658756" y="3187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1609A6-E489-F4AA-A631-DE9F7B2A810E}"/>
              </a:ext>
            </a:extLst>
          </p:cNvPr>
          <p:cNvSpPr/>
          <p:nvPr/>
        </p:nvSpPr>
        <p:spPr bwMode="auto">
          <a:xfrm>
            <a:off x="9658756" y="3340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41AFBD-B955-9A22-4ED0-C567FA855465}"/>
              </a:ext>
            </a:extLst>
          </p:cNvPr>
          <p:cNvSpPr/>
          <p:nvPr/>
        </p:nvSpPr>
        <p:spPr bwMode="auto">
          <a:xfrm>
            <a:off x="9658756" y="3492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D12470-1D0A-1B52-AF0E-E3D31CAAFDFA}"/>
              </a:ext>
            </a:extLst>
          </p:cNvPr>
          <p:cNvSpPr/>
          <p:nvPr/>
        </p:nvSpPr>
        <p:spPr bwMode="auto">
          <a:xfrm>
            <a:off x="9658756" y="3644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A69B47-C3E0-C4B3-BFE0-6825A60BEAC3}"/>
              </a:ext>
            </a:extLst>
          </p:cNvPr>
          <p:cNvSpPr/>
          <p:nvPr/>
        </p:nvSpPr>
        <p:spPr bwMode="auto">
          <a:xfrm>
            <a:off x="9658756" y="3949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092BEF-8EDC-A9B4-0F28-DC62FF049F6C}"/>
              </a:ext>
            </a:extLst>
          </p:cNvPr>
          <p:cNvSpPr/>
          <p:nvPr/>
        </p:nvSpPr>
        <p:spPr bwMode="auto">
          <a:xfrm>
            <a:off x="8621138" y="2273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8003FB-F291-41E0-D86D-08B2B76DC438}"/>
              </a:ext>
            </a:extLst>
          </p:cNvPr>
          <p:cNvSpPr/>
          <p:nvPr/>
        </p:nvSpPr>
        <p:spPr bwMode="auto">
          <a:xfrm>
            <a:off x="8621138" y="2425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BF1A84-50A3-B8E1-8F80-BF8997546EC1}"/>
              </a:ext>
            </a:extLst>
          </p:cNvPr>
          <p:cNvSpPr/>
          <p:nvPr/>
        </p:nvSpPr>
        <p:spPr bwMode="auto">
          <a:xfrm>
            <a:off x="8621138" y="2578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7036592-A625-F9DF-7BD8-D96FB30C152D}"/>
              </a:ext>
            </a:extLst>
          </p:cNvPr>
          <p:cNvSpPr/>
          <p:nvPr/>
        </p:nvSpPr>
        <p:spPr bwMode="auto">
          <a:xfrm>
            <a:off x="8621138" y="2882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9DD371-3269-7E70-B753-D6CD5E1FC8B7}"/>
              </a:ext>
            </a:extLst>
          </p:cNvPr>
          <p:cNvSpPr/>
          <p:nvPr/>
        </p:nvSpPr>
        <p:spPr bwMode="auto">
          <a:xfrm>
            <a:off x="8621138" y="3035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4E4B2-2425-2B31-1E3A-112C970C0BCB}"/>
              </a:ext>
            </a:extLst>
          </p:cNvPr>
          <p:cNvSpPr/>
          <p:nvPr/>
        </p:nvSpPr>
        <p:spPr bwMode="auto">
          <a:xfrm>
            <a:off x="8621138" y="3187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95F46-8EA1-7244-50B3-80527E3BF6F2}"/>
              </a:ext>
            </a:extLst>
          </p:cNvPr>
          <p:cNvSpPr/>
          <p:nvPr/>
        </p:nvSpPr>
        <p:spPr bwMode="auto">
          <a:xfrm>
            <a:off x="8621138" y="3492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3CF9F3-0480-062E-23FB-808185B13A1D}"/>
              </a:ext>
            </a:extLst>
          </p:cNvPr>
          <p:cNvSpPr/>
          <p:nvPr/>
        </p:nvSpPr>
        <p:spPr bwMode="auto">
          <a:xfrm>
            <a:off x="10696372" y="2273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A55A61-7635-3B19-5D23-ADA870E5B972}"/>
              </a:ext>
            </a:extLst>
          </p:cNvPr>
          <p:cNvSpPr/>
          <p:nvPr/>
        </p:nvSpPr>
        <p:spPr bwMode="auto">
          <a:xfrm>
            <a:off x="9658756" y="3035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0386A3-EBD6-BCA7-860B-DB34D0FC8968}"/>
              </a:ext>
            </a:extLst>
          </p:cNvPr>
          <p:cNvSpPr/>
          <p:nvPr/>
        </p:nvSpPr>
        <p:spPr bwMode="auto">
          <a:xfrm>
            <a:off x="9658756" y="3797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4C8D07-4979-BF08-259F-A68DE1145AB3}"/>
              </a:ext>
            </a:extLst>
          </p:cNvPr>
          <p:cNvSpPr/>
          <p:nvPr/>
        </p:nvSpPr>
        <p:spPr bwMode="auto">
          <a:xfrm>
            <a:off x="8621138" y="27305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F0AE23-D8A8-82C1-1E25-2F7DE0D89DA4}"/>
              </a:ext>
            </a:extLst>
          </p:cNvPr>
          <p:cNvSpPr/>
          <p:nvPr/>
        </p:nvSpPr>
        <p:spPr bwMode="auto">
          <a:xfrm>
            <a:off x="8621138" y="33401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6F87B9-B625-6E3C-2A8E-CF00540FD962}"/>
              </a:ext>
            </a:extLst>
          </p:cNvPr>
          <p:cNvSpPr/>
          <p:nvPr/>
        </p:nvSpPr>
        <p:spPr bwMode="auto">
          <a:xfrm>
            <a:off x="8621138" y="36449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B24A60-36C3-DE8B-AA05-4BF547F2D617}"/>
              </a:ext>
            </a:extLst>
          </p:cNvPr>
          <p:cNvSpPr/>
          <p:nvPr/>
        </p:nvSpPr>
        <p:spPr bwMode="auto">
          <a:xfrm>
            <a:off x="8621138" y="37973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19661A-CAC1-6586-B045-00A2E9591844}"/>
              </a:ext>
            </a:extLst>
          </p:cNvPr>
          <p:cNvSpPr/>
          <p:nvPr/>
        </p:nvSpPr>
        <p:spPr bwMode="auto">
          <a:xfrm>
            <a:off x="8621138" y="3949758"/>
            <a:ext cx="885217" cy="158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7EB9A2-B41E-5652-5204-ED4C83246CD0}"/>
              </a:ext>
            </a:extLst>
          </p:cNvPr>
          <p:cNvGrpSpPr/>
          <p:nvPr/>
        </p:nvGrpSpPr>
        <p:grpSpPr>
          <a:xfrm>
            <a:off x="8621138" y="2273358"/>
            <a:ext cx="2960451" cy="3100584"/>
            <a:chOff x="8278238" y="2286058"/>
            <a:chExt cx="2960451" cy="31005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DF374-8E42-1819-145C-9DE0A9D8AF31}"/>
                </a:ext>
              </a:extLst>
            </p:cNvPr>
            <p:cNvSpPr/>
            <p:nvPr/>
          </p:nvSpPr>
          <p:spPr bwMode="auto">
            <a:xfrm>
              <a:off x="9289810" y="4392839"/>
              <a:ext cx="190500" cy="6429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773A1-054C-2B94-67CB-89949CD90FF1}"/>
                </a:ext>
              </a:extLst>
            </p:cNvPr>
            <p:cNvSpPr/>
            <p:nvPr/>
          </p:nvSpPr>
          <p:spPr bwMode="auto">
            <a:xfrm>
              <a:off x="10391816" y="4793827"/>
              <a:ext cx="190500" cy="6429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C9827C-B2D7-D23C-D004-9EF4F668F9A9}"/>
                </a:ext>
              </a:extLst>
            </p:cNvPr>
            <p:cNvSpPr/>
            <p:nvPr/>
          </p:nvSpPr>
          <p:spPr bwMode="auto">
            <a:xfrm>
              <a:off x="8278238" y="22860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A388F-4DA6-BEB6-3F5E-273CCE413E36}"/>
                </a:ext>
              </a:extLst>
            </p:cNvPr>
            <p:cNvSpPr/>
            <p:nvPr/>
          </p:nvSpPr>
          <p:spPr bwMode="auto">
            <a:xfrm>
              <a:off x="9315855" y="22860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2694B1-2105-1E14-A0C1-58F4A81EDD43}"/>
                </a:ext>
              </a:extLst>
            </p:cNvPr>
            <p:cNvSpPr/>
            <p:nvPr/>
          </p:nvSpPr>
          <p:spPr bwMode="auto">
            <a:xfrm>
              <a:off x="10353472" y="22860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626ACA-6ACB-4606-B831-3A035E0BDEDB}"/>
                </a:ext>
              </a:extLst>
            </p:cNvPr>
            <p:cNvGrpSpPr/>
            <p:nvPr/>
          </p:nvGrpSpPr>
          <p:grpSpPr>
            <a:xfrm>
              <a:off x="8720847" y="4124527"/>
              <a:ext cx="1191665" cy="418898"/>
              <a:chOff x="8720847" y="4124527"/>
              <a:chExt cx="1191665" cy="418898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DA1C9D18-AB0D-8595-B4B9-9A881B43E6AA}"/>
                  </a:ext>
                </a:extLst>
              </p:cNvPr>
              <p:cNvSpPr/>
              <p:nvPr/>
            </p:nvSpPr>
            <p:spPr bwMode="auto">
              <a:xfrm>
                <a:off x="9269027" y="4396099"/>
                <a:ext cx="643485" cy="147326"/>
              </a:xfrm>
              <a:prstGeom prst="flowChartManualOperation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cxnSp>
            <p:nvCxnSpPr>
              <p:cNvPr id="25" name="Straight Arrow Connector 21">
                <a:extLst>
                  <a:ext uri="{FF2B5EF4-FFF2-40B4-BE49-F238E27FC236}">
                    <a16:creationId xmlns:a16="http://schemas.microsoft.com/office/drawing/2014/main" id="{95D8F576-5BBB-346A-A683-3C3EDB9ABF56}"/>
                  </a:ext>
                </a:extLst>
              </p:cNvPr>
              <p:cNvCxnSpPr>
                <a:cxnSpLocks/>
                <a:stCxn id="9" idx="2"/>
                <a:endCxn id="7" idx="0"/>
              </p:cNvCxnSpPr>
              <p:nvPr/>
            </p:nvCxnSpPr>
            <p:spPr bwMode="auto">
              <a:xfrm rot="16200000" flipH="1">
                <a:off x="8918798" y="3926576"/>
                <a:ext cx="268311" cy="664213"/>
              </a:xfrm>
              <a:prstGeom prst="bentConnector3">
                <a:avLst>
                  <a:gd name="adj1" fmla="val 50000"/>
                </a:avLst>
              </a:prstGeom>
              <a:ln w="12700">
                <a:headEnd type="none" w="med" len="med"/>
                <a:tailEnd type="triangle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1">
                <a:extLst>
                  <a:ext uri="{FF2B5EF4-FFF2-40B4-BE49-F238E27FC236}">
                    <a16:creationId xmlns:a16="http://schemas.microsoft.com/office/drawing/2014/main" id="{EFF51E1F-FEA0-EE83-6076-B741A34A4D56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 bwMode="auto">
              <a:xfrm rot="5400000">
                <a:off x="9617223" y="4263857"/>
                <a:ext cx="280571" cy="1912"/>
              </a:xfrm>
              <a:prstGeom prst="bentConnector3">
                <a:avLst>
                  <a:gd name="adj1" fmla="val 50000"/>
                </a:avLst>
              </a:prstGeom>
              <a:ln w="12700">
                <a:headEnd type="none" w="med" len="med"/>
                <a:tailEnd type="triangle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969C79-EB84-8594-213E-5F4C33C81AF9}"/>
                </a:ext>
              </a:extLst>
            </p:cNvPr>
            <p:cNvGrpSpPr/>
            <p:nvPr/>
          </p:nvGrpSpPr>
          <p:grpSpPr>
            <a:xfrm>
              <a:off x="9590770" y="4124528"/>
              <a:ext cx="1369960" cy="985114"/>
              <a:chOff x="9590770" y="4124528"/>
              <a:chExt cx="1369960" cy="985114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7A4E9EAC-A26B-9EEB-8602-0645ADCD3293}"/>
                  </a:ext>
                </a:extLst>
              </p:cNvPr>
              <p:cNvSpPr/>
              <p:nvPr/>
            </p:nvSpPr>
            <p:spPr bwMode="auto">
              <a:xfrm>
                <a:off x="10317245" y="4796203"/>
                <a:ext cx="643485" cy="151447"/>
              </a:xfrm>
              <a:prstGeom prst="flowChartManualOperation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cxnSp>
            <p:nvCxnSpPr>
              <p:cNvPr id="21" name="Straight Arrow Connector 21">
                <a:extLst>
                  <a:ext uri="{FF2B5EF4-FFF2-40B4-BE49-F238E27FC236}">
                    <a16:creationId xmlns:a16="http://schemas.microsoft.com/office/drawing/2014/main" id="{BB342EED-2A6E-D1DC-F769-3F1864C134E1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 rot="5400000">
                <a:off x="10455081" y="4459178"/>
                <a:ext cx="675650" cy="6350"/>
              </a:xfrm>
              <a:prstGeom prst="bentConnector3">
                <a:avLst>
                  <a:gd name="adj1" fmla="val 50000"/>
                </a:avLst>
              </a:prstGeom>
              <a:ln w="12700">
                <a:headEnd type="none" w="med" len="med"/>
                <a:tailEnd type="triangle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5EF96C-34D3-3F01-4512-1E5120BB717B}"/>
                  </a:ext>
                </a:extLst>
              </p:cNvPr>
              <p:cNvCxnSpPr>
                <a:cxnSpLocks/>
                <a:stCxn id="24" idx="2"/>
                <a:endCxn id="8" idx="0"/>
              </p:cNvCxnSpPr>
              <p:nvPr/>
            </p:nvCxnSpPr>
            <p:spPr bwMode="auto">
              <a:xfrm rot="16200000" flipH="1">
                <a:off x="9913717" y="4220478"/>
                <a:ext cx="250402" cy="896296"/>
              </a:xfrm>
              <a:prstGeom prst="bentConnector3">
                <a:avLst>
                  <a:gd name="adj1" fmla="val 50000"/>
                </a:avLst>
              </a:prstGeom>
              <a:ln w="12700">
                <a:headEnd type="none" w="med" len="med"/>
                <a:tailEnd type="triangle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1">
                <a:extLst>
                  <a:ext uri="{FF2B5EF4-FFF2-40B4-BE49-F238E27FC236}">
                    <a16:creationId xmlns:a16="http://schemas.microsoft.com/office/drawing/2014/main" id="{B1BD52DE-B505-FE79-1B78-B4B0D271F6F3}"/>
                  </a:ext>
                </a:extLst>
              </p:cNvPr>
              <p:cNvCxnSpPr>
                <a:cxnSpLocks/>
                <a:stCxn id="20" idx="2"/>
                <a:endCxn id="19" idx="0"/>
              </p:cNvCxnSpPr>
              <p:nvPr/>
            </p:nvCxnSpPr>
            <p:spPr bwMode="auto">
              <a:xfrm rot="16200000" flipH="1">
                <a:off x="10558591" y="5028047"/>
                <a:ext cx="161993" cy="1198"/>
              </a:xfrm>
              <a:prstGeom prst="bentConnector3">
                <a:avLst>
                  <a:gd name="adj1" fmla="val 50000"/>
                </a:avLst>
              </a:prstGeom>
              <a:ln w="12700">
                <a:headEnd type="none" w="med" len="med"/>
                <a:tailEnd type="triangle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5ACF75-F568-D485-FCF0-6A940D81DF5F}"/>
                </a:ext>
              </a:extLst>
            </p:cNvPr>
            <p:cNvSpPr txBox="1"/>
            <p:nvPr/>
          </p:nvSpPr>
          <p:spPr>
            <a:xfrm>
              <a:off x="10162972" y="5109643"/>
              <a:ext cx="95442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/>
                <a:t>prediction</a:t>
              </a:r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226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1BF33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F33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1BF33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BF3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38" grpId="0" animBg="1"/>
      <p:bldP spid="56" grpId="0" animBg="1"/>
      <p:bldP spid="61" grpId="0" animBg="1"/>
      <p:bldP spid="67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03A8-DC21-A50D-B93C-D218C278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6537E56-2813-C6CA-B233-57D0261203FF}"/>
              </a:ext>
            </a:extLst>
          </p:cNvPr>
          <p:cNvGrpSpPr/>
          <p:nvPr/>
        </p:nvGrpSpPr>
        <p:grpSpPr>
          <a:xfrm>
            <a:off x="8621138" y="2274989"/>
            <a:ext cx="2960451" cy="1838470"/>
            <a:chOff x="8621138" y="2273358"/>
            <a:chExt cx="2960451" cy="183847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BCA962-8C5E-851B-5BB1-B54B889355A7}"/>
                </a:ext>
              </a:extLst>
            </p:cNvPr>
            <p:cNvSpPr/>
            <p:nvPr/>
          </p:nvSpPr>
          <p:spPr bwMode="auto">
            <a:xfrm>
              <a:off x="10696372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AE7143-63BF-E002-0741-BDC0DA4175F7}"/>
                </a:ext>
              </a:extLst>
            </p:cNvPr>
            <p:cNvSpPr/>
            <p:nvPr/>
          </p:nvSpPr>
          <p:spPr bwMode="auto">
            <a:xfrm>
              <a:off x="10696372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D36B70F-38F3-1B5A-274B-9DBD46B14F2D}"/>
                </a:ext>
              </a:extLst>
            </p:cNvPr>
            <p:cNvSpPr/>
            <p:nvPr/>
          </p:nvSpPr>
          <p:spPr bwMode="auto">
            <a:xfrm>
              <a:off x="10696372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1F1C7EB-4693-CB26-47E0-50C5BB7164DC}"/>
                </a:ext>
              </a:extLst>
            </p:cNvPr>
            <p:cNvSpPr/>
            <p:nvPr/>
          </p:nvSpPr>
          <p:spPr bwMode="auto">
            <a:xfrm>
              <a:off x="10696372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CF029E-B975-EA86-D8C4-8140CF0ECD7D}"/>
                </a:ext>
              </a:extLst>
            </p:cNvPr>
            <p:cNvSpPr/>
            <p:nvPr/>
          </p:nvSpPr>
          <p:spPr bwMode="auto">
            <a:xfrm>
              <a:off x="10696372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1BD3F44-D0DA-233A-7DF5-4C17E58BF0BB}"/>
                </a:ext>
              </a:extLst>
            </p:cNvPr>
            <p:cNvSpPr/>
            <p:nvPr/>
          </p:nvSpPr>
          <p:spPr bwMode="auto">
            <a:xfrm>
              <a:off x="10696372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7F5FB66-1468-0118-665D-26D9C0662A53}"/>
                </a:ext>
              </a:extLst>
            </p:cNvPr>
            <p:cNvSpPr/>
            <p:nvPr/>
          </p:nvSpPr>
          <p:spPr bwMode="auto">
            <a:xfrm>
              <a:off x="10696372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F062271-8530-D3A1-4D86-57DF9AD68DB0}"/>
                </a:ext>
              </a:extLst>
            </p:cNvPr>
            <p:cNvSpPr/>
            <p:nvPr/>
          </p:nvSpPr>
          <p:spPr bwMode="auto">
            <a:xfrm>
              <a:off x="10696372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B487AB-9A19-7B84-6D57-D1817B7D0504}"/>
                </a:ext>
              </a:extLst>
            </p:cNvPr>
            <p:cNvSpPr/>
            <p:nvPr/>
          </p:nvSpPr>
          <p:spPr bwMode="auto">
            <a:xfrm>
              <a:off x="10696372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4A7BF41-D412-5A22-A9D1-BC79A8994CF6}"/>
                </a:ext>
              </a:extLst>
            </p:cNvPr>
            <p:cNvSpPr/>
            <p:nvPr/>
          </p:nvSpPr>
          <p:spPr bwMode="auto">
            <a:xfrm>
              <a:off x="10696372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38BEAE9-5E3C-3637-7EDF-038E4D2F07EA}"/>
                </a:ext>
              </a:extLst>
            </p:cNvPr>
            <p:cNvSpPr/>
            <p:nvPr/>
          </p:nvSpPr>
          <p:spPr bwMode="auto">
            <a:xfrm>
              <a:off x="10696372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FAEA17-6861-D1AE-8AEF-C5CAF0897A5B}"/>
                </a:ext>
              </a:extLst>
            </p:cNvPr>
            <p:cNvSpPr/>
            <p:nvPr/>
          </p:nvSpPr>
          <p:spPr bwMode="auto">
            <a:xfrm>
              <a:off x="9658756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A61120-B038-DED9-2A84-C634810DF0BA}"/>
                </a:ext>
              </a:extLst>
            </p:cNvPr>
            <p:cNvSpPr/>
            <p:nvPr/>
          </p:nvSpPr>
          <p:spPr bwMode="auto">
            <a:xfrm>
              <a:off x="9658756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0F4B210-1FFF-CFA4-D3F9-99AF2E4E4823}"/>
                </a:ext>
              </a:extLst>
            </p:cNvPr>
            <p:cNvSpPr/>
            <p:nvPr/>
          </p:nvSpPr>
          <p:spPr bwMode="auto">
            <a:xfrm>
              <a:off x="9658756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B50DC-24ED-A9A6-06FC-2282B8090AEA}"/>
                </a:ext>
              </a:extLst>
            </p:cNvPr>
            <p:cNvSpPr/>
            <p:nvPr/>
          </p:nvSpPr>
          <p:spPr bwMode="auto">
            <a:xfrm>
              <a:off x="9658756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D35606F-C3A1-E676-9C75-798C5D05351A}"/>
                </a:ext>
              </a:extLst>
            </p:cNvPr>
            <p:cNvSpPr/>
            <p:nvPr/>
          </p:nvSpPr>
          <p:spPr bwMode="auto">
            <a:xfrm>
              <a:off x="9658756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FE5183B-39E0-71F0-B0D8-4E42B6B9D1EE}"/>
                </a:ext>
              </a:extLst>
            </p:cNvPr>
            <p:cNvSpPr/>
            <p:nvPr/>
          </p:nvSpPr>
          <p:spPr bwMode="auto">
            <a:xfrm>
              <a:off x="9658756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3CA4C-15BF-6FD4-25DE-0BFA6460B950}"/>
                </a:ext>
              </a:extLst>
            </p:cNvPr>
            <p:cNvSpPr/>
            <p:nvPr/>
          </p:nvSpPr>
          <p:spPr bwMode="auto">
            <a:xfrm>
              <a:off x="9658756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6E94E0-CC05-5450-00CF-640B73B66F2D}"/>
                </a:ext>
              </a:extLst>
            </p:cNvPr>
            <p:cNvSpPr/>
            <p:nvPr/>
          </p:nvSpPr>
          <p:spPr bwMode="auto">
            <a:xfrm>
              <a:off x="9658756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71E4446-AA90-5BC9-8331-BBA7D065840A}"/>
                </a:ext>
              </a:extLst>
            </p:cNvPr>
            <p:cNvSpPr/>
            <p:nvPr/>
          </p:nvSpPr>
          <p:spPr bwMode="auto">
            <a:xfrm>
              <a:off x="9658756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1AD2E63-8733-69A5-F0CC-644326B61EA2}"/>
                </a:ext>
              </a:extLst>
            </p:cNvPr>
            <p:cNvSpPr/>
            <p:nvPr/>
          </p:nvSpPr>
          <p:spPr bwMode="auto">
            <a:xfrm>
              <a:off x="9658756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F6FBEE1-2272-7460-610F-F3FBCE65588F}"/>
                </a:ext>
              </a:extLst>
            </p:cNvPr>
            <p:cNvSpPr/>
            <p:nvPr/>
          </p:nvSpPr>
          <p:spPr bwMode="auto">
            <a:xfrm>
              <a:off x="8621138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EFFBFFD-944E-A50D-36CB-688412698C56}"/>
                </a:ext>
              </a:extLst>
            </p:cNvPr>
            <p:cNvSpPr/>
            <p:nvPr/>
          </p:nvSpPr>
          <p:spPr bwMode="auto">
            <a:xfrm>
              <a:off x="8621138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58A739A-B3EA-9EAD-78C7-5D52C1593D65}"/>
                </a:ext>
              </a:extLst>
            </p:cNvPr>
            <p:cNvSpPr/>
            <p:nvPr/>
          </p:nvSpPr>
          <p:spPr bwMode="auto">
            <a:xfrm>
              <a:off x="8621138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B7E0D7-5825-62F7-94D5-D7BA8B3F8869}"/>
                </a:ext>
              </a:extLst>
            </p:cNvPr>
            <p:cNvSpPr/>
            <p:nvPr/>
          </p:nvSpPr>
          <p:spPr bwMode="auto">
            <a:xfrm>
              <a:off x="8621138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C8F688A-67A2-E96F-6961-56C6BE280681}"/>
                </a:ext>
              </a:extLst>
            </p:cNvPr>
            <p:cNvSpPr/>
            <p:nvPr/>
          </p:nvSpPr>
          <p:spPr bwMode="auto">
            <a:xfrm>
              <a:off x="8621138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5AF07AF-0020-49AF-EA50-438B0E44B619}"/>
                </a:ext>
              </a:extLst>
            </p:cNvPr>
            <p:cNvSpPr/>
            <p:nvPr/>
          </p:nvSpPr>
          <p:spPr bwMode="auto">
            <a:xfrm>
              <a:off x="8621138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943DF6-D067-5D5E-C5A6-5F7ED55369C8}"/>
                </a:ext>
              </a:extLst>
            </p:cNvPr>
            <p:cNvSpPr/>
            <p:nvPr/>
          </p:nvSpPr>
          <p:spPr bwMode="auto">
            <a:xfrm>
              <a:off x="8621138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25F0C75-7250-3FE1-9DF5-78E72BF2BDEC}"/>
                </a:ext>
              </a:extLst>
            </p:cNvPr>
            <p:cNvSpPr/>
            <p:nvPr/>
          </p:nvSpPr>
          <p:spPr bwMode="auto">
            <a:xfrm>
              <a:off x="10696372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DEBB68E-20F8-F95C-FF0E-DFEADDF9580E}"/>
                </a:ext>
              </a:extLst>
            </p:cNvPr>
            <p:cNvSpPr/>
            <p:nvPr/>
          </p:nvSpPr>
          <p:spPr bwMode="auto">
            <a:xfrm>
              <a:off x="9658756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117278-0150-843C-9BA8-8EA0F20F75DA}"/>
                </a:ext>
              </a:extLst>
            </p:cNvPr>
            <p:cNvSpPr/>
            <p:nvPr/>
          </p:nvSpPr>
          <p:spPr bwMode="auto">
            <a:xfrm>
              <a:off x="9658756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9155705-8D06-1461-F1DC-A95DAAA8DE11}"/>
                </a:ext>
              </a:extLst>
            </p:cNvPr>
            <p:cNvSpPr/>
            <p:nvPr/>
          </p:nvSpPr>
          <p:spPr bwMode="auto">
            <a:xfrm>
              <a:off x="8621138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CD4EA6B-E439-26A8-5028-7008B9B98B8E}"/>
                </a:ext>
              </a:extLst>
            </p:cNvPr>
            <p:cNvSpPr/>
            <p:nvPr/>
          </p:nvSpPr>
          <p:spPr bwMode="auto">
            <a:xfrm>
              <a:off x="8621138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78AE04B-93A2-F494-0604-2722F69A1AD6}"/>
                </a:ext>
              </a:extLst>
            </p:cNvPr>
            <p:cNvSpPr/>
            <p:nvPr/>
          </p:nvSpPr>
          <p:spPr bwMode="auto">
            <a:xfrm>
              <a:off x="8621138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6D547EA-5C5E-FED9-7F45-0BCF8A02DA99}"/>
                </a:ext>
              </a:extLst>
            </p:cNvPr>
            <p:cNvSpPr/>
            <p:nvPr/>
          </p:nvSpPr>
          <p:spPr bwMode="auto">
            <a:xfrm>
              <a:off x="8621138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1E94B19-F6FD-C560-E7CC-6617D4864DFA}"/>
                </a:ext>
              </a:extLst>
            </p:cNvPr>
            <p:cNvSpPr/>
            <p:nvPr/>
          </p:nvSpPr>
          <p:spPr bwMode="auto">
            <a:xfrm>
              <a:off x="8621138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8FBCF0C-6C86-E86E-7163-A25CF7C4F16E}"/>
                </a:ext>
              </a:extLst>
            </p:cNvPr>
            <p:cNvSpPr/>
            <p:nvPr/>
          </p:nvSpPr>
          <p:spPr bwMode="auto">
            <a:xfrm>
              <a:off x="8621138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5F97A27-1D4B-8488-2351-20D18DF84D1A}"/>
                </a:ext>
              </a:extLst>
            </p:cNvPr>
            <p:cNvSpPr/>
            <p:nvPr/>
          </p:nvSpPr>
          <p:spPr bwMode="auto">
            <a:xfrm>
              <a:off x="9658755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5F6CCD0-4634-29CC-3885-423CE3899299}"/>
                </a:ext>
              </a:extLst>
            </p:cNvPr>
            <p:cNvSpPr/>
            <p:nvPr/>
          </p:nvSpPr>
          <p:spPr bwMode="auto">
            <a:xfrm>
              <a:off x="10696372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BBACC-6A28-9B96-C2C8-A9119D3A4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7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5654-D1E7-D795-8520-9318EA2721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1066710"/>
            <a:ext cx="7072717" cy="460488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b="1" i="1" dirty="0"/>
              <a:t>Option 1</a:t>
            </a:r>
            <a:r>
              <a:rPr lang="en-GB" i="1" dirty="0"/>
              <a:t>: </a:t>
            </a:r>
            <a:r>
              <a:rPr lang="en-GB" dirty="0"/>
              <a:t>Up-scaling TAGE tables</a:t>
            </a:r>
            <a:endParaRPr lang="en-GB" i="1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Increases table access latencies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GB" sz="1900" dirty="0">
                <a:sym typeface="Wingdings" panose="05000000000000000000" pitchFamily="2" charset="2"/>
              </a:rPr>
              <a:t> </a:t>
            </a:r>
            <a:r>
              <a:rPr lang="en-GB" sz="1900" b="0" dirty="0">
                <a:sym typeface="Wingdings" panose="05000000000000000000" pitchFamily="2" charset="2"/>
              </a:rPr>
              <a:t>Offsets accuracy gains [HPCA’03]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ym typeface="Wingdings" panose="05000000000000000000" pitchFamily="2" charset="2"/>
              </a:rPr>
              <a:t>Practical limits to increase the tables</a:t>
            </a:r>
          </a:p>
          <a:p>
            <a:pPr>
              <a:spcBef>
                <a:spcPts val="400"/>
              </a:spcBef>
            </a:pPr>
            <a:endParaRPr lang="en-GB" sz="2200" dirty="0">
              <a:sym typeface="Wingdings" panose="05000000000000000000" pitchFamily="2" charset="2"/>
            </a:endParaRPr>
          </a:p>
          <a:p>
            <a:pPr>
              <a:spcBef>
                <a:spcPts val="400"/>
              </a:spcBef>
            </a:pPr>
            <a:endParaRPr lang="en-GB" sz="2200" b="0" dirty="0"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C3A74-DCD0-61F3-6AEB-D83BBDCC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Jacking up the Branch Predictor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4372A-5C27-8C18-712C-C9CBDBBADC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Up-scaling TAGE tables is counterproductive</a:t>
            </a:r>
          </a:p>
          <a:p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714214-A902-1B05-ECE3-7C0ADB646B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B95194-8781-FA71-9741-0F346C182C53}"/>
              </a:ext>
            </a:extLst>
          </p:cNvPr>
          <p:cNvSpPr/>
          <p:nvPr/>
        </p:nvSpPr>
        <p:spPr bwMode="auto">
          <a:xfrm>
            <a:off x="9632710" y="4380139"/>
            <a:ext cx="190500" cy="642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E4527E-19D0-055C-F1C9-3346CB8935D1}"/>
              </a:ext>
            </a:extLst>
          </p:cNvPr>
          <p:cNvSpPr/>
          <p:nvPr/>
        </p:nvSpPr>
        <p:spPr bwMode="auto">
          <a:xfrm>
            <a:off x="10734716" y="4781127"/>
            <a:ext cx="190500" cy="64296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80D9EF-C9F6-AE87-8965-C3ED846816ED}"/>
              </a:ext>
            </a:extLst>
          </p:cNvPr>
          <p:cNvGrpSpPr/>
          <p:nvPr/>
        </p:nvGrpSpPr>
        <p:grpSpPr>
          <a:xfrm>
            <a:off x="8621138" y="2273358"/>
            <a:ext cx="2960451" cy="1838470"/>
            <a:chOff x="8621138" y="2273358"/>
            <a:chExt cx="2960451" cy="18384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487939-A81F-7CF6-87AA-0657D7906E06}"/>
                </a:ext>
              </a:extLst>
            </p:cNvPr>
            <p:cNvSpPr/>
            <p:nvPr/>
          </p:nvSpPr>
          <p:spPr bwMode="auto">
            <a:xfrm>
              <a:off x="10696372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1CB10C-26FB-55D1-D424-F36337119201}"/>
                </a:ext>
              </a:extLst>
            </p:cNvPr>
            <p:cNvSpPr/>
            <p:nvPr/>
          </p:nvSpPr>
          <p:spPr bwMode="auto">
            <a:xfrm>
              <a:off x="10696372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99050-CAC0-ED7D-5D2B-1721A9028C98}"/>
                </a:ext>
              </a:extLst>
            </p:cNvPr>
            <p:cNvSpPr/>
            <p:nvPr/>
          </p:nvSpPr>
          <p:spPr bwMode="auto">
            <a:xfrm>
              <a:off x="10696372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9DF8CA-DE07-8AED-3896-AFE921C62258}"/>
                </a:ext>
              </a:extLst>
            </p:cNvPr>
            <p:cNvSpPr/>
            <p:nvPr/>
          </p:nvSpPr>
          <p:spPr bwMode="auto">
            <a:xfrm>
              <a:off x="10696372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11F0CA-B87D-8B14-3412-969F59A0AB08}"/>
                </a:ext>
              </a:extLst>
            </p:cNvPr>
            <p:cNvSpPr/>
            <p:nvPr/>
          </p:nvSpPr>
          <p:spPr bwMode="auto">
            <a:xfrm>
              <a:off x="10696372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900348-8FDC-766B-0B4A-8D743C07E3FE}"/>
                </a:ext>
              </a:extLst>
            </p:cNvPr>
            <p:cNvSpPr/>
            <p:nvPr/>
          </p:nvSpPr>
          <p:spPr bwMode="auto">
            <a:xfrm>
              <a:off x="10696372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6CAA12-D7CE-F207-0063-B4913CE31259}"/>
                </a:ext>
              </a:extLst>
            </p:cNvPr>
            <p:cNvSpPr/>
            <p:nvPr/>
          </p:nvSpPr>
          <p:spPr bwMode="auto">
            <a:xfrm>
              <a:off x="10696372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EC4AF1-A85A-F8AD-F65B-00A7814B3E39}"/>
                </a:ext>
              </a:extLst>
            </p:cNvPr>
            <p:cNvSpPr/>
            <p:nvPr/>
          </p:nvSpPr>
          <p:spPr bwMode="auto">
            <a:xfrm>
              <a:off x="10696372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243EEF-27FC-5849-F38B-B4BD7DDD58FD}"/>
                </a:ext>
              </a:extLst>
            </p:cNvPr>
            <p:cNvSpPr/>
            <p:nvPr/>
          </p:nvSpPr>
          <p:spPr bwMode="auto">
            <a:xfrm>
              <a:off x="10696372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55F71A-7E20-2191-B7FB-1B13EB7818FA}"/>
                </a:ext>
              </a:extLst>
            </p:cNvPr>
            <p:cNvSpPr/>
            <p:nvPr/>
          </p:nvSpPr>
          <p:spPr bwMode="auto">
            <a:xfrm>
              <a:off x="10696372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10962E-25E2-BC95-294C-4982ED622EFF}"/>
                </a:ext>
              </a:extLst>
            </p:cNvPr>
            <p:cNvSpPr/>
            <p:nvPr/>
          </p:nvSpPr>
          <p:spPr bwMode="auto">
            <a:xfrm>
              <a:off x="10696372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696EA9-1822-00FB-AC98-DCC80A5E4593}"/>
                </a:ext>
              </a:extLst>
            </p:cNvPr>
            <p:cNvSpPr/>
            <p:nvPr/>
          </p:nvSpPr>
          <p:spPr bwMode="auto">
            <a:xfrm>
              <a:off x="9658756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7A44CA-9D64-936A-98C2-C8B1958E840F}"/>
                </a:ext>
              </a:extLst>
            </p:cNvPr>
            <p:cNvSpPr/>
            <p:nvPr/>
          </p:nvSpPr>
          <p:spPr bwMode="auto">
            <a:xfrm>
              <a:off x="9658756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82B50C-F34E-E1F2-8302-4DC871D0E04D}"/>
                </a:ext>
              </a:extLst>
            </p:cNvPr>
            <p:cNvSpPr/>
            <p:nvPr/>
          </p:nvSpPr>
          <p:spPr bwMode="auto">
            <a:xfrm>
              <a:off x="9658756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39D8C3-3A85-7CB8-1CB7-7F3A1D99642A}"/>
                </a:ext>
              </a:extLst>
            </p:cNvPr>
            <p:cNvSpPr/>
            <p:nvPr/>
          </p:nvSpPr>
          <p:spPr bwMode="auto">
            <a:xfrm>
              <a:off x="9658756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687417-73EA-497B-B0D2-E23483687BB2}"/>
                </a:ext>
              </a:extLst>
            </p:cNvPr>
            <p:cNvSpPr/>
            <p:nvPr/>
          </p:nvSpPr>
          <p:spPr bwMode="auto">
            <a:xfrm>
              <a:off x="9658756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C37DB3-41EC-CB36-B383-A2C40EDF1615}"/>
                </a:ext>
              </a:extLst>
            </p:cNvPr>
            <p:cNvSpPr/>
            <p:nvPr/>
          </p:nvSpPr>
          <p:spPr bwMode="auto">
            <a:xfrm>
              <a:off x="9658756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68FCE3-3623-5E3B-30AD-E94699F8C31C}"/>
                </a:ext>
              </a:extLst>
            </p:cNvPr>
            <p:cNvSpPr/>
            <p:nvPr/>
          </p:nvSpPr>
          <p:spPr bwMode="auto">
            <a:xfrm>
              <a:off x="9658756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A1C3A7-4FCD-10F5-DD37-F8B36802AB18}"/>
                </a:ext>
              </a:extLst>
            </p:cNvPr>
            <p:cNvSpPr/>
            <p:nvPr/>
          </p:nvSpPr>
          <p:spPr bwMode="auto">
            <a:xfrm>
              <a:off x="9658756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A9AC2E-FCD3-854D-3C95-32DED2C703B7}"/>
                </a:ext>
              </a:extLst>
            </p:cNvPr>
            <p:cNvSpPr/>
            <p:nvPr/>
          </p:nvSpPr>
          <p:spPr bwMode="auto">
            <a:xfrm>
              <a:off x="9658756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A7F264-B63A-23E6-F5A8-6047B35F5246}"/>
                </a:ext>
              </a:extLst>
            </p:cNvPr>
            <p:cNvSpPr/>
            <p:nvPr/>
          </p:nvSpPr>
          <p:spPr bwMode="auto">
            <a:xfrm>
              <a:off x="9658756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4C52B6-A77B-831F-987E-55E5F73436D8}"/>
                </a:ext>
              </a:extLst>
            </p:cNvPr>
            <p:cNvSpPr/>
            <p:nvPr/>
          </p:nvSpPr>
          <p:spPr bwMode="auto">
            <a:xfrm>
              <a:off x="8621138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F64479-C607-5768-E337-0AC9AE0CDD27}"/>
                </a:ext>
              </a:extLst>
            </p:cNvPr>
            <p:cNvSpPr/>
            <p:nvPr/>
          </p:nvSpPr>
          <p:spPr bwMode="auto">
            <a:xfrm>
              <a:off x="8621138" y="2425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B6182F-F955-D03B-2274-CF09E3B5DDDA}"/>
                </a:ext>
              </a:extLst>
            </p:cNvPr>
            <p:cNvSpPr/>
            <p:nvPr/>
          </p:nvSpPr>
          <p:spPr bwMode="auto">
            <a:xfrm>
              <a:off x="8621138" y="2578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532437-BB04-C53F-CE84-9D656E23AA24}"/>
                </a:ext>
              </a:extLst>
            </p:cNvPr>
            <p:cNvSpPr/>
            <p:nvPr/>
          </p:nvSpPr>
          <p:spPr bwMode="auto">
            <a:xfrm>
              <a:off x="8621138" y="2882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FB999B-F301-E0EC-253A-BE20CBF44685}"/>
                </a:ext>
              </a:extLst>
            </p:cNvPr>
            <p:cNvSpPr/>
            <p:nvPr/>
          </p:nvSpPr>
          <p:spPr bwMode="auto">
            <a:xfrm>
              <a:off x="8621138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51731F-4935-8193-0641-FF53C6E95A82}"/>
                </a:ext>
              </a:extLst>
            </p:cNvPr>
            <p:cNvSpPr/>
            <p:nvPr/>
          </p:nvSpPr>
          <p:spPr bwMode="auto">
            <a:xfrm>
              <a:off x="8621138" y="3187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A6D1BE-62B0-E8C9-7F69-D43B669DC884}"/>
                </a:ext>
              </a:extLst>
            </p:cNvPr>
            <p:cNvSpPr/>
            <p:nvPr/>
          </p:nvSpPr>
          <p:spPr bwMode="auto">
            <a:xfrm>
              <a:off x="8621138" y="3492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06377D-FFAA-9568-E5A2-98633D711241}"/>
                </a:ext>
              </a:extLst>
            </p:cNvPr>
            <p:cNvSpPr/>
            <p:nvPr/>
          </p:nvSpPr>
          <p:spPr bwMode="auto">
            <a:xfrm>
              <a:off x="10696372" y="2273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5048E3-FD03-FF80-BCDD-56EB0ADAB793}"/>
                </a:ext>
              </a:extLst>
            </p:cNvPr>
            <p:cNvSpPr/>
            <p:nvPr/>
          </p:nvSpPr>
          <p:spPr bwMode="auto">
            <a:xfrm>
              <a:off x="9658756" y="3035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4F86E-830A-04E6-8CC6-1F8A138C60D7}"/>
                </a:ext>
              </a:extLst>
            </p:cNvPr>
            <p:cNvSpPr/>
            <p:nvPr/>
          </p:nvSpPr>
          <p:spPr bwMode="auto">
            <a:xfrm>
              <a:off x="9658756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25C0BF-ED3B-A375-28D9-A10DDB0F4512}"/>
                </a:ext>
              </a:extLst>
            </p:cNvPr>
            <p:cNvSpPr/>
            <p:nvPr/>
          </p:nvSpPr>
          <p:spPr bwMode="auto">
            <a:xfrm>
              <a:off x="8621138" y="27305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0A67C2-CFCC-7114-B474-BD47177C71C4}"/>
                </a:ext>
              </a:extLst>
            </p:cNvPr>
            <p:cNvSpPr/>
            <p:nvPr/>
          </p:nvSpPr>
          <p:spPr bwMode="auto">
            <a:xfrm>
              <a:off x="8621138" y="33401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CCAC2D-C10C-3D88-FFFD-CC0FDD51DBF6}"/>
                </a:ext>
              </a:extLst>
            </p:cNvPr>
            <p:cNvSpPr/>
            <p:nvPr/>
          </p:nvSpPr>
          <p:spPr bwMode="auto">
            <a:xfrm>
              <a:off x="8621138" y="36449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13BF1F-72CE-D5B9-3C53-E1DF1D88737E}"/>
                </a:ext>
              </a:extLst>
            </p:cNvPr>
            <p:cNvSpPr/>
            <p:nvPr/>
          </p:nvSpPr>
          <p:spPr bwMode="auto">
            <a:xfrm>
              <a:off x="8621138" y="37973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750F8D8-2939-9118-9ED5-AD7DCAF226D6}"/>
                </a:ext>
              </a:extLst>
            </p:cNvPr>
            <p:cNvSpPr/>
            <p:nvPr/>
          </p:nvSpPr>
          <p:spPr bwMode="auto">
            <a:xfrm>
              <a:off x="8621138" y="3949758"/>
              <a:ext cx="885217" cy="1583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2CFB6F-4A61-B2A0-77EB-585CC688395F}"/>
                </a:ext>
              </a:extLst>
            </p:cNvPr>
            <p:cNvSpPr/>
            <p:nvPr/>
          </p:nvSpPr>
          <p:spPr bwMode="auto">
            <a:xfrm>
              <a:off x="8621138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D1598D-1FF1-C474-2E8C-F74B009F7777}"/>
                </a:ext>
              </a:extLst>
            </p:cNvPr>
            <p:cNvSpPr/>
            <p:nvPr/>
          </p:nvSpPr>
          <p:spPr bwMode="auto">
            <a:xfrm>
              <a:off x="9658755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BF10431-5F47-8510-3058-F899C0689E97}"/>
                </a:ext>
              </a:extLst>
            </p:cNvPr>
            <p:cNvSpPr/>
            <p:nvPr/>
          </p:nvSpPr>
          <p:spPr bwMode="auto">
            <a:xfrm>
              <a:off x="10696372" y="2273358"/>
              <a:ext cx="885217" cy="183847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0F71FC-C7F5-F4BA-52D0-FB2467D8FB32}"/>
              </a:ext>
            </a:extLst>
          </p:cNvPr>
          <p:cNvGrpSpPr/>
          <p:nvPr/>
        </p:nvGrpSpPr>
        <p:grpSpPr>
          <a:xfrm>
            <a:off x="9063747" y="4111827"/>
            <a:ext cx="1191665" cy="418898"/>
            <a:chOff x="8720847" y="4124527"/>
            <a:chExt cx="1191665" cy="418898"/>
          </a:xfrm>
        </p:grpSpPr>
        <p:sp>
          <p:nvSpPr>
            <p:cNvPr id="66" name="Flowchart: Manual Operation 65">
              <a:extLst>
                <a:ext uri="{FF2B5EF4-FFF2-40B4-BE49-F238E27FC236}">
                  <a16:creationId xmlns:a16="http://schemas.microsoft.com/office/drawing/2014/main" id="{02E082C2-C8DE-88EE-3A4B-334B9D10449A}"/>
                </a:ext>
              </a:extLst>
            </p:cNvPr>
            <p:cNvSpPr/>
            <p:nvPr/>
          </p:nvSpPr>
          <p:spPr bwMode="auto">
            <a:xfrm>
              <a:off x="9269027" y="4396099"/>
              <a:ext cx="643485" cy="147326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67" name="Straight Arrow Connector 21">
              <a:extLst>
                <a:ext uri="{FF2B5EF4-FFF2-40B4-BE49-F238E27FC236}">
                  <a16:creationId xmlns:a16="http://schemas.microsoft.com/office/drawing/2014/main" id="{D331AD67-707C-6E22-AA85-86D4C8271840}"/>
                </a:ext>
              </a:extLst>
            </p:cNvPr>
            <p:cNvCxnSpPr>
              <a:cxnSpLocks/>
              <a:stCxn id="56" idx="2"/>
              <a:endCxn id="54" idx="0"/>
            </p:cNvCxnSpPr>
            <p:nvPr/>
          </p:nvCxnSpPr>
          <p:spPr bwMode="auto">
            <a:xfrm rot="16200000" flipH="1">
              <a:off x="8918798" y="3926576"/>
              <a:ext cx="268311" cy="664213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21">
              <a:extLst>
                <a:ext uri="{FF2B5EF4-FFF2-40B4-BE49-F238E27FC236}">
                  <a16:creationId xmlns:a16="http://schemas.microsoft.com/office/drawing/2014/main" id="{203377CE-E9DB-00A4-98FE-138D33D534DF}"/>
                </a:ext>
              </a:extLst>
            </p:cNvPr>
            <p:cNvCxnSpPr>
              <a:cxnSpLocks/>
              <a:stCxn id="57" idx="2"/>
            </p:cNvCxnSpPr>
            <p:nvPr/>
          </p:nvCxnSpPr>
          <p:spPr bwMode="auto">
            <a:xfrm rot="5400000">
              <a:off x="9617223" y="4263857"/>
              <a:ext cx="280571" cy="191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233EC6-0B33-4C04-6D7F-62550421C9B9}"/>
              </a:ext>
            </a:extLst>
          </p:cNvPr>
          <p:cNvGrpSpPr/>
          <p:nvPr/>
        </p:nvGrpSpPr>
        <p:grpSpPr>
          <a:xfrm>
            <a:off x="9933670" y="4111828"/>
            <a:ext cx="1369960" cy="985114"/>
            <a:chOff x="9590770" y="4124528"/>
            <a:chExt cx="1369960" cy="985114"/>
          </a:xfrm>
        </p:grpSpPr>
        <p:sp>
          <p:nvSpPr>
            <p:cNvPr id="62" name="Flowchart: Manual Operation 61">
              <a:extLst>
                <a:ext uri="{FF2B5EF4-FFF2-40B4-BE49-F238E27FC236}">
                  <a16:creationId xmlns:a16="http://schemas.microsoft.com/office/drawing/2014/main" id="{11AEE08D-C9E0-273B-C994-CA0B5BB31E7F}"/>
                </a:ext>
              </a:extLst>
            </p:cNvPr>
            <p:cNvSpPr/>
            <p:nvPr/>
          </p:nvSpPr>
          <p:spPr bwMode="auto">
            <a:xfrm>
              <a:off x="10317245" y="4796203"/>
              <a:ext cx="643485" cy="151447"/>
            </a:xfrm>
            <a:prstGeom prst="flowChartManualOperation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63" name="Straight Arrow Connector 21">
              <a:extLst>
                <a:ext uri="{FF2B5EF4-FFF2-40B4-BE49-F238E27FC236}">
                  <a16:creationId xmlns:a16="http://schemas.microsoft.com/office/drawing/2014/main" id="{9595D82D-8A4E-DF5D-1D8C-D0B162A7ECD5}"/>
                </a:ext>
              </a:extLst>
            </p:cNvPr>
            <p:cNvCxnSpPr>
              <a:cxnSpLocks/>
              <a:stCxn id="58" idx="2"/>
            </p:cNvCxnSpPr>
            <p:nvPr/>
          </p:nvCxnSpPr>
          <p:spPr bwMode="auto">
            <a:xfrm rot="5400000">
              <a:off x="10455081" y="4459178"/>
              <a:ext cx="675650" cy="6350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21">
              <a:extLst>
                <a:ext uri="{FF2B5EF4-FFF2-40B4-BE49-F238E27FC236}">
                  <a16:creationId xmlns:a16="http://schemas.microsoft.com/office/drawing/2014/main" id="{3B13130D-4328-E05C-F168-BA64DB3065B0}"/>
                </a:ext>
              </a:extLst>
            </p:cNvPr>
            <p:cNvCxnSpPr>
              <a:cxnSpLocks/>
              <a:stCxn id="66" idx="2"/>
              <a:endCxn id="55" idx="0"/>
            </p:cNvCxnSpPr>
            <p:nvPr/>
          </p:nvCxnSpPr>
          <p:spPr bwMode="auto">
            <a:xfrm rot="16200000" flipH="1">
              <a:off x="9913717" y="4220478"/>
              <a:ext cx="250402" cy="89629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21">
              <a:extLst>
                <a:ext uri="{FF2B5EF4-FFF2-40B4-BE49-F238E27FC236}">
                  <a16:creationId xmlns:a16="http://schemas.microsoft.com/office/drawing/2014/main" id="{88B3F9DD-6741-7413-3EA7-4E8DA13A51A6}"/>
                </a:ext>
              </a:extLst>
            </p:cNvPr>
            <p:cNvCxnSpPr>
              <a:cxnSpLocks/>
              <a:stCxn id="62" idx="2"/>
              <a:endCxn id="61" idx="0"/>
            </p:cNvCxnSpPr>
            <p:nvPr/>
          </p:nvCxnSpPr>
          <p:spPr bwMode="auto">
            <a:xfrm rot="16200000" flipH="1">
              <a:off x="10558591" y="5028047"/>
              <a:ext cx="161993" cy="119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DC7C260-A34F-7E25-70E1-F7ADFBDD5780}"/>
              </a:ext>
            </a:extLst>
          </p:cNvPr>
          <p:cNvSpPr txBox="1"/>
          <p:nvPr/>
        </p:nvSpPr>
        <p:spPr>
          <a:xfrm>
            <a:off x="10505872" y="5096943"/>
            <a:ext cx="95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/>
              <a:t>prediction</a:t>
            </a:r>
            <a:endParaRPr lang="de-DE"/>
          </a:p>
        </p:txBody>
      </p:sp>
      <p:pic>
        <p:nvPicPr>
          <p:cNvPr id="152" name="Graphic 151" descr="No sign with solid fill">
            <a:extLst>
              <a:ext uri="{FF2B5EF4-FFF2-40B4-BE49-F238E27FC236}">
                <a16:creationId xmlns:a16="http://schemas.microsoft.com/office/drawing/2014/main" id="{43893343-EC49-E235-28EF-7451E8A26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1927" y="1402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00013 -0.19768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0BDE-C322-9B38-2844-6ED95D1F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41E3C0-37B1-23D9-7E83-094CF3CBDF67}"/>
              </a:ext>
            </a:extLst>
          </p:cNvPr>
          <p:cNvGrpSpPr/>
          <p:nvPr/>
        </p:nvGrpSpPr>
        <p:grpSpPr>
          <a:xfrm>
            <a:off x="11196903" y="1061179"/>
            <a:ext cx="1880314" cy="4592941"/>
            <a:chOff x="11196903" y="1061179"/>
            <a:chExt cx="1880314" cy="45929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102192-4BF8-17EF-D174-1CCE922A66D3}"/>
                </a:ext>
              </a:extLst>
            </p:cNvPr>
            <p:cNvGrpSpPr/>
            <p:nvPr/>
          </p:nvGrpSpPr>
          <p:grpSpPr>
            <a:xfrm>
              <a:off x="11212594" y="1061179"/>
              <a:ext cx="1474490" cy="4592941"/>
              <a:chOff x="11212594" y="1061179"/>
              <a:chExt cx="1474490" cy="459294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21419E-13BD-C09C-7052-135384E4D6C4}"/>
                  </a:ext>
                </a:extLst>
              </p:cNvPr>
              <p:cNvGrpSpPr/>
              <p:nvPr/>
            </p:nvGrpSpPr>
            <p:grpSpPr>
              <a:xfrm>
                <a:off x="11212594" y="1061179"/>
                <a:ext cx="885217" cy="4592941"/>
                <a:chOff x="10816224" y="965578"/>
                <a:chExt cx="885217" cy="4592941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B3528C8-7310-3C5B-A71B-57B46B5A6916}"/>
                    </a:ext>
                  </a:extLst>
                </p:cNvPr>
                <p:cNvSpPr/>
                <p:nvPr/>
              </p:nvSpPr>
              <p:spPr bwMode="auto">
                <a:xfrm>
                  <a:off x="10816224" y="96557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B5688B4-3797-404E-A7B8-D5E22AF8E4F6}"/>
                    </a:ext>
                  </a:extLst>
                </p:cNvPr>
                <p:cNvSpPr/>
                <p:nvPr/>
              </p:nvSpPr>
              <p:spPr bwMode="auto">
                <a:xfrm>
                  <a:off x="10816224" y="111849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472BA9E-C875-B051-6B45-C8F2387A1994}"/>
                    </a:ext>
                  </a:extLst>
                </p:cNvPr>
                <p:cNvSpPr/>
                <p:nvPr/>
              </p:nvSpPr>
              <p:spPr bwMode="auto">
                <a:xfrm>
                  <a:off x="10816224" y="127141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12CEA95-1516-7FD8-BC2E-258F78BAA2F1}"/>
                    </a:ext>
                  </a:extLst>
                </p:cNvPr>
                <p:cNvSpPr/>
                <p:nvPr/>
              </p:nvSpPr>
              <p:spPr bwMode="auto">
                <a:xfrm>
                  <a:off x="10816224" y="142432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B4A8EC0-20A2-7574-8169-7BA51DEEC5B6}"/>
                    </a:ext>
                  </a:extLst>
                </p:cNvPr>
                <p:cNvSpPr/>
                <p:nvPr/>
              </p:nvSpPr>
              <p:spPr bwMode="auto">
                <a:xfrm>
                  <a:off x="10816224" y="157724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B1CEC46-2D99-08EF-88FD-EE04C5E6BFBF}"/>
                    </a:ext>
                  </a:extLst>
                </p:cNvPr>
                <p:cNvSpPr/>
                <p:nvPr/>
              </p:nvSpPr>
              <p:spPr bwMode="auto">
                <a:xfrm>
                  <a:off x="10816224" y="173016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4AADD59-C27B-F608-E802-D821DCADE947}"/>
                    </a:ext>
                  </a:extLst>
                </p:cNvPr>
                <p:cNvSpPr/>
                <p:nvPr/>
              </p:nvSpPr>
              <p:spPr bwMode="auto">
                <a:xfrm>
                  <a:off x="10816224" y="188308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59FAB7D-BCC3-1F5E-79E9-01B78854F4AD}"/>
                    </a:ext>
                  </a:extLst>
                </p:cNvPr>
                <p:cNvSpPr/>
                <p:nvPr/>
              </p:nvSpPr>
              <p:spPr bwMode="auto">
                <a:xfrm>
                  <a:off x="10816224" y="203599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D6C4038-CF17-8BFD-431F-D5425A7A3310}"/>
                    </a:ext>
                  </a:extLst>
                </p:cNvPr>
                <p:cNvSpPr/>
                <p:nvPr/>
              </p:nvSpPr>
              <p:spPr bwMode="auto">
                <a:xfrm>
                  <a:off x="10816224" y="218891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3D39E10-265B-2A8D-460B-84DA9D494ABC}"/>
                    </a:ext>
                  </a:extLst>
                </p:cNvPr>
                <p:cNvSpPr/>
                <p:nvPr/>
              </p:nvSpPr>
              <p:spPr bwMode="auto">
                <a:xfrm>
                  <a:off x="10816224" y="234183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5B08F-EDA0-0EC1-3B65-6CF7EFDC17E9}"/>
                    </a:ext>
                  </a:extLst>
                </p:cNvPr>
                <p:cNvSpPr/>
                <p:nvPr/>
              </p:nvSpPr>
              <p:spPr bwMode="auto">
                <a:xfrm>
                  <a:off x="10816224" y="249474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EA2D142-C736-EF7B-92F0-5E4F4B857FC5}"/>
                    </a:ext>
                  </a:extLst>
                </p:cNvPr>
                <p:cNvSpPr/>
                <p:nvPr/>
              </p:nvSpPr>
              <p:spPr bwMode="auto">
                <a:xfrm>
                  <a:off x="10816224" y="264766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446AA83-E51B-3978-AC81-02F470A14E31}"/>
                    </a:ext>
                  </a:extLst>
                </p:cNvPr>
                <p:cNvSpPr/>
                <p:nvPr/>
              </p:nvSpPr>
              <p:spPr bwMode="auto">
                <a:xfrm>
                  <a:off x="10816224" y="280058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14AC218-4757-D4DD-4B83-511E639A392F}"/>
                    </a:ext>
                  </a:extLst>
                </p:cNvPr>
                <p:cNvSpPr/>
                <p:nvPr/>
              </p:nvSpPr>
              <p:spPr bwMode="auto">
                <a:xfrm>
                  <a:off x="10816224" y="295349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5FCC87-C9D5-B3EC-D68A-0C6C9AC49EB5}"/>
                    </a:ext>
                  </a:extLst>
                </p:cNvPr>
                <p:cNvSpPr/>
                <p:nvPr/>
              </p:nvSpPr>
              <p:spPr bwMode="auto">
                <a:xfrm>
                  <a:off x="10816224" y="310641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5BE8678-3C96-D384-74E6-204629F17C77}"/>
                    </a:ext>
                  </a:extLst>
                </p:cNvPr>
                <p:cNvSpPr/>
                <p:nvPr/>
              </p:nvSpPr>
              <p:spPr bwMode="auto">
                <a:xfrm>
                  <a:off x="10816224" y="325933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C1329CC-24C0-8AFB-4A70-F404509AD51D}"/>
                    </a:ext>
                  </a:extLst>
                </p:cNvPr>
                <p:cNvSpPr/>
                <p:nvPr/>
              </p:nvSpPr>
              <p:spPr bwMode="auto">
                <a:xfrm>
                  <a:off x="10816224" y="341225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7C9B99A-3C76-3D28-D2A0-553FDEC6613E}"/>
                    </a:ext>
                  </a:extLst>
                </p:cNvPr>
                <p:cNvSpPr/>
                <p:nvPr/>
              </p:nvSpPr>
              <p:spPr bwMode="auto">
                <a:xfrm>
                  <a:off x="10816224" y="356516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2BF7BE8-141B-148B-635E-1EADD99D8D7A}"/>
                    </a:ext>
                  </a:extLst>
                </p:cNvPr>
                <p:cNvSpPr/>
                <p:nvPr/>
              </p:nvSpPr>
              <p:spPr bwMode="auto">
                <a:xfrm>
                  <a:off x="10816224" y="371808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6237AA3-C0E0-63CB-8709-36D0776AFCED}"/>
                    </a:ext>
                  </a:extLst>
                </p:cNvPr>
                <p:cNvSpPr/>
                <p:nvPr/>
              </p:nvSpPr>
              <p:spPr bwMode="auto">
                <a:xfrm>
                  <a:off x="10816224" y="387100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1D24F81-6614-9236-3C4A-D15345344E84}"/>
                    </a:ext>
                  </a:extLst>
                </p:cNvPr>
                <p:cNvSpPr/>
                <p:nvPr/>
              </p:nvSpPr>
              <p:spPr bwMode="auto">
                <a:xfrm>
                  <a:off x="10816224" y="402391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A466D8F-663F-D2A0-221B-3579DB1D96BB}"/>
                    </a:ext>
                  </a:extLst>
                </p:cNvPr>
                <p:cNvSpPr/>
                <p:nvPr/>
              </p:nvSpPr>
              <p:spPr bwMode="auto">
                <a:xfrm>
                  <a:off x="10816224" y="417683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E47D84A-1186-8DB3-6401-65B104144C60}"/>
                    </a:ext>
                  </a:extLst>
                </p:cNvPr>
                <p:cNvSpPr/>
                <p:nvPr/>
              </p:nvSpPr>
              <p:spPr bwMode="auto">
                <a:xfrm>
                  <a:off x="10816224" y="432975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FF44590-C01B-B83D-852C-060FEC64EBA4}"/>
                    </a:ext>
                  </a:extLst>
                </p:cNvPr>
                <p:cNvSpPr/>
                <p:nvPr/>
              </p:nvSpPr>
              <p:spPr bwMode="auto">
                <a:xfrm>
                  <a:off x="10816224" y="448266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0EC102D-D26F-07C9-F57E-D9DA12E0EB3C}"/>
                    </a:ext>
                  </a:extLst>
                </p:cNvPr>
                <p:cNvSpPr/>
                <p:nvPr/>
              </p:nvSpPr>
              <p:spPr bwMode="auto">
                <a:xfrm>
                  <a:off x="10816224" y="463558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C472CC5-39F0-2F40-1D55-36632E2F27A2}"/>
                    </a:ext>
                  </a:extLst>
                </p:cNvPr>
                <p:cNvSpPr/>
                <p:nvPr/>
              </p:nvSpPr>
              <p:spPr bwMode="auto">
                <a:xfrm>
                  <a:off x="10816224" y="478850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5ECC599-9DC9-047B-F966-9E8A732923B3}"/>
                    </a:ext>
                  </a:extLst>
                </p:cNvPr>
                <p:cNvSpPr/>
                <p:nvPr/>
              </p:nvSpPr>
              <p:spPr bwMode="auto">
                <a:xfrm>
                  <a:off x="10816224" y="494142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80FD8A3-B138-4810-EB17-D6373C2A7B6D}"/>
                    </a:ext>
                  </a:extLst>
                </p:cNvPr>
                <p:cNvSpPr/>
                <p:nvPr/>
              </p:nvSpPr>
              <p:spPr bwMode="auto">
                <a:xfrm>
                  <a:off x="10816224" y="509433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85A9AD-ADB5-CEA3-0E3B-A6A4100BCF75}"/>
                    </a:ext>
                  </a:extLst>
                </p:cNvPr>
                <p:cNvSpPr/>
                <p:nvPr/>
              </p:nvSpPr>
              <p:spPr bwMode="auto">
                <a:xfrm>
                  <a:off x="10816224" y="524725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3CB2CE2A-F4C7-75EA-D3DA-0205420B66C9}"/>
                    </a:ext>
                  </a:extLst>
                </p:cNvPr>
                <p:cNvSpPr/>
                <p:nvPr/>
              </p:nvSpPr>
              <p:spPr bwMode="auto">
                <a:xfrm>
                  <a:off x="10816224" y="540017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1E60A74-245D-CE2A-4815-FBF32EA8E2EB}"/>
                  </a:ext>
                </a:extLst>
              </p:cNvPr>
              <p:cNvGrpSpPr/>
              <p:nvPr/>
            </p:nvGrpSpPr>
            <p:grpSpPr>
              <a:xfrm>
                <a:off x="11801867" y="1061179"/>
                <a:ext cx="885217" cy="4592941"/>
                <a:chOff x="10816224" y="965578"/>
                <a:chExt cx="885217" cy="459294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579181E-0AED-D50E-5FBF-140CA2B4321E}"/>
                    </a:ext>
                  </a:extLst>
                </p:cNvPr>
                <p:cNvSpPr/>
                <p:nvPr/>
              </p:nvSpPr>
              <p:spPr bwMode="auto">
                <a:xfrm>
                  <a:off x="10816224" y="96557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501B4CA-C376-C6B1-6BFE-C4E22FA61D46}"/>
                    </a:ext>
                  </a:extLst>
                </p:cNvPr>
                <p:cNvSpPr/>
                <p:nvPr/>
              </p:nvSpPr>
              <p:spPr bwMode="auto">
                <a:xfrm>
                  <a:off x="10816224" y="111849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15F3DD1-D1D4-3304-B243-1EAAED89D433}"/>
                    </a:ext>
                  </a:extLst>
                </p:cNvPr>
                <p:cNvSpPr/>
                <p:nvPr/>
              </p:nvSpPr>
              <p:spPr bwMode="auto">
                <a:xfrm>
                  <a:off x="10816224" y="127141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C3FFE1F-0CE6-3C24-87C1-87A87DD6AC36}"/>
                    </a:ext>
                  </a:extLst>
                </p:cNvPr>
                <p:cNvSpPr/>
                <p:nvPr/>
              </p:nvSpPr>
              <p:spPr bwMode="auto">
                <a:xfrm>
                  <a:off x="10816224" y="142432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6566A5D-87E9-130E-2067-DAD78E6AB68E}"/>
                    </a:ext>
                  </a:extLst>
                </p:cNvPr>
                <p:cNvSpPr/>
                <p:nvPr/>
              </p:nvSpPr>
              <p:spPr bwMode="auto">
                <a:xfrm>
                  <a:off x="10816224" y="157724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AD1E26F-B2D7-35B2-178E-E144223637ED}"/>
                    </a:ext>
                  </a:extLst>
                </p:cNvPr>
                <p:cNvSpPr/>
                <p:nvPr/>
              </p:nvSpPr>
              <p:spPr bwMode="auto">
                <a:xfrm>
                  <a:off x="10816224" y="173016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E525665-ED78-DEBD-914D-3928F37F81FA}"/>
                    </a:ext>
                  </a:extLst>
                </p:cNvPr>
                <p:cNvSpPr/>
                <p:nvPr/>
              </p:nvSpPr>
              <p:spPr bwMode="auto">
                <a:xfrm>
                  <a:off x="10816224" y="188308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FCF409-654A-907E-F56F-BBDC2CBAEFA3}"/>
                    </a:ext>
                  </a:extLst>
                </p:cNvPr>
                <p:cNvSpPr/>
                <p:nvPr/>
              </p:nvSpPr>
              <p:spPr bwMode="auto">
                <a:xfrm>
                  <a:off x="10816224" y="203599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6C539D-23D1-16CF-36DA-BB947E0ACA81}"/>
                    </a:ext>
                  </a:extLst>
                </p:cNvPr>
                <p:cNvSpPr/>
                <p:nvPr/>
              </p:nvSpPr>
              <p:spPr bwMode="auto">
                <a:xfrm>
                  <a:off x="10816224" y="218891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EF2D86-3215-3839-A2C0-0F0D6BE4D85F}"/>
                    </a:ext>
                  </a:extLst>
                </p:cNvPr>
                <p:cNvSpPr/>
                <p:nvPr/>
              </p:nvSpPr>
              <p:spPr bwMode="auto">
                <a:xfrm>
                  <a:off x="10816224" y="234183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B06D893-C5A4-8256-1E6F-8CF253925C27}"/>
                    </a:ext>
                  </a:extLst>
                </p:cNvPr>
                <p:cNvSpPr/>
                <p:nvPr/>
              </p:nvSpPr>
              <p:spPr bwMode="auto">
                <a:xfrm>
                  <a:off x="10816224" y="249474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555BF79-380D-ECA2-2961-AEB022F6062B}"/>
                    </a:ext>
                  </a:extLst>
                </p:cNvPr>
                <p:cNvSpPr/>
                <p:nvPr/>
              </p:nvSpPr>
              <p:spPr bwMode="auto">
                <a:xfrm>
                  <a:off x="10816224" y="264766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AE2687B-BF38-8438-A853-2DD35E0BE2BC}"/>
                    </a:ext>
                  </a:extLst>
                </p:cNvPr>
                <p:cNvSpPr/>
                <p:nvPr/>
              </p:nvSpPr>
              <p:spPr bwMode="auto">
                <a:xfrm>
                  <a:off x="10816224" y="280058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60AF74-64D3-4A9B-D043-FC07827965EC}"/>
                    </a:ext>
                  </a:extLst>
                </p:cNvPr>
                <p:cNvSpPr/>
                <p:nvPr/>
              </p:nvSpPr>
              <p:spPr bwMode="auto">
                <a:xfrm>
                  <a:off x="10816224" y="295349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7DAEA93-AD5E-39B0-257E-FFA674883FA9}"/>
                    </a:ext>
                  </a:extLst>
                </p:cNvPr>
                <p:cNvSpPr/>
                <p:nvPr/>
              </p:nvSpPr>
              <p:spPr bwMode="auto">
                <a:xfrm>
                  <a:off x="10816224" y="310641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455A55D-7C76-14F4-3777-B933CE394150}"/>
                    </a:ext>
                  </a:extLst>
                </p:cNvPr>
                <p:cNvSpPr/>
                <p:nvPr/>
              </p:nvSpPr>
              <p:spPr bwMode="auto">
                <a:xfrm>
                  <a:off x="10816224" y="325933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F22174F-CEDA-0E62-4F47-4EA55BD34546}"/>
                    </a:ext>
                  </a:extLst>
                </p:cNvPr>
                <p:cNvSpPr/>
                <p:nvPr/>
              </p:nvSpPr>
              <p:spPr bwMode="auto">
                <a:xfrm>
                  <a:off x="10816224" y="341225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541BE4D-BBD4-C304-C25C-BA70166DD818}"/>
                    </a:ext>
                  </a:extLst>
                </p:cNvPr>
                <p:cNvSpPr/>
                <p:nvPr/>
              </p:nvSpPr>
              <p:spPr bwMode="auto">
                <a:xfrm>
                  <a:off x="10816224" y="356516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08828FD-5CA8-FC30-5A7B-D10C179FFA31}"/>
                    </a:ext>
                  </a:extLst>
                </p:cNvPr>
                <p:cNvSpPr/>
                <p:nvPr/>
              </p:nvSpPr>
              <p:spPr bwMode="auto">
                <a:xfrm>
                  <a:off x="10816224" y="371808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DEC7010-C663-51F1-D000-AC0B8D93BB0E}"/>
                    </a:ext>
                  </a:extLst>
                </p:cNvPr>
                <p:cNvSpPr/>
                <p:nvPr/>
              </p:nvSpPr>
              <p:spPr bwMode="auto">
                <a:xfrm>
                  <a:off x="10816224" y="387100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7662879-A3C2-4A1F-0FD2-C6C10261B0C4}"/>
                    </a:ext>
                  </a:extLst>
                </p:cNvPr>
                <p:cNvSpPr/>
                <p:nvPr/>
              </p:nvSpPr>
              <p:spPr bwMode="auto">
                <a:xfrm>
                  <a:off x="10816224" y="402391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B991351-8C1B-0A69-9C49-80367E9E4905}"/>
                    </a:ext>
                  </a:extLst>
                </p:cNvPr>
                <p:cNvSpPr/>
                <p:nvPr/>
              </p:nvSpPr>
              <p:spPr bwMode="auto">
                <a:xfrm>
                  <a:off x="10816224" y="417683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975B2A4-5E55-8CCF-3E60-7C3ACCD17AF7}"/>
                    </a:ext>
                  </a:extLst>
                </p:cNvPr>
                <p:cNvSpPr/>
                <p:nvPr/>
              </p:nvSpPr>
              <p:spPr bwMode="auto">
                <a:xfrm>
                  <a:off x="10816224" y="432975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EA46278-E63E-E135-9A63-B7B19DB6CA09}"/>
                    </a:ext>
                  </a:extLst>
                </p:cNvPr>
                <p:cNvSpPr/>
                <p:nvPr/>
              </p:nvSpPr>
              <p:spPr bwMode="auto">
                <a:xfrm>
                  <a:off x="10816224" y="448266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1BB61B9-6BE4-1CD9-67BC-535430215A0C}"/>
                    </a:ext>
                  </a:extLst>
                </p:cNvPr>
                <p:cNvSpPr/>
                <p:nvPr/>
              </p:nvSpPr>
              <p:spPr bwMode="auto">
                <a:xfrm>
                  <a:off x="10816224" y="463558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A2C0210-7E2D-2E80-2DBA-946E2185785A}"/>
                    </a:ext>
                  </a:extLst>
                </p:cNvPr>
                <p:cNvSpPr/>
                <p:nvPr/>
              </p:nvSpPr>
              <p:spPr bwMode="auto">
                <a:xfrm>
                  <a:off x="10816224" y="478850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518AE1A-CBFF-D18C-BEC4-597EDF6C401F}"/>
                    </a:ext>
                  </a:extLst>
                </p:cNvPr>
                <p:cNvSpPr/>
                <p:nvPr/>
              </p:nvSpPr>
              <p:spPr bwMode="auto">
                <a:xfrm>
                  <a:off x="10816224" y="494142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44066A8-B56A-FA4F-43A4-2BB54ABDC2A9}"/>
                    </a:ext>
                  </a:extLst>
                </p:cNvPr>
                <p:cNvSpPr/>
                <p:nvPr/>
              </p:nvSpPr>
              <p:spPr bwMode="auto">
                <a:xfrm>
                  <a:off x="10816224" y="509433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0681E58-1A5C-6236-2369-45555735FAE4}"/>
                    </a:ext>
                  </a:extLst>
                </p:cNvPr>
                <p:cNvSpPr/>
                <p:nvPr/>
              </p:nvSpPr>
              <p:spPr bwMode="auto">
                <a:xfrm>
                  <a:off x="10816224" y="524725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01F9466-BF11-972D-DEF6-14D675D178F7}"/>
                    </a:ext>
                  </a:extLst>
                </p:cNvPr>
                <p:cNvSpPr/>
                <p:nvPr/>
              </p:nvSpPr>
              <p:spPr bwMode="auto">
                <a:xfrm>
                  <a:off x="10816224" y="540017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AC1963-F5B3-C51D-38FE-CFFF267CB2D5}"/>
                </a:ext>
              </a:extLst>
            </p:cNvPr>
            <p:cNvSpPr/>
            <p:nvPr/>
          </p:nvSpPr>
          <p:spPr bwMode="auto">
            <a:xfrm>
              <a:off x="11196903" y="1061179"/>
              <a:ext cx="1880314" cy="4592941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2F322B67-A620-6B29-3C9C-B0E9B59B5A17}"/>
              </a:ext>
            </a:extLst>
          </p:cNvPr>
          <p:cNvSpPr/>
          <p:nvPr/>
        </p:nvSpPr>
        <p:spPr bwMode="auto">
          <a:xfrm>
            <a:off x="10690231" y="2096908"/>
            <a:ext cx="421616" cy="218140"/>
          </a:xfrm>
          <a:prstGeom prst="left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5D83D-475C-3CB1-CB7F-0FFF38A90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8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C17D-FF06-A5DE-E9CB-CA96FBB979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5" y="1066710"/>
            <a:ext cx="9093520" cy="458740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b="1" i="1" dirty="0">
                <a:sym typeface="Wingdings" panose="05000000000000000000" pitchFamily="2" charset="2"/>
              </a:rPr>
              <a:t>Option 2</a:t>
            </a:r>
            <a:r>
              <a:rPr lang="en-GB" i="1" dirty="0">
                <a:sym typeface="Wingdings" panose="05000000000000000000" pitchFamily="2" charset="2"/>
              </a:rPr>
              <a:t>: </a:t>
            </a:r>
            <a:r>
              <a:rPr lang="en-GB" dirty="0">
                <a:sym typeface="Wingdings" panose="05000000000000000000" pitchFamily="2" charset="2"/>
              </a:rPr>
              <a:t>Hierarchical TAGE</a:t>
            </a:r>
          </a:p>
          <a:p>
            <a:pPr>
              <a:spcBef>
                <a:spcPts val="0"/>
              </a:spcBef>
            </a:pPr>
            <a:endParaRPr lang="en-GB" sz="2000" dirty="0"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en-GB" b="0" dirty="0">
                <a:cs typeface="+mn-cs"/>
                <a:sym typeface="Wingdings" panose="05000000000000000000" pitchFamily="2" charset="2"/>
              </a:rPr>
              <a:t>Branch Predictor hashes PC with branch history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GB" b="0" dirty="0">
                <a:sym typeface="Wingdings" panose="05000000000000000000" pitchFamily="2" charset="2"/>
              </a:rPr>
              <a:t>which c</a:t>
            </a:r>
            <a:r>
              <a:rPr lang="en-GB" b="0" dirty="0">
                <a:cs typeface="+mn-cs"/>
                <a:sym typeface="Wingdings" panose="05000000000000000000" pitchFamily="2" charset="2"/>
              </a:rPr>
              <a:t>reates two problems: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>
                <a:cs typeface="+mn-cs"/>
                <a:sym typeface="Wingdings" panose="05000000000000000000" pitchFamily="2" charset="2"/>
              </a:rPr>
              <a:t>Many patterns per branch possible</a:t>
            </a:r>
          </a:p>
          <a:p>
            <a:pPr marL="525780" lvl="2"/>
            <a:r>
              <a:rPr lang="en-GB" dirty="0">
                <a:cs typeface="+mn-cs"/>
                <a:sym typeface="Wingdings" panose="05000000000000000000" pitchFamily="2" charset="2"/>
              </a:rPr>
              <a:t>Simple branches: Few patterns</a:t>
            </a:r>
          </a:p>
          <a:p>
            <a:pPr marL="525780" lvl="2"/>
            <a:r>
              <a:rPr lang="en-GB" dirty="0">
                <a:cs typeface="+mn-cs"/>
                <a:sym typeface="Wingdings" panose="05000000000000000000" pitchFamily="2" charset="2"/>
              </a:rPr>
              <a:t>H2P branches: 100-1000s patterns </a:t>
            </a:r>
          </a:p>
          <a:p>
            <a:pPr marL="708660" lvl="3"/>
            <a:r>
              <a:rPr lang="en-GB" dirty="0">
                <a:cs typeface="+mn-cs"/>
                <a:sym typeface="Wingdings" panose="05000000000000000000" pitchFamily="2" charset="2"/>
              </a:rPr>
              <a:t>Impossible to move multiple kilo-bytes per branch</a:t>
            </a:r>
          </a:p>
          <a:p>
            <a:pPr marL="4572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>
                <a:cs typeface="+mn-cs"/>
                <a:sym typeface="Wingdings" panose="05000000000000000000" pitchFamily="2" charset="2"/>
              </a:rPr>
              <a:t>Breaks locality</a:t>
            </a:r>
          </a:p>
          <a:p>
            <a:pPr marL="640080" lvl="2" indent="-457200"/>
            <a:r>
              <a:rPr lang="en-GB" dirty="0">
                <a:cs typeface="+mn-cs"/>
                <a:sym typeface="Wingdings" panose="05000000000000000000" pitchFamily="2" charset="2"/>
              </a:rPr>
              <a:t>Patterns cannot be associated with its branch PC</a:t>
            </a:r>
          </a:p>
          <a:p>
            <a:pPr marL="640080" lvl="2" indent="-457200"/>
            <a:r>
              <a:rPr lang="en-GB" dirty="0">
                <a:cs typeface="+mn-cs"/>
                <a:sym typeface="Wingdings" panose="05000000000000000000" pitchFamily="2" charset="2"/>
              </a:rPr>
              <a:t>Impedes prefetching</a:t>
            </a:r>
            <a:endParaRPr lang="en-GB" b="0" dirty="0"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A8FFC-314F-8FF4-013A-796A370C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Jacking up the Branch Predictor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77B2-7421-47FA-886A-81DB65FF35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 conventional technique to build hierarchical branch predictors!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53E94E-1F91-F890-B79C-8980FDFAA7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ADE562E-0D49-9D5F-7C82-D7D5D0C70F8F}"/>
              </a:ext>
            </a:extLst>
          </p:cNvPr>
          <p:cNvGrpSpPr/>
          <p:nvPr/>
        </p:nvGrpSpPr>
        <p:grpSpPr>
          <a:xfrm>
            <a:off x="7865720" y="1875871"/>
            <a:ext cx="2726109" cy="1906843"/>
            <a:chOff x="8599780" y="3467099"/>
            <a:chExt cx="2960451" cy="190684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3DA03CB-6822-8AE1-968A-01C413553E79}"/>
                </a:ext>
              </a:extLst>
            </p:cNvPr>
            <p:cNvGrpSpPr/>
            <p:nvPr/>
          </p:nvGrpSpPr>
          <p:grpSpPr>
            <a:xfrm>
              <a:off x="8599780" y="3467099"/>
              <a:ext cx="2960451" cy="625799"/>
              <a:chOff x="8599780" y="3467099"/>
              <a:chExt cx="2960451" cy="625799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7CE6724-1090-4B62-6FD9-79D8B70D06E1}"/>
                  </a:ext>
                </a:extLst>
              </p:cNvPr>
              <p:cNvSpPr/>
              <p:nvPr/>
            </p:nvSpPr>
            <p:spPr bwMode="auto">
              <a:xfrm>
                <a:off x="10675014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4074EEF-CB94-B1C7-C601-70E6340AF001}"/>
                  </a:ext>
                </a:extLst>
              </p:cNvPr>
              <p:cNvSpPr/>
              <p:nvPr/>
            </p:nvSpPr>
            <p:spPr bwMode="auto">
              <a:xfrm>
                <a:off x="10675014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5F16ED-A137-29D8-C0A5-632436E644F9}"/>
                  </a:ext>
                </a:extLst>
              </p:cNvPr>
              <p:cNvSpPr/>
              <p:nvPr/>
            </p:nvSpPr>
            <p:spPr bwMode="auto">
              <a:xfrm>
                <a:off x="10675014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A37F28-1DD8-9DA3-FAE8-C1B52CB1F8CB}"/>
                  </a:ext>
                </a:extLst>
              </p:cNvPr>
              <p:cNvSpPr/>
              <p:nvPr/>
            </p:nvSpPr>
            <p:spPr bwMode="auto">
              <a:xfrm>
                <a:off x="10675014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447761D-00F7-E7F3-7B6A-AC31A624939E}"/>
                  </a:ext>
                </a:extLst>
              </p:cNvPr>
              <p:cNvSpPr/>
              <p:nvPr/>
            </p:nvSpPr>
            <p:spPr bwMode="auto">
              <a:xfrm>
                <a:off x="9637398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4D8DD92-16FE-F054-275D-21ACE95406AD}"/>
                  </a:ext>
                </a:extLst>
              </p:cNvPr>
              <p:cNvSpPr/>
              <p:nvPr/>
            </p:nvSpPr>
            <p:spPr bwMode="auto">
              <a:xfrm>
                <a:off x="9637398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5DD54C-FAA7-2E40-3641-4AEB17165FA6}"/>
                  </a:ext>
                </a:extLst>
              </p:cNvPr>
              <p:cNvSpPr/>
              <p:nvPr/>
            </p:nvSpPr>
            <p:spPr bwMode="auto">
              <a:xfrm>
                <a:off x="9637398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54206FA-7E3D-16F2-D251-B7375F15F953}"/>
                  </a:ext>
                </a:extLst>
              </p:cNvPr>
              <p:cNvSpPr/>
              <p:nvPr/>
            </p:nvSpPr>
            <p:spPr bwMode="auto">
              <a:xfrm>
                <a:off x="8599780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24063FB-76F8-204F-0DD5-F4032A7FC559}"/>
                  </a:ext>
                </a:extLst>
              </p:cNvPr>
              <p:cNvSpPr/>
              <p:nvPr/>
            </p:nvSpPr>
            <p:spPr bwMode="auto">
              <a:xfrm>
                <a:off x="9637398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24ABDAA-C789-1CC8-20DC-A2C9761347EC}"/>
                  </a:ext>
                </a:extLst>
              </p:cNvPr>
              <p:cNvSpPr/>
              <p:nvPr/>
            </p:nvSpPr>
            <p:spPr bwMode="auto">
              <a:xfrm>
                <a:off x="8599780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F524EAF-CAD2-E716-7419-667AC4C9C2BE}"/>
                  </a:ext>
                </a:extLst>
              </p:cNvPr>
              <p:cNvSpPr/>
              <p:nvPr/>
            </p:nvSpPr>
            <p:spPr bwMode="auto">
              <a:xfrm>
                <a:off x="8599780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B495699-998B-F02F-5C94-26280AD3A8C1}"/>
                  </a:ext>
                </a:extLst>
              </p:cNvPr>
              <p:cNvSpPr/>
              <p:nvPr/>
            </p:nvSpPr>
            <p:spPr bwMode="auto">
              <a:xfrm>
                <a:off x="8599780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D2AB48F-EC89-B356-E0A1-C02CA15D991F}"/>
                  </a:ext>
                </a:extLst>
              </p:cNvPr>
              <p:cNvSpPr/>
              <p:nvPr/>
            </p:nvSpPr>
            <p:spPr bwMode="auto">
              <a:xfrm>
                <a:off x="8599780" y="3467100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0038EE2-8E7D-E50C-4F2F-FC128EB3E27D}"/>
                  </a:ext>
                </a:extLst>
              </p:cNvPr>
              <p:cNvSpPr/>
              <p:nvPr/>
            </p:nvSpPr>
            <p:spPr bwMode="auto">
              <a:xfrm>
                <a:off x="9637397" y="3467100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A14582-8B4B-0137-29B4-D72C56F530DD}"/>
                  </a:ext>
                </a:extLst>
              </p:cNvPr>
              <p:cNvSpPr/>
              <p:nvPr/>
            </p:nvSpPr>
            <p:spPr bwMode="auto">
              <a:xfrm>
                <a:off x="10675014" y="3467099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23A23DC-4BFE-3E2B-7FCF-BF7EABBE7EB6}"/>
                </a:ext>
              </a:extLst>
            </p:cNvPr>
            <p:cNvGrpSpPr/>
            <p:nvPr/>
          </p:nvGrpSpPr>
          <p:grpSpPr>
            <a:xfrm>
              <a:off x="9042389" y="4092897"/>
              <a:ext cx="2417911" cy="1281045"/>
              <a:chOff x="9042389" y="4092897"/>
              <a:chExt cx="2417911" cy="128104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B0063D1-B30E-BFAB-6C23-989B465A434C}"/>
                  </a:ext>
                </a:extLst>
              </p:cNvPr>
              <p:cNvSpPr/>
              <p:nvPr/>
            </p:nvSpPr>
            <p:spPr bwMode="auto">
              <a:xfrm>
                <a:off x="9632710" y="4380139"/>
                <a:ext cx="190500" cy="64296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41D1904-F9D8-F559-E8D0-4E01DC9FF3C0}"/>
                  </a:ext>
                </a:extLst>
              </p:cNvPr>
              <p:cNvSpPr/>
              <p:nvPr/>
            </p:nvSpPr>
            <p:spPr bwMode="auto">
              <a:xfrm>
                <a:off x="10734716" y="4781127"/>
                <a:ext cx="190500" cy="64296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D37E620-1BEF-6DDE-2ED2-9183F6883D3B}"/>
                  </a:ext>
                </a:extLst>
              </p:cNvPr>
              <p:cNvGrpSpPr/>
              <p:nvPr/>
            </p:nvGrpSpPr>
            <p:grpSpPr>
              <a:xfrm>
                <a:off x="9042389" y="4092897"/>
                <a:ext cx="1213023" cy="437828"/>
                <a:chOff x="8699489" y="4105597"/>
                <a:chExt cx="1213023" cy="437828"/>
              </a:xfrm>
            </p:grpSpPr>
            <p:sp>
              <p:nvSpPr>
                <p:cNvPr id="105" name="Flowchart: Manual Operation 104">
                  <a:extLst>
                    <a:ext uri="{FF2B5EF4-FFF2-40B4-BE49-F238E27FC236}">
                      <a16:creationId xmlns:a16="http://schemas.microsoft.com/office/drawing/2014/main" id="{85844F7E-05BC-1816-7836-C60FE004B107}"/>
                    </a:ext>
                  </a:extLst>
                </p:cNvPr>
                <p:cNvSpPr/>
                <p:nvPr/>
              </p:nvSpPr>
              <p:spPr bwMode="auto">
                <a:xfrm>
                  <a:off x="9269027" y="4396099"/>
                  <a:ext cx="643485" cy="147326"/>
                </a:xfrm>
                <a:prstGeom prst="flowChartManualOperation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cxnSp>
              <p:nvCxnSpPr>
                <p:cNvPr id="106" name="Straight Arrow Connector 21">
                  <a:extLst>
                    <a:ext uri="{FF2B5EF4-FFF2-40B4-BE49-F238E27FC236}">
                      <a16:creationId xmlns:a16="http://schemas.microsoft.com/office/drawing/2014/main" id="{85E15862-58C4-5515-AB92-DE1497B2EFB1}"/>
                    </a:ext>
                  </a:extLst>
                </p:cNvPr>
                <p:cNvCxnSpPr>
                  <a:cxnSpLocks/>
                  <a:stCxn id="101" idx="2"/>
                  <a:endCxn id="62" idx="0"/>
                </p:cNvCxnSpPr>
                <p:nvPr/>
              </p:nvCxnSpPr>
              <p:spPr bwMode="auto">
                <a:xfrm rot="16200000" flipH="1">
                  <a:off x="8898654" y="3906432"/>
                  <a:ext cx="287241" cy="685571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21">
                  <a:extLst>
                    <a:ext uri="{FF2B5EF4-FFF2-40B4-BE49-F238E27FC236}">
                      <a16:creationId xmlns:a16="http://schemas.microsoft.com/office/drawing/2014/main" id="{FE6C4F1E-7BC0-23C2-51DA-FC088D2558AB}"/>
                    </a:ext>
                  </a:extLst>
                </p:cNvPr>
                <p:cNvCxnSpPr>
                  <a:cxnSpLocks/>
                  <a:stCxn id="102" idx="2"/>
                </p:cNvCxnSpPr>
                <p:nvPr/>
              </p:nvCxnSpPr>
              <p:spPr bwMode="auto">
                <a:xfrm rot="5400000">
                  <a:off x="9595868" y="4244929"/>
                  <a:ext cx="280570" cy="190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E924D62-406A-50DB-5798-7F76F341B26A}"/>
                  </a:ext>
                </a:extLst>
              </p:cNvPr>
              <p:cNvGrpSpPr/>
              <p:nvPr/>
            </p:nvGrpSpPr>
            <p:grpSpPr>
              <a:xfrm>
                <a:off x="9933670" y="4092897"/>
                <a:ext cx="1369960" cy="1004045"/>
                <a:chOff x="9590770" y="4105597"/>
                <a:chExt cx="1369960" cy="1004045"/>
              </a:xfrm>
            </p:grpSpPr>
            <p:sp>
              <p:nvSpPr>
                <p:cNvPr id="109" name="Flowchart: Manual Operation 108">
                  <a:extLst>
                    <a:ext uri="{FF2B5EF4-FFF2-40B4-BE49-F238E27FC236}">
                      <a16:creationId xmlns:a16="http://schemas.microsoft.com/office/drawing/2014/main" id="{D6E2F5EE-9E34-0A8A-E604-9C13863BAC4E}"/>
                    </a:ext>
                  </a:extLst>
                </p:cNvPr>
                <p:cNvSpPr/>
                <p:nvPr/>
              </p:nvSpPr>
              <p:spPr bwMode="auto">
                <a:xfrm>
                  <a:off x="10317245" y="4796203"/>
                  <a:ext cx="643485" cy="151447"/>
                </a:xfrm>
                <a:prstGeom prst="flowChartManualOperation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cxnSp>
              <p:nvCxnSpPr>
                <p:cNvPr id="110" name="Straight Arrow Connector 21">
                  <a:extLst>
                    <a:ext uri="{FF2B5EF4-FFF2-40B4-BE49-F238E27FC236}">
                      <a16:creationId xmlns:a16="http://schemas.microsoft.com/office/drawing/2014/main" id="{0B7211FC-2FF6-97CB-C647-D0E28BB670F8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 bwMode="auto">
                <a:xfrm rot="5400000">
                  <a:off x="10433725" y="4440248"/>
                  <a:ext cx="675651" cy="634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21">
                  <a:extLst>
                    <a:ext uri="{FF2B5EF4-FFF2-40B4-BE49-F238E27FC236}">
                      <a16:creationId xmlns:a16="http://schemas.microsoft.com/office/drawing/2014/main" id="{BC70E3A6-AD09-3FB9-F803-ABE9D4733FF8}"/>
                    </a:ext>
                  </a:extLst>
                </p:cNvPr>
                <p:cNvCxnSpPr>
                  <a:cxnSpLocks/>
                  <a:stCxn id="105" idx="2"/>
                  <a:endCxn id="63" idx="0"/>
                </p:cNvCxnSpPr>
                <p:nvPr/>
              </p:nvCxnSpPr>
              <p:spPr bwMode="auto">
                <a:xfrm rot="16200000" flipH="1">
                  <a:off x="9913717" y="4220478"/>
                  <a:ext cx="250402" cy="89629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21">
                  <a:extLst>
                    <a:ext uri="{FF2B5EF4-FFF2-40B4-BE49-F238E27FC236}">
                      <a16:creationId xmlns:a16="http://schemas.microsoft.com/office/drawing/2014/main" id="{2948BC48-540C-11FE-A3F3-388B26CE330F}"/>
                    </a:ext>
                  </a:extLst>
                </p:cNvPr>
                <p:cNvCxnSpPr>
                  <a:cxnSpLocks/>
                  <a:stCxn id="109" idx="2"/>
                  <a:endCxn id="113" idx="0"/>
                </p:cNvCxnSpPr>
                <p:nvPr/>
              </p:nvCxnSpPr>
              <p:spPr bwMode="auto">
                <a:xfrm rot="16200000" flipH="1">
                  <a:off x="10558591" y="5028047"/>
                  <a:ext cx="161993" cy="119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2CB2CE7-F2F0-8049-05E2-BD5020CA25AF}"/>
                  </a:ext>
                </a:extLst>
              </p:cNvPr>
              <p:cNvSpPr txBox="1"/>
              <p:nvPr/>
            </p:nvSpPr>
            <p:spPr>
              <a:xfrm>
                <a:off x="10505872" y="5096943"/>
                <a:ext cx="954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/>
                  <a:t>prediction</a:t>
                </a:r>
                <a:endParaRPr lang="de-DE"/>
              </a:p>
            </p:txBody>
          </p:sp>
        </p:grp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D2A03A3-C8CD-0AEE-3161-994F2743883C}"/>
              </a:ext>
            </a:extLst>
          </p:cNvPr>
          <p:cNvSpPr/>
          <p:nvPr/>
        </p:nvSpPr>
        <p:spPr bwMode="auto">
          <a:xfrm>
            <a:off x="11202523" y="2137431"/>
            <a:ext cx="606420" cy="15834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5B65FD7-123F-24CC-FC9B-C61CB1729AFB}"/>
              </a:ext>
            </a:extLst>
          </p:cNvPr>
          <p:cNvGrpSpPr/>
          <p:nvPr/>
        </p:nvGrpSpPr>
        <p:grpSpPr>
          <a:xfrm>
            <a:off x="7819517" y="1805360"/>
            <a:ext cx="1811211" cy="794273"/>
            <a:chOff x="6541043" y="2601153"/>
            <a:chExt cx="1818424" cy="794273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0CF29D9-E25A-FA2B-A2BA-2A3E7C3778D6}"/>
                </a:ext>
              </a:extLst>
            </p:cNvPr>
            <p:cNvSpPr txBox="1"/>
            <p:nvPr/>
          </p:nvSpPr>
          <p:spPr>
            <a:xfrm>
              <a:off x="7576982" y="2601153"/>
              <a:ext cx="782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PC = ?</a:t>
              </a:r>
              <a:endParaRPr lang="de-DE" sz="1600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C230AE9-40FD-8957-A39A-FEC2D5253CB0}"/>
                </a:ext>
              </a:extLst>
            </p:cNvPr>
            <p:cNvSpPr txBox="1"/>
            <p:nvPr/>
          </p:nvSpPr>
          <p:spPr>
            <a:xfrm>
              <a:off x="6541043" y="3056872"/>
              <a:ext cx="782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PC = ?</a:t>
              </a:r>
              <a:endParaRPr lang="de-DE" sz="1600" b="1" dirty="0"/>
            </a:p>
          </p:txBody>
        </p:sp>
      </p:grpSp>
      <p:pic>
        <p:nvPicPr>
          <p:cNvPr id="6" name="Graphic 5" descr="Tick with solid fill">
            <a:extLst>
              <a:ext uri="{FF2B5EF4-FFF2-40B4-BE49-F238E27FC236}">
                <a16:creationId xmlns:a16="http://schemas.microsoft.com/office/drawing/2014/main" id="{40D63745-7FDD-B7DE-4A46-66C2BB310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6574" y="2937123"/>
            <a:ext cx="404935" cy="404935"/>
          </a:xfrm>
          <a:prstGeom prst="rect">
            <a:avLst/>
          </a:prstGeom>
        </p:spPr>
      </p:pic>
      <p:pic>
        <p:nvPicPr>
          <p:cNvPr id="120" name="Graphic 119" descr="No sign with solid fill">
            <a:extLst>
              <a:ext uri="{FF2B5EF4-FFF2-40B4-BE49-F238E27FC236}">
                <a16:creationId xmlns:a16="http://schemas.microsoft.com/office/drawing/2014/main" id="{84ED7A6A-F123-1967-7E6D-57A5C5137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21" y="3336113"/>
            <a:ext cx="404935" cy="404935"/>
          </a:xfrm>
          <a:prstGeom prst="rect">
            <a:avLst/>
          </a:prstGeom>
        </p:spPr>
      </p:pic>
      <p:pic>
        <p:nvPicPr>
          <p:cNvPr id="121" name="Graphic 120" descr="No sign with solid fill">
            <a:extLst>
              <a:ext uri="{FF2B5EF4-FFF2-40B4-BE49-F238E27FC236}">
                <a16:creationId xmlns:a16="http://schemas.microsoft.com/office/drawing/2014/main" id="{9B16D4CA-AB77-F0BC-0AC6-6707B0199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8796" y="4179585"/>
            <a:ext cx="404935" cy="404935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824ECC8-90C9-87D6-FCF8-BEE26ADB5619}"/>
              </a:ext>
            </a:extLst>
          </p:cNvPr>
          <p:cNvGrpSpPr/>
          <p:nvPr/>
        </p:nvGrpSpPr>
        <p:grpSpPr>
          <a:xfrm>
            <a:off x="11210249" y="1677097"/>
            <a:ext cx="1483976" cy="3352254"/>
            <a:chOff x="6269137" y="60287"/>
            <a:chExt cx="1483976" cy="335225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0E6E4A4-FDA9-048E-5EBF-32D026A8221F}"/>
                </a:ext>
              </a:extLst>
            </p:cNvPr>
            <p:cNvSpPr/>
            <p:nvPr/>
          </p:nvSpPr>
          <p:spPr bwMode="auto">
            <a:xfrm>
              <a:off x="6269137" y="1419191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88FA65A-77BA-1855-2864-32FA0EA1BCE3}"/>
                </a:ext>
              </a:extLst>
            </p:cNvPr>
            <p:cNvSpPr/>
            <p:nvPr/>
          </p:nvSpPr>
          <p:spPr bwMode="auto">
            <a:xfrm>
              <a:off x="6269137" y="203085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5150A9C-E631-25D3-9ADD-E31CCC442840}"/>
                </a:ext>
              </a:extLst>
            </p:cNvPr>
            <p:cNvSpPr/>
            <p:nvPr/>
          </p:nvSpPr>
          <p:spPr bwMode="auto">
            <a:xfrm>
              <a:off x="6269137" y="2489609"/>
              <a:ext cx="598759" cy="17784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0796690-97AE-7FC6-332A-B2F13F383425}"/>
                </a:ext>
              </a:extLst>
            </p:cNvPr>
            <p:cNvSpPr/>
            <p:nvPr/>
          </p:nvSpPr>
          <p:spPr bwMode="auto">
            <a:xfrm>
              <a:off x="6269137" y="3101278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7205FAB-7D74-76CA-1A49-4B2A54261D84}"/>
                </a:ext>
              </a:extLst>
            </p:cNvPr>
            <p:cNvSpPr/>
            <p:nvPr/>
          </p:nvSpPr>
          <p:spPr bwMode="auto">
            <a:xfrm>
              <a:off x="6269137" y="3254195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50C486-6E66-3F59-BFBF-CC1F49B521FF}"/>
                </a:ext>
              </a:extLst>
            </p:cNvPr>
            <p:cNvSpPr/>
            <p:nvPr/>
          </p:nvSpPr>
          <p:spPr bwMode="auto">
            <a:xfrm>
              <a:off x="6858410" y="1419191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93B4017-4823-83B6-E661-22784CD3EF0B}"/>
                </a:ext>
              </a:extLst>
            </p:cNvPr>
            <p:cNvSpPr/>
            <p:nvPr/>
          </p:nvSpPr>
          <p:spPr bwMode="auto">
            <a:xfrm>
              <a:off x="6858410" y="203085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88DFF26-CE09-A047-B087-4BA2E6220EB8}"/>
                </a:ext>
              </a:extLst>
            </p:cNvPr>
            <p:cNvSpPr/>
            <p:nvPr/>
          </p:nvSpPr>
          <p:spPr bwMode="auto">
            <a:xfrm>
              <a:off x="6867896" y="2645044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794D9BF-EBD4-962C-5B57-11B397A72133}"/>
                </a:ext>
              </a:extLst>
            </p:cNvPr>
            <p:cNvSpPr/>
            <p:nvPr/>
          </p:nvSpPr>
          <p:spPr bwMode="auto">
            <a:xfrm>
              <a:off x="6858410" y="3101278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60A08EE-DEC5-EC41-3336-852F55F43C3E}"/>
                </a:ext>
              </a:extLst>
            </p:cNvPr>
            <p:cNvSpPr/>
            <p:nvPr/>
          </p:nvSpPr>
          <p:spPr bwMode="auto">
            <a:xfrm>
              <a:off x="6858410" y="3254195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30A15D2-B9C6-8094-A237-E53A2088EC59}"/>
                </a:ext>
              </a:extLst>
            </p:cNvPr>
            <p:cNvSpPr/>
            <p:nvPr/>
          </p:nvSpPr>
          <p:spPr bwMode="auto">
            <a:xfrm>
              <a:off x="6278623" y="1117962"/>
              <a:ext cx="589273" cy="15291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F627917-3C9A-A577-01AB-163C0466325A}"/>
                </a:ext>
              </a:extLst>
            </p:cNvPr>
            <p:cNvSpPr/>
            <p:nvPr/>
          </p:nvSpPr>
          <p:spPr bwMode="auto">
            <a:xfrm>
              <a:off x="6858410" y="127087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04A10F-4C78-3196-C311-49F7D5103F44}"/>
                </a:ext>
              </a:extLst>
            </p:cNvPr>
            <p:cNvSpPr/>
            <p:nvPr/>
          </p:nvSpPr>
          <p:spPr bwMode="auto">
            <a:xfrm>
              <a:off x="6278623" y="950593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081223-2F75-A4CB-5264-FFE402BA4F52}"/>
                </a:ext>
              </a:extLst>
            </p:cNvPr>
            <p:cNvSpPr/>
            <p:nvPr/>
          </p:nvSpPr>
          <p:spPr bwMode="auto">
            <a:xfrm>
              <a:off x="6867896" y="950593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7919F3B-C6AD-1F5B-587A-D015CAEA5AD8}"/>
                </a:ext>
              </a:extLst>
            </p:cNvPr>
            <p:cNvSpPr/>
            <p:nvPr/>
          </p:nvSpPr>
          <p:spPr bwMode="auto">
            <a:xfrm>
              <a:off x="6278624" y="211839"/>
              <a:ext cx="589208" cy="15510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0523CFA-70C8-400B-11CD-183C12AE9D90}"/>
                </a:ext>
              </a:extLst>
            </p:cNvPr>
            <p:cNvSpPr/>
            <p:nvPr/>
          </p:nvSpPr>
          <p:spPr bwMode="auto">
            <a:xfrm>
              <a:off x="6867896" y="60287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pic>
        <p:nvPicPr>
          <p:cNvPr id="204" name="Graphic 203" descr="No sign with solid fill">
            <a:extLst>
              <a:ext uri="{FF2B5EF4-FFF2-40B4-BE49-F238E27FC236}">
                <a16:creationId xmlns:a16="http://schemas.microsoft.com/office/drawing/2014/main" id="{71DCD930-7A2C-BDBB-026C-F2CF15D6E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60207" y="2388793"/>
            <a:ext cx="913983" cy="9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19674 0.03241 " pathEditMode="relative" rAng="0" ptsTypes="AA">
                                      <p:cBhvr>
                                        <p:cTn id="47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0.03241 L 1.11022E-16 1.85185E-6 " pathEditMode="relative" rAng="0" ptsTypes="AA">
                                      <p:cBhvr>
                                        <p:cTn id="50" dur="1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931 -0.09004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1 -0.09005 L 1.45833E-6 1.11111E-6 " pathEditMode="relative" rAng="0" ptsTypes="AA">
                                      <p:cBhvr>
                                        <p:cTn id="70" dur="1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5" grpId="0" build="p"/>
      <p:bldP spid="189" grpId="0" animBg="1"/>
      <p:bldP spid="189" grpId="1" animBg="1"/>
      <p:bldP spid="18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6A38-E9FC-5ABE-C2E6-3B0BE6EF1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757B1-C69B-3438-EFAD-33FEBDBA6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6492"/>
            <a:fld id="{BBA0E613-80D9-3349-88CE-4F65F8F2CA60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6492"/>
              <a:t>9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5B0A-FDCE-CE04-4826-4337339EB9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774" y="1066710"/>
            <a:ext cx="7329790" cy="4898278"/>
          </a:xfrm>
        </p:spPr>
        <p:txBody>
          <a:bodyPr/>
          <a:lstStyle/>
          <a:p>
            <a:r>
              <a:rPr lang="en-GB" b="1" dirty="0"/>
              <a:t>Approach:</a:t>
            </a:r>
          </a:p>
          <a:p>
            <a:pPr marL="0" lvl="1" indent="0">
              <a:buNone/>
            </a:pPr>
            <a:endParaRPr lang="en-GB" sz="1100" dirty="0">
              <a:cs typeface="+mn-cs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b="0" dirty="0">
                <a:cs typeface="+mn-cs"/>
              </a:rPr>
              <a:t>Identify the subset of patterns needed for the upcoming branch execution</a:t>
            </a:r>
            <a:endParaRPr lang="en-GB" sz="2200" b="0" dirty="0">
              <a:cs typeface="+mn-cs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b="0" dirty="0">
                <a:cs typeface="+mn-cs"/>
              </a:rPr>
              <a:t>Prefetch just those patterns</a:t>
            </a:r>
          </a:p>
          <a:p>
            <a:pPr marL="143828" indent="-266700"/>
            <a:endParaRPr lang="en-GB" dirty="0"/>
          </a:p>
          <a:p>
            <a:pPr marL="143828" indent="-266700"/>
            <a:endParaRPr lang="en-GB" dirty="0"/>
          </a:p>
          <a:p>
            <a:pPr marL="143828" indent="-266700"/>
            <a:endParaRPr lang="en-GB" dirty="0"/>
          </a:p>
          <a:p>
            <a:r>
              <a:rPr lang="en-GB" b="1" dirty="0"/>
              <a:t>Challenge:</a:t>
            </a:r>
          </a:p>
          <a:p>
            <a:pPr defTabSz="357188"/>
            <a:r>
              <a:rPr lang="en-GB" dirty="0"/>
              <a:t>	Localize patterns for an upcoming branch execution</a:t>
            </a:r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DC608-2310-012E-FED8-C5AB528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a Hierarchical Branch Predictor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9619-947D-B106-9BF8-7863B4E2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8B99-F0B0-D084-C29D-5DF00ECC30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MICRO’24: The Last-Level Branch Predictor</a:t>
            </a:r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CCA994-36B9-E93E-BD72-FA973BC0E837}"/>
              </a:ext>
            </a:extLst>
          </p:cNvPr>
          <p:cNvSpPr/>
          <p:nvPr/>
        </p:nvSpPr>
        <p:spPr bwMode="auto">
          <a:xfrm rot="16200000">
            <a:off x="10443684" y="4566408"/>
            <a:ext cx="352472" cy="8141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018748C-1E62-E32A-1FB7-B62DA1386129}"/>
              </a:ext>
            </a:extLst>
          </p:cNvPr>
          <p:cNvGrpSpPr/>
          <p:nvPr/>
        </p:nvGrpSpPr>
        <p:grpSpPr>
          <a:xfrm>
            <a:off x="11196903" y="1061179"/>
            <a:ext cx="1880314" cy="4592941"/>
            <a:chOff x="11196903" y="1061179"/>
            <a:chExt cx="1880314" cy="4592941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9FAF1EC-2768-7492-B5CE-4E716449C804}"/>
                </a:ext>
              </a:extLst>
            </p:cNvPr>
            <p:cNvGrpSpPr/>
            <p:nvPr/>
          </p:nvGrpSpPr>
          <p:grpSpPr>
            <a:xfrm>
              <a:off x="11212594" y="1061179"/>
              <a:ext cx="1474490" cy="4592941"/>
              <a:chOff x="11212594" y="1061179"/>
              <a:chExt cx="1474490" cy="4592941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10E49EA4-DB1B-7AA1-19D8-5D5A89C0B60D}"/>
                  </a:ext>
                </a:extLst>
              </p:cNvPr>
              <p:cNvGrpSpPr/>
              <p:nvPr/>
            </p:nvGrpSpPr>
            <p:grpSpPr>
              <a:xfrm>
                <a:off x="11212594" y="1061179"/>
                <a:ext cx="885217" cy="4592941"/>
                <a:chOff x="10816224" y="965578"/>
                <a:chExt cx="885217" cy="4592941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A958EAE2-7D19-042A-F060-880ACD10031A}"/>
                    </a:ext>
                  </a:extLst>
                </p:cNvPr>
                <p:cNvSpPr/>
                <p:nvPr/>
              </p:nvSpPr>
              <p:spPr bwMode="auto">
                <a:xfrm>
                  <a:off x="10816224" y="96557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A331D18B-65DE-CC6F-2E9A-EE036B5D44DE}"/>
                    </a:ext>
                  </a:extLst>
                </p:cNvPr>
                <p:cNvSpPr/>
                <p:nvPr/>
              </p:nvSpPr>
              <p:spPr bwMode="auto">
                <a:xfrm>
                  <a:off x="10816224" y="111849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311D76FD-A130-4E67-5753-D3C65E68E031}"/>
                    </a:ext>
                  </a:extLst>
                </p:cNvPr>
                <p:cNvSpPr/>
                <p:nvPr/>
              </p:nvSpPr>
              <p:spPr bwMode="auto">
                <a:xfrm>
                  <a:off x="10816224" y="127141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09C698-B4B3-435A-90ED-61CEDF23A9E9}"/>
                    </a:ext>
                  </a:extLst>
                </p:cNvPr>
                <p:cNvSpPr/>
                <p:nvPr/>
              </p:nvSpPr>
              <p:spPr bwMode="auto">
                <a:xfrm>
                  <a:off x="10816224" y="142432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8297950-84F7-A50A-33FA-DE433A80E97E}"/>
                    </a:ext>
                  </a:extLst>
                </p:cNvPr>
                <p:cNvSpPr/>
                <p:nvPr/>
              </p:nvSpPr>
              <p:spPr bwMode="auto">
                <a:xfrm>
                  <a:off x="10816224" y="157724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AF1EBED6-D1ED-E73A-E841-2B152785C12E}"/>
                    </a:ext>
                  </a:extLst>
                </p:cNvPr>
                <p:cNvSpPr/>
                <p:nvPr/>
              </p:nvSpPr>
              <p:spPr bwMode="auto">
                <a:xfrm>
                  <a:off x="10816224" y="173016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11073D30-B7EA-5C75-6787-2EA3E107AA63}"/>
                    </a:ext>
                  </a:extLst>
                </p:cNvPr>
                <p:cNvSpPr/>
                <p:nvPr/>
              </p:nvSpPr>
              <p:spPr bwMode="auto">
                <a:xfrm>
                  <a:off x="10816224" y="188308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32274A86-B272-23FF-DEDD-29102D7D2C01}"/>
                    </a:ext>
                  </a:extLst>
                </p:cNvPr>
                <p:cNvSpPr/>
                <p:nvPr/>
              </p:nvSpPr>
              <p:spPr bwMode="auto">
                <a:xfrm>
                  <a:off x="10816224" y="203599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B0244C6E-9462-D67A-EDCD-9880EE8D4D6D}"/>
                    </a:ext>
                  </a:extLst>
                </p:cNvPr>
                <p:cNvSpPr/>
                <p:nvPr/>
              </p:nvSpPr>
              <p:spPr bwMode="auto">
                <a:xfrm>
                  <a:off x="10816224" y="218891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B376406-9BE7-E484-2867-B743FFF78E5A}"/>
                    </a:ext>
                  </a:extLst>
                </p:cNvPr>
                <p:cNvSpPr/>
                <p:nvPr/>
              </p:nvSpPr>
              <p:spPr bwMode="auto">
                <a:xfrm>
                  <a:off x="10816224" y="234183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434D0407-D8E3-F8F3-FAF7-674031B8A595}"/>
                    </a:ext>
                  </a:extLst>
                </p:cNvPr>
                <p:cNvSpPr/>
                <p:nvPr/>
              </p:nvSpPr>
              <p:spPr bwMode="auto">
                <a:xfrm>
                  <a:off x="10816224" y="249474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74B554C6-3C21-8A62-9DE2-043A59A6F875}"/>
                    </a:ext>
                  </a:extLst>
                </p:cNvPr>
                <p:cNvSpPr/>
                <p:nvPr/>
              </p:nvSpPr>
              <p:spPr bwMode="auto">
                <a:xfrm>
                  <a:off x="10816224" y="264766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13E91E70-05C2-716A-F5DB-B036CD114DEC}"/>
                    </a:ext>
                  </a:extLst>
                </p:cNvPr>
                <p:cNvSpPr/>
                <p:nvPr/>
              </p:nvSpPr>
              <p:spPr bwMode="auto">
                <a:xfrm>
                  <a:off x="10816224" y="280058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D79DD104-445D-00A7-BA7C-D74F78BECA5D}"/>
                    </a:ext>
                  </a:extLst>
                </p:cNvPr>
                <p:cNvSpPr/>
                <p:nvPr/>
              </p:nvSpPr>
              <p:spPr bwMode="auto">
                <a:xfrm>
                  <a:off x="10816224" y="295349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FEC29B56-091D-E5A4-6122-B70C0BA6D849}"/>
                    </a:ext>
                  </a:extLst>
                </p:cNvPr>
                <p:cNvSpPr/>
                <p:nvPr/>
              </p:nvSpPr>
              <p:spPr bwMode="auto">
                <a:xfrm>
                  <a:off x="10816224" y="310641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D313955B-2AC9-6BCE-FDB7-9BCEC229AD33}"/>
                    </a:ext>
                  </a:extLst>
                </p:cNvPr>
                <p:cNvSpPr/>
                <p:nvPr/>
              </p:nvSpPr>
              <p:spPr bwMode="auto">
                <a:xfrm>
                  <a:off x="10816224" y="325933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C83F066A-50C1-154B-701B-32AA706C4B43}"/>
                    </a:ext>
                  </a:extLst>
                </p:cNvPr>
                <p:cNvSpPr/>
                <p:nvPr/>
              </p:nvSpPr>
              <p:spPr bwMode="auto">
                <a:xfrm>
                  <a:off x="10816224" y="341225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8E54AEE7-357C-7D21-D272-E48C902EF151}"/>
                    </a:ext>
                  </a:extLst>
                </p:cNvPr>
                <p:cNvSpPr/>
                <p:nvPr/>
              </p:nvSpPr>
              <p:spPr bwMode="auto">
                <a:xfrm>
                  <a:off x="10816224" y="356516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5A4BF987-8452-7912-E203-D80091EA2F4C}"/>
                    </a:ext>
                  </a:extLst>
                </p:cNvPr>
                <p:cNvSpPr/>
                <p:nvPr/>
              </p:nvSpPr>
              <p:spPr bwMode="auto">
                <a:xfrm>
                  <a:off x="10816224" y="371808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8422EAEF-DC74-AB26-DE3C-2DD79D32D5CF}"/>
                    </a:ext>
                  </a:extLst>
                </p:cNvPr>
                <p:cNvSpPr/>
                <p:nvPr/>
              </p:nvSpPr>
              <p:spPr bwMode="auto">
                <a:xfrm>
                  <a:off x="10816224" y="387100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B4647428-554C-F15E-94E4-810148561E6A}"/>
                    </a:ext>
                  </a:extLst>
                </p:cNvPr>
                <p:cNvSpPr/>
                <p:nvPr/>
              </p:nvSpPr>
              <p:spPr bwMode="auto">
                <a:xfrm>
                  <a:off x="10816224" y="402391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40732AA-E5ED-1DAB-630A-ED44371F50D0}"/>
                    </a:ext>
                  </a:extLst>
                </p:cNvPr>
                <p:cNvSpPr/>
                <p:nvPr/>
              </p:nvSpPr>
              <p:spPr bwMode="auto">
                <a:xfrm>
                  <a:off x="10816224" y="417683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EDED8C3F-F4C9-791D-9B67-9D13680C77FC}"/>
                    </a:ext>
                  </a:extLst>
                </p:cNvPr>
                <p:cNvSpPr/>
                <p:nvPr/>
              </p:nvSpPr>
              <p:spPr bwMode="auto">
                <a:xfrm>
                  <a:off x="10816224" y="432975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1CBC6B58-3B10-225A-0802-434DBD687614}"/>
                    </a:ext>
                  </a:extLst>
                </p:cNvPr>
                <p:cNvSpPr/>
                <p:nvPr/>
              </p:nvSpPr>
              <p:spPr bwMode="auto">
                <a:xfrm>
                  <a:off x="10816224" y="448266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210EEF62-738F-2162-7585-8552110CE9BC}"/>
                    </a:ext>
                  </a:extLst>
                </p:cNvPr>
                <p:cNvSpPr/>
                <p:nvPr/>
              </p:nvSpPr>
              <p:spPr bwMode="auto">
                <a:xfrm>
                  <a:off x="10816224" y="463558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07FD4BBD-3D84-46A7-A14E-72CB1FD7A53F}"/>
                    </a:ext>
                  </a:extLst>
                </p:cNvPr>
                <p:cNvSpPr/>
                <p:nvPr/>
              </p:nvSpPr>
              <p:spPr bwMode="auto">
                <a:xfrm>
                  <a:off x="10816224" y="478850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812EEBAE-DA35-FDDD-528A-8114CF70C0B2}"/>
                    </a:ext>
                  </a:extLst>
                </p:cNvPr>
                <p:cNvSpPr/>
                <p:nvPr/>
              </p:nvSpPr>
              <p:spPr bwMode="auto">
                <a:xfrm>
                  <a:off x="10816224" y="494142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99CCDA34-6D62-DE69-7227-FE9D7700F777}"/>
                    </a:ext>
                  </a:extLst>
                </p:cNvPr>
                <p:cNvSpPr/>
                <p:nvPr/>
              </p:nvSpPr>
              <p:spPr bwMode="auto">
                <a:xfrm>
                  <a:off x="10816224" y="509433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AAA6B745-3D71-1AFB-1242-165963DE0F7D}"/>
                    </a:ext>
                  </a:extLst>
                </p:cNvPr>
                <p:cNvSpPr/>
                <p:nvPr/>
              </p:nvSpPr>
              <p:spPr bwMode="auto">
                <a:xfrm>
                  <a:off x="10816224" y="524725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390D1346-A106-2561-D600-E203C0E28E41}"/>
                    </a:ext>
                  </a:extLst>
                </p:cNvPr>
                <p:cNvSpPr/>
                <p:nvPr/>
              </p:nvSpPr>
              <p:spPr bwMode="auto">
                <a:xfrm>
                  <a:off x="10816224" y="540017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D9E1FFC2-2254-074B-8D28-9D377DA0EC56}"/>
                  </a:ext>
                </a:extLst>
              </p:cNvPr>
              <p:cNvGrpSpPr/>
              <p:nvPr/>
            </p:nvGrpSpPr>
            <p:grpSpPr>
              <a:xfrm>
                <a:off x="11801867" y="1061179"/>
                <a:ext cx="885217" cy="4592941"/>
                <a:chOff x="10816224" y="965578"/>
                <a:chExt cx="885217" cy="4592941"/>
              </a:xfrm>
            </p:grpSpPr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099EEFD-C62E-2C3B-11F5-89A03BD94944}"/>
                    </a:ext>
                  </a:extLst>
                </p:cNvPr>
                <p:cNvSpPr/>
                <p:nvPr/>
              </p:nvSpPr>
              <p:spPr bwMode="auto">
                <a:xfrm>
                  <a:off x="10816224" y="96557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E29437F-04EA-B0A6-A953-F59467D9C275}"/>
                    </a:ext>
                  </a:extLst>
                </p:cNvPr>
                <p:cNvSpPr/>
                <p:nvPr/>
              </p:nvSpPr>
              <p:spPr bwMode="auto">
                <a:xfrm>
                  <a:off x="10816224" y="111849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16BD785A-3F47-5990-9FD5-72CD0B033D07}"/>
                    </a:ext>
                  </a:extLst>
                </p:cNvPr>
                <p:cNvSpPr/>
                <p:nvPr/>
              </p:nvSpPr>
              <p:spPr bwMode="auto">
                <a:xfrm>
                  <a:off x="10816224" y="127141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38608104-3B48-9DE2-AAB1-49E981F0CBA6}"/>
                    </a:ext>
                  </a:extLst>
                </p:cNvPr>
                <p:cNvSpPr/>
                <p:nvPr/>
              </p:nvSpPr>
              <p:spPr bwMode="auto">
                <a:xfrm>
                  <a:off x="10816224" y="142432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C424A8D-3880-B244-39EE-2328A6E251C3}"/>
                    </a:ext>
                  </a:extLst>
                </p:cNvPr>
                <p:cNvSpPr/>
                <p:nvPr/>
              </p:nvSpPr>
              <p:spPr bwMode="auto">
                <a:xfrm>
                  <a:off x="10816224" y="157724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39C957EA-88A2-8E63-CA50-302BE87C0AC5}"/>
                    </a:ext>
                  </a:extLst>
                </p:cNvPr>
                <p:cNvSpPr/>
                <p:nvPr/>
              </p:nvSpPr>
              <p:spPr bwMode="auto">
                <a:xfrm>
                  <a:off x="10816224" y="173016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E0B41784-1F05-0639-792D-8EA4EB62B19F}"/>
                    </a:ext>
                  </a:extLst>
                </p:cNvPr>
                <p:cNvSpPr/>
                <p:nvPr/>
              </p:nvSpPr>
              <p:spPr bwMode="auto">
                <a:xfrm>
                  <a:off x="10816224" y="188308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25871B1-8B48-F210-D6B6-144EF5118B6B}"/>
                    </a:ext>
                  </a:extLst>
                </p:cNvPr>
                <p:cNvSpPr/>
                <p:nvPr/>
              </p:nvSpPr>
              <p:spPr bwMode="auto">
                <a:xfrm>
                  <a:off x="10816224" y="203599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790CCA7F-7342-8933-BAF0-826523A57972}"/>
                    </a:ext>
                  </a:extLst>
                </p:cNvPr>
                <p:cNvSpPr/>
                <p:nvPr/>
              </p:nvSpPr>
              <p:spPr bwMode="auto">
                <a:xfrm>
                  <a:off x="10816224" y="218891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064818F1-71C5-3CD0-5296-11003694DA13}"/>
                    </a:ext>
                  </a:extLst>
                </p:cNvPr>
                <p:cNvSpPr/>
                <p:nvPr/>
              </p:nvSpPr>
              <p:spPr bwMode="auto">
                <a:xfrm>
                  <a:off x="10816224" y="234183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8A4C30B7-543E-5955-8C10-CEB8EF2A4ED1}"/>
                    </a:ext>
                  </a:extLst>
                </p:cNvPr>
                <p:cNvSpPr/>
                <p:nvPr/>
              </p:nvSpPr>
              <p:spPr bwMode="auto">
                <a:xfrm>
                  <a:off x="10816224" y="249474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37A0C10-76B5-123A-06AE-85FC88742F37}"/>
                    </a:ext>
                  </a:extLst>
                </p:cNvPr>
                <p:cNvSpPr/>
                <p:nvPr/>
              </p:nvSpPr>
              <p:spPr bwMode="auto">
                <a:xfrm>
                  <a:off x="10816224" y="264766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055C088-5942-4144-9086-8DD06DB51E7A}"/>
                    </a:ext>
                  </a:extLst>
                </p:cNvPr>
                <p:cNvSpPr/>
                <p:nvPr/>
              </p:nvSpPr>
              <p:spPr bwMode="auto">
                <a:xfrm>
                  <a:off x="10816224" y="280058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7F88BC1A-8920-1C59-8DC2-D28329EB1516}"/>
                    </a:ext>
                  </a:extLst>
                </p:cNvPr>
                <p:cNvSpPr/>
                <p:nvPr/>
              </p:nvSpPr>
              <p:spPr bwMode="auto">
                <a:xfrm>
                  <a:off x="10816224" y="295349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DB45780-D0A9-A335-90B1-E142EBDAFF08}"/>
                    </a:ext>
                  </a:extLst>
                </p:cNvPr>
                <p:cNvSpPr/>
                <p:nvPr/>
              </p:nvSpPr>
              <p:spPr bwMode="auto">
                <a:xfrm>
                  <a:off x="10816224" y="310641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CEEED179-F8F4-455E-07A6-75DE14AFB7B5}"/>
                    </a:ext>
                  </a:extLst>
                </p:cNvPr>
                <p:cNvSpPr/>
                <p:nvPr/>
              </p:nvSpPr>
              <p:spPr bwMode="auto">
                <a:xfrm>
                  <a:off x="10816224" y="325933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8CF88F36-3957-BA1C-FE55-6582B5019C19}"/>
                    </a:ext>
                  </a:extLst>
                </p:cNvPr>
                <p:cNvSpPr/>
                <p:nvPr/>
              </p:nvSpPr>
              <p:spPr bwMode="auto">
                <a:xfrm>
                  <a:off x="10816224" y="341225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4B7BD87-A287-AEC7-B541-D9B24109C05C}"/>
                    </a:ext>
                  </a:extLst>
                </p:cNvPr>
                <p:cNvSpPr/>
                <p:nvPr/>
              </p:nvSpPr>
              <p:spPr bwMode="auto">
                <a:xfrm>
                  <a:off x="10816224" y="356516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804065AB-7FE5-518E-F97D-239507028FE1}"/>
                    </a:ext>
                  </a:extLst>
                </p:cNvPr>
                <p:cNvSpPr/>
                <p:nvPr/>
              </p:nvSpPr>
              <p:spPr bwMode="auto">
                <a:xfrm>
                  <a:off x="10816224" y="371808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287378DF-A66C-9343-F32E-2F83FA1E0985}"/>
                    </a:ext>
                  </a:extLst>
                </p:cNvPr>
                <p:cNvSpPr/>
                <p:nvPr/>
              </p:nvSpPr>
              <p:spPr bwMode="auto">
                <a:xfrm>
                  <a:off x="10816224" y="3871001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E45FE22D-8A5D-9DCA-1870-DE5661F2DDE5}"/>
                    </a:ext>
                  </a:extLst>
                </p:cNvPr>
                <p:cNvSpPr/>
                <p:nvPr/>
              </p:nvSpPr>
              <p:spPr bwMode="auto">
                <a:xfrm>
                  <a:off x="10816224" y="4023918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EE74CB74-8502-D31B-8B47-26231EF5DF7C}"/>
                    </a:ext>
                  </a:extLst>
                </p:cNvPr>
                <p:cNvSpPr/>
                <p:nvPr/>
              </p:nvSpPr>
              <p:spPr bwMode="auto">
                <a:xfrm>
                  <a:off x="10816224" y="4176835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E4D8A32B-B057-84C9-3FFD-2FB0DFADBE0D}"/>
                    </a:ext>
                  </a:extLst>
                </p:cNvPr>
                <p:cNvSpPr/>
                <p:nvPr/>
              </p:nvSpPr>
              <p:spPr bwMode="auto">
                <a:xfrm>
                  <a:off x="10816224" y="4329752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79BF97A8-E75D-A09D-3AB3-F3B7166B5AA1}"/>
                    </a:ext>
                  </a:extLst>
                </p:cNvPr>
                <p:cNvSpPr/>
                <p:nvPr/>
              </p:nvSpPr>
              <p:spPr bwMode="auto">
                <a:xfrm>
                  <a:off x="10816224" y="4482669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AC114C4-44AF-84DF-97A5-284BF2F4E4A7}"/>
                    </a:ext>
                  </a:extLst>
                </p:cNvPr>
                <p:cNvSpPr/>
                <p:nvPr/>
              </p:nvSpPr>
              <p:spPr bwMode="auto">
                <a:xfrm>
                  <a:off x="10816224" y="4635586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5A489E6D-7AA2-40E2-F8DD-5B29AF893847}"/>
                    </a:ext>
                  </a:extLst>
                </p:cNvPr>
                <p:cNvSpPr/>
                <p:nvPr/>
              </p:nvSpPr>
              <p:spPr bwMode="auto">
                <a:xfrm>
                  <a:off x="10816224" y="478850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AEABCCD5-3BC0-B875-D0BD-F4AD90185700}"/>
                    </a:ext>
                  </a:extLst>
                </p:cNvPr>
                <p:cNvSpPr/>
                <p:nvPr/>
              </p:nvSpPr>
              <p:spPr bwMode="auto">
                <a:xfrm>
                  <a:off x="10816224" y="4941420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BDC9FEB1-B4E9-0196-14A2-2D5A4DD82F97}"/>
                    </a:ext>
                  </a:extLst>
                </p:cNvPr>
                <p:cNvSpPr/>
                <p:nvPr/>
              </p:nvSpPr>
              <p:spPr bwMode="auto">
                <a:xfrm>
                  <a:off x="10816224" y="5094337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247A1325-4ABA-21BD-20D7-62C44BB9D91A}"/>
                    </a:ext>
                  </a:extLst>
                </p:cNvPr>
                <p:cNvSpPr/>
                <p:nvPr/>
              </p:nvSpPr>
              <p:spPr bwMode="auto">
                <a:xfrm>
                  <a:off x="10816224" y="5247254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1A2AA3A2-C04B-283E-4CD9-F3CD7A96486B}"/>
                    </a:ext>
                  </a:extLst>
                </p:cNvPr>
                <p:cNvSpPr/>
                <p:nvPr/>
              </p:nvSpPr>
              <p:spPr bwMode="auto">
                <a:xfrm>
                  <a:off x="10816224" y="5400173"/>
                  <a:ext cx="885217" cy="15834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C294C18-66F4-7007-2922-68FFC2D4ECD6}"/>
                </a:ext>
              </a:extLst>
            </p:cNvPr>
            <p:cNvSpPr/>
            <p:nvPr/>
          </p:nvSpPr>
          <p:spPr bwMode="auto">
            <a:xfrm>
              <a:off x="11196903" y="1061179"/>
              <a:ext cx="1880314" cy="4592941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424" name="Arrow: Left-Right 423">
            <a:extLst>
              <a:ext uri="{FF2B5EF4-FFF2-40B4-BE49-F238E27FC236}">
                <a16:creationId xmlns:a16="http://schemas.microsoft.com/office/drawing/2014/main" id="{291AF908-5A08-34BD-21E7-58ABC5CE8E49}"/>
              </a:ext>
            </a:extLst>
          </p:cNvPr>
          <p:cNvSpPr/>
          <p:nvPr/>
        </p:nvSpPr>
        <p:spPr bwMode="auto">
          <a:xfrm>
            <a:off x="10690231" y="2096908"/>
            <a:ext cx="421616" cy="218140"/>
          </a:xfrm>
          <a:prstGeom prst="left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C15DB0F6-F525-9D04-0F12-9A705990EB23}"/>
              </a:ext>
            </a:extLst>
          </p:cNvPr>
          <p:cNvGrpSpPr/>
          <p:nvPr/>
        </p:nvGrpSpPr>
        <p:grpSpPr>
          <a:xfrm>
            <a:off x="7865720" y="1875871"/>
            <a:ext cx="2726109" cy="1906843"/>
            <a:chOff x="8599780" y="3467099"/>
            <a:chExt cx="2960451" cy="1906843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B11E1055-E553-2994-A3C8-8F90B24FFD99}"/>
                </a:ext>
              </a:extLst>
            </p:cNvPr>
            <p:cNvGrpSpPr/>
            <p:nvPr/>
          </p:nvGrpSpPr>
          <p:grpSpPr>
            <a:xfrm>
              <a:off x="8599780" y="3467099"/>
              <a:ext cx="2960451" cy="625799"/>
              <a:chOff x="8599780" y="3467099"/>
              <a:chExt cx="2960451" cy="625799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1A1E8090-666B-AA71-FE1E-205281F470BC}"/>
                  </a:ext>
                </a:extLst>
              </p:cNvPr>
              <p:cNvSpPr/>
              <p:nvPr/>
            </p:nvSpPr>
            <p:spPr bwMode="auto">
              <a:xfrm>
                <a:off x="10675014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9FD60413-7B88-0440-3D7D-C51CB57402CC}"/>
                  </a:ext>
                </a:extLst>
              </p:cNvPr>
              <p:cNvSpPr/>
              <p:nvPr/>
            </p:nvSpPr>
            <p:spPr bwMode="auto">
              <a:xfrm>
                <a:off x="10675014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DEB31A35-317E-6B95-42AD-D4807866CB9D}"/>
                  </a:ext>
                </a:extLst>
              </p:cNvPr>
              <p:cNvSpPr/>
              <p:nvPr/>
            </p:nvSpPr>
            <p:spPr bwMode="auto">
              <a:xfrm>
                <a:off x="10675014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6B460688-9C96-A991-1EE9-C3100E5B58E4}"/>
                  </a:ext>
                </a:extLst>
              </p:cNvPr>
              <p:cNvSpPr/>
              <p:nvPr/>
            </p:nvSpPr>
            <p:spPr bwMode="auto">
              <a:xfrm>
                <a:off x="10675014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F948D97-9C26-4506-439B-3632FACBB47A}"/>
                  </a:ext>
                </a:extLst>
              </p:cNvPr>
              <p:cNvSpPr/>
              <p:nvPr/>
            </p:nvSpPr>
            <p:spPr bwMode="auto">
              <a:xfrm>
                <a:off x="9637398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8DF2279D-A08D-7A4C-3639-5C0A34E6B64B}"/>
                  </a:ext>
                </a:extLst>
              </p:cNvPr>
              <p:cNvSpPr/>
              <p:nvPr/>
            </p:nvSpPr>
            <p:spPr bwMode="auto">
              <a:xfrm>
                <a:off x="9637398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49DA2E68-5301-D606-3B28-67BD34CCE0FC}"/>
                  </a:ext>
                </a:extLst>
              </p:cNvPr>
              <p:cNvSpPr/>
              <p:nvPr/>
            </p:nvSpPr>
            <p:spPr bwMode="auto">
              <a:xfrm>
                <a:off x="9637398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1B74F0DD-8153-8FDB-BD86-7CC4550BE19B}"/>
                  </a:ext>
                </a:extLst>
              </p:cNvPr>
              <p:cNvSpPr/>
              <p:nvPr/>
            </p:nvSpPr>
            <p:spPr bwMode="auto">
              <a:xfrm>
                <a:off x="8599780" y="34736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2ADB78F9-EB09-6F83-FC6E-911A7B87BFCA}"/>
                  </a:ext>
                </a:extLst>
              </p:cNvPr>
              <p:cNvSpPr/>
              <p:nvPr/>
            </p:nvSpPr>
            <p:spPr bwMode="auto">
              <a:xfrm>
                <a:off x="9637398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7A0FA71D-CEAF-9C04-74C9-B07E79FEE51C}"/>
                  </a:ext>
                </a:extLst>
              </p:cNvPr>
              <p:cNvSpPr/>
              <p:nvPr/>
            </p:nvSpPr>
            <p:spPr bwMode="auto">
              <a:xfrm>
                <a:off x="8599780" y="36260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2B3A18B9-E384-6C65-163F-5FAD1E034312}"/>
                  </a:ext>
                </a:extLst>
              </p:cNvPr>
              <p:cNvSpPr/>
              <p:nvPr/>
            </p:nvSpPr>
            <p:spPr bwMode="auto">
              <a:xfrm>
                <a:off x="8599780" y="37784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11AD37CC-B5BE-C659-ED46-A563A8641F15}"/>
                  </a:ext>
                </a:extLst>
              </p:cNvPr>
              <p:cNvSpPr/>
              <p:nvPr/>
            </p:nvSpPr>
            <p:spPr bwMode="auto">
              <a:xfrm>
                <a:off x="8599780" y="3930828"/>
                <a:ext cx="885217" cy="15834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67702880-D1FA-989B-7122-F7B2B483CCF3}"/>
                  </a:ext>
                </a:extLst>
              </p:cNvPr>
              <p:cNvSpPr/>
              <p:nvPr/>
            </p:nvSpPr>
            <p:spPr bwMode="auto">
              <a:xfrm>
                <a:off x="8599780" y="3467100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058B9151-ED19-2ECC-1C6D-940EA1AA9700}"/>
                  </a:ext>
                </a:extLst>
              </p:cNvPr>
              <p:cNvSpPr/>
              <p:nvPr/>
            </p:nvSpPr>
            <p:spPr bwMode="auto">
              <a:xfrm>
                <a:off x="9637397" y="3467100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34DD1B4F-1C4C-CACE-8EA6-740DE28D985B}"/>
                  </a:ext>
                </a:extLst>
              </p:cNvPr>
              <p:cNvSpPr/>
              <p:nvPr/>
            </p:nvSpPr>
            <p:spPr bwMode="auto">
              <a:xfrm>
                <a:off x="10675014" y="3467099"/>
                <a:ext cx="885217" cy="625798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D7E734E7-9E1E-DCB6-1F10-E076555F67AB}"/>
                </a:ext>
              </a:extLst>
            </p:cNvPr>
            <p:cNvGrpSpPr/>
            <p:nvPr/>
          </p:nvGrpSpPr>
          <p:grpSpPr>
            <a:xfrm>
              <a:off x="9042389" y="4092897"/>
              <a:ext cx="2417911" cy="1281045"/>
              <a:chOff x="9042389" y="4092897"/>
              <a:chExt cx="2417911" cy="1281045"/>
            </a:xfrm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6ADE0AAA-2E48-1F96-5E81-9EB745177970}"/>
                  </a:ext>
                </a:extLst>
              </p:cNvPr>
              <p:cNvSpPr/>
              <p:nvPr/>
            </p:nvSpPr>
            <p:spPr bwMode="auto">
              <a:xfrm>
                <a:off x="9632710" y="4380139"/>
                <a:ext cx="190500" cy="64296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B6703CA4-D98F-076C-C81B-FE60FD895459}"/>
                  </a:ext>
                </a:extLst>
              </p:cNvPr>
              <p:cNvSpPr/>
              <p:nvPr/>
            </p:nvSpPr>
            <p:spPr bwMode="auto">
              <a:xfrm>
                <a:off x="10734716" y="4781127"/>
                <a:ext cx="190500" cy="64296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ＭＳ Ｐゴシック" charset="0"/>
                </a:endParaRPr>
              </a:p>
            </p:txBody>
          </p: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89D90DC6-203B-0F96-20E3-1330482A6EFD}"/>
                  </a:ext>
                </a:extLst>
              </p:cNvPr>
              <p:cNvGrpSpPr/>
              <p:nvPr/>
            </p:nvGrpSpPr>
            <p:grpSpPr>
              <a:xfrm>
                <a:off x="9042389" y="4092897"/>
                <a:ext cx="1213023" cy="437828"/>
                <a:chOff x="8699489" y="4105597"/>
                <a:chExt cx="1213023" cy="437828"/>
              </a:xfrm>
            </p:grpSpPr>
            <p:sp>
              <p:nvSpPr>
                <p:cNvPr id="437" name="Flowchart: Manual Operation 436">
                  <a:extLst>
                    <a:ext uri="{FF2B5EF4-FFF2-40B4-BE49-F238E27FC236}">
                      <a16:creationId xmlns:a16="http://schemas.microsoft.com/office/drawing/2014/main" id="{D080782D-CDD4-11C5-D496-88054FC76433}"/>
                    </a:ext>
                  </a:extLst>
                </p:cNvPr>
                <p:cNvSpPr/>
                <p:nvPr/>
              </p:nvSpPr>
              <p:spPr bwMode="auto">
                <a:xfrm>
                  <a:off x="9269027" y="4396099"/>
                  <a:ext cx="643485" cy="147326"/>
                </a:xfrm>
                <a:prstGeom prst="flowChartManualOperation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cxnSp>
              <p:nvCxnSpPr>
                <p:cNvPr id="438" name="Straight Arrow Connector 21">
                  <a:extLst>
                    <a:ext uri="{FF2B5EF4-FFF2-40B4-BE49-F238E27FC236}">
                      <a16:creationId xmlns:a16="http://schemas.microsoft.com/office/drawing/2014/main" id="{BB08CC11-A562-577F-A8C7-B73739985EF1}"/>
                    </a:ext>
                  </a:extLst>
                </p:cNvPr>
                <p:cNvCxnSpPr>
                  <a:cxnSpLocks/>
                  <a:stCxn id="452" idx="2"/>
                  <a:endCxn id="428" idx="0"/>
                </p:cNvCxnSpPr>
                <p:nvPr/>
              </p:nvCxnSpPr>
              <p:spPr bwMode="auto">
                <a:xfrm rot="16200000" flipH="1">
                  <a:off x="8898654" y="3906432"/>
                  <a:ext cx="287241" cy="685571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21">
                  <a:extLst>
                    <a:ext uri="{FF2B5EF4-FFF2-40B4-BE49-F238E27FC236}">
                      <a16:creationId xmlns:a16="http://schemas.microsoft.com/office/drawing/2014/main" id="{A648F6DC-845D-84B6-1526-E4B865905C89}"/>
                    </a:ext>
                  </a:extLst>
                </p:cNvPr>
                <p:cNvCxnSpPr>
                  <a:cxnSpLocks/>
                  <a:stCxn id="453" idx="2"/>
                </p:cNvCxnSpPr>
                <p:nvPr/>
              </p:nvCxnSpPr>
              <p:spPr bwMode="auto">
                <a:xfrm rot="5400000">
                  <a:off x="9595868" y="4244929"/>
                  <a:ext cx="280570" cy="190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2526B505-2B8C-7B7C-D21A-564104622F58}"/>
                  </a:ext>
                </a:extLst>
              </p:cNvPr>
              <p:cNvGrpSpPr/>
              <p:nvPr/>
            </p:nvGrpSpPr>
            <p:grpSpPr>
              <a:xfrm>
                <a:off x="9933670" y="4092897"/>
                <a:ext cx="1369960" cy="1004045"/>
                <a:chOff x="9590770" y="4105597"/>
                <a:chExt cx="1369960" cy="1004045"/>
              </a:xfrm>
            </p:grpSpPr>
            <p:sp>
              <p:nvSpPr>
                <p:cNvPr id="433" name="Flowchart: Manual Operation 432">
                  <a:extLst>
                    <a:ext uri="{FF2B5EF4-FFF2-40B4-BE49-F238E27FC236}">
                      <a16:creationId xmlns:a16="http://schemas.microsoft.com/office/drawing/2014/main" id="{E2307BF1-E125-6D3A-36B3-49507A5BEB22}"/>
                    </a:ext>
                  </a:extLst>
                </p:cNvPr>
                <p:cNvSpPr/>
                <p:nvPr/>
              </p:nvSpPr>
              <p:spPr bwMode="auto">
                <a:xfrm>
                  <a:off x="10317245" y="4796203"/>
                  <a:ext cx="643485" cy="151447"/>
                </a:xfrm>
                <a:prstGeom prst="flowChartManualOperation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  <a:ea typeface="ＭＳ Ｐゴシック" charset="0"/>
                  </a:endParaRPr>
                </a:p>
              </p:txBody>
            </p:sp>
            <p:cxnSp>
              <p:nvCxnSpPr>
                <p:cNvPr id="434" name="Straight Arrow Connector 21">
                  <a:extLst>
                    <a:ext uri="{FF2B5EF4-FFF2-40B4-BE49-F238E27FC236}">
                      <a16:creationId xmlns:a16="http://schemas.microsoft.com/office/drawing/2014/main" id="{24A255A4-5FBC-BAE3-BCE0-F5CC0E1433C1}"/>
                    </a:ext>
                  </a:extLst>
                </p:cNvPr>
                <p:cNvCxnSpPr>
                  <a:cxnSpLocks/>
                  <a:stCxn id="454" idx="2"/>
                </p:cNvCxnSpPr>
                <p:nvPr/>
              </p:nvCxnSpPr>
              <p:spPr bwMode="auto">
                <a:xfrm rot="5400000">
                  <a:off x="10433725" y="4440248"/>
                  <a:ext cx="675651" cy="634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Arrow Connector 21">
                  <a:extLst>
                    <a:ext uri="{FF2B5EF4-FFF2-40B4-BE49-F238E27FC236}">
                      <a16:creationId xmlns:a16="http://schemas.microsoft.com/office/drawing/2014/main" id="{17F547AE-CEE2-4E17-7A44-9B63D2261D13}"/>
                    </a:ext>
                  </a:extLst>
                </p:cNvPr>
                <p:cNvCxnSpPr>
                  <a:cxnSpLocks/>
                  <a:stCxn id="437" idx="2"/>
                  <a:endCxn id="429" idx="0"/>
                </p:cNvCxnSpPr>
                <p:nvPr/>
              </p:nvCxnSpPr>
              <p:spPr bwMode="auto">
                <a:xfrm rot="16200000" flipH="1">
                  <a:off x="9913717" y="4220478"/>
                  <a:ext cx="250402" cy="89629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Arrow Connector 21">
                  <a:extLst>
                    <a:ext uri="{FF2B5EF4-FFF2-40B4-BE49-F238E27FC236}">
                      <a16:creationId xmlns:a16="http://schemas.microsoft.com/office/drawing/2014/main" id="{D9D0FDF2-4F4F-9A52-EA99-C7DE0A974E5A}"/>
                    </a:ext>
                  </a:extLst>
                </p:cNvPr>
                <p:cNvCxnSpPr>
                  <a:cxnSpLocks/>
                  <a:stCxn id="433" idx="2"/>
                  <a:endCxn id="432" idx="0"/>
                </p:cNvCxnSpPr>
                <p:nvPr/>
              </p:nvCxnSpPr>
              <p:spPr bwMode="auto">
                <a:xfrm rot="16200000" flipH="1">
                  <a:off x="10558591" y="5028047"/>
                  <a:ext cx="161993" cy="119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headEnd type="none" w="med" len="med"/>
                  <a:tailEnd type="triangle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D2733A3-C372-617A-88D6-C46B2FF0C3F3}"/>
                  </a:ext>
                </a:extLst>
              </p:cNvPr>
              <p:cNvSpPr txBox="1"/>
              <p:nvPr/>
            </p:nvSpPr>
            <p:spPr>
              <a:xfrm>
                <a:off x="10505872" y="5096943"/>
                <a:ext cx="954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/>
                  <a:t>prediction</a:t>
                </a:r>
                <a:endParaRPr lang="de-DE"/>
              </a:p>
            </p:txBody>
          </p:sp>
        </p:grpSp>
      </p:grp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A7002BE-B093-DBE3-CCBD-5B7D42904BE0}"/>
              </a:ext>
            </a:extLst>
          </p:cNvPr>
          <p:cNvSpPr/>
          <p:nvPr/>
        </p:nvSpPr>
        <p:spPr bwMode="auto">
          <a:xfrm>
            <a:off x="11212203" y="2125482"/>
            <a:ext cx="596740" cy="16155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B6A86F3-259E-81FF-EED2-5188294ECBA3}"/>
              </a:ext>
            </a:extLst>
          </p:cNvPr>
          <p:cNvSpPr/>
          <p:nvPr/>
        </p:nvSpPr>
        <p:spPr bwMode="auto">
          <a:xfrm>
            <a:off x="11213386" y="4879457"/>
            <a:ext cx="813962" cy="15834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F0CBC847-BEDD-A5F6-F3C5-BB61DE27B576}"/>
              </a:ext>
            </a:extLst>
          </p:cNvPr>
          <p:cNvSpPr/>
          <p:nvPr/>
        </p:nvSpPr>
        <p:spPr bwMode="auto">
          <a:xfrm>
            <a:off x="11802659" y="4879457"/>
            <a:ext cx="810826" cy="158346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84C2A13-BDB9-FABB-FDC4-C920C531C23E}"/>
              </a:ext>
            </a:extLst>
          </p:cNvPr>
          <p:cNvGrpSpPr/>
          <p:nvPr/>
        </p:nvGrpSpPr>
        <p:grpSpPr>
          <a:xfrm>
            <a:off x="11210249" y="1677097"/>
            <a:ext cx="1483976" cy="3199337"/>
            <a:chOff x="6269137" y="60287"/>
            <a:chExt cx="1483976" cy="319933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60496D5-2702-0755-473F-7A94A2E4F95A}"/>
                </a:ext>
              </a:extLst>
            </p:cNvPr>
            <p:cNvSpPr/>
            <p:nvPr/>
          </p:nvSpPr>
          <p:spPr bwMode="auto">
            <a:xfrm>
              <a:off x="6269137" y="1419191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ECAFFCD8-5C27-A954-A266-97D68124CD50}"/>
                </a:ext>
              </a:extLst>
            </p:cNvPr>
            <p:cNvSpPr/>
            <p:nvPr/>
          </p:nvSpPr>
          <p:spPr bwMode="auto">
            <a:xfrm>
              <a:off x="6269137" y="203085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1A698F-663F-EF21-D522-FC878E3A1046}"/>
                </a:ext>
              </a:extLst>
            </p:cNvPr>
            <p:cNvSpPr/>
            <p:nvPr/>
          </p:nvSpPr>
          <p:spPr bwMode="auto">
            <a:xfrm>
              <a:off x="6269137" y="2489609"/>
              <a:ext cx="598759" cy="17784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F525FDF9-62CD-DA56-196F-FF761B4B4E8D}"/>
                </a:ext>
              </a:extLst>
            </p:cNvPr>
            <p:cNvSpPr/>
            <p:nvPr/>
          </p:nvSpPr>
          <p:spPr bwMode="auto">
            <a:xfrm>
              <a:off x="6269137" y="3101278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77564DB-EC38-525D-3E6B-92CF83830FED}"/>
                </a:ext>
              </a:extLst>
            </p:cNvPr>
            <p:cNvSpPr/>
            <p:nvPr/>
          </p:nvSpPr>
          <p:spPr bwMode="auto">
            <a:xfrm>
              <a:off x="6858410" y="1419191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8F8786E-AD48-EBA4-6C34-D766A1881064}"/>
                </a:ext>
              </a:extLst>
            </p:cNvPr>
            <p:cNvSpPr/>
            <p:nvPr/>
          </p:nvSpPr>
          <p:spPr bwMode="auto">
            <a:xfrm>
              <a:off x="6858410" y="203085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EE68BBEA-AA85-ACE9-8B8B-9F39B60BAC70}"/>
                </a:ext>
              </a:extLst>
            </p:cNvPr>
            <p:cNvSpPr/>
            <p:nvPr/>
          </p:nvSpPr>
          <p:spPr bwMode="auto">
            <a:xfrm>
              <a:off x="6867896" y="2645044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37398C6-DB3A-049F-E283-53BFA54D5982}"/>
                </a:ext>
              </a:extLst>
            </p:cNvPr>
            <p:cNvSpPr/>
            <p:nvPr/>
          </p:nvSpPr>
          <p:spPr bwMode="auto">
            <a:xfrm>
              <a:off x="6858410" y="3101278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3FC8D89-703C-B9A5-3A8D-A8C5FA824586}"/>
                </a:ext>
              </a:extLst>
            </p:cNvPr>
            <p:cNvSpPr/>
            <p:nvPr/>
          </p:nvSpPr>
          <p:spPr bwMode="auto">
            <a:xfrm>
              <a:off x="6278623" y="1117962"/>
              <a:ext cx="589273" cy="152917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DC1A387-123B-2480-6F96-337B05A9DB1C}"/>
                </a:ext>
              </a:extLst>
            </p:cNvPr>
            <p:cNvSpPr/>
            <p:nvPr/>
          </p:nvSpPr>
          <p:spPr bwMode="auto">
            <a:xfrm>
              <a:off x="6858410" y="1270879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DBEF17EB-6B8C-75D8-3ECA-922E49BDDE2F}"/>
                </a:ext>
              </a:extLst>
            </p:cNvPr>
            <p:cNvSpPr/>
            <p:nvPr/>
          </p:nvSpPr>
          <p:spPr bwMode="auto">
            <a:xfrm>
              <a:off x="6278623" y="950593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F07C6270-8417-548B-7F28-8C9BAE707E6A}"/>
                </a:ext>
              </a:extLst>
            </p:cNvPr>
            <p:cNvSpPr/>
            <p:nvPr/>
          </p:nvSpPr>
          <p:spPr bwMode="auto">
            <a:xfrm>
              <a:off x="6867896" y="950593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EF3754F2-2943-6EF2-16FA-6203643918CA}"/>
                </a:ext>
              </a:extLst>
            </p:cNvPr>
            <p:cNvSpPr/>
            <p:nvPr/>
          </p:nvSpPr>
          <p:spPr bwMode="auto">
            <a:xfrm>
              <a:off x="6278624" y="211839"/>
              <a:ext cx="589208" cy="15510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480026C5-FC74-918E-B4CD-F2D6C572D0F3}"/>
                </a:ext>
              </a:extLst>
            </p:cNvPr>
            <p:cNvSpPr/>
            <p:nvPr/>
          </p:nvSpPr>
          <p:spPr bwMode="auto">
            <a:xfrm>
              <a:off x="6867896" y="60287"/>
              <a:ext cx="885217" cy="1583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8A0F811-55F1-B704-E8BB-91DCE7A240CB}"/>
              </a:ext>
            </a:extLst>
          </p:cNvPr>
          <p:cNvSpPr/>
          <p:nvPr/>
        </p:nvSpPr>
        <p:spPr bwMode="auto">
          <a:xfrm>
            <a:off x="11097445" y="4700571"/>
            <a:ext cx="1801787" cy="57952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9597 -0.3706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-18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24349 -0.392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-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77" grpId="0" animBg="1"/>
      <p:bldP spid="478" grpId="0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icsa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1791</Words>
  <Application>Microsoft Office PowerPoint</Application>
  <PresentationFormat>Widescreen</PresentationFormat>
  <Paragraphs>838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Gill Sans Nova</vt:lpstr>
      <vt:lpstr>System Font Regular</vt:lpstr>
      <vt:lpstr>Times</vt:lpstr>
      <vt:lpstr>Times New Roman</vt:lpstr>
      <vt:lpstr>Wingdings</vt:lpstr>
      <vt:lpstr>icsatemplate</vt:lpstr>
      <vt:lpstr>The Last-Level Branch Predictor</vt:lpstr>
      <vt:lpstr>Branch Prediction</vt:lpstr>
      <vt:lpstr>State-of-the-art in Branch Prediction</vt:lpstr>
      <vt:lpstr>TAGE in the Limit</vt:lpstr>
      <vt:lpstr>Understanding the Branch Working Set</vt:lpstr>
      <vt:lpstr>Understanding the Branch Working Set</vt:lpstr>
      <vt:lpstr>Jacking up the Branch Predictor</vt:lpstr>
      <vt:lpstr>Jacking up the Branch Predictor</vt:lpstr>
      <vt:lpstr>Towards a Hierarchical Branch Predictor</vt:lpstr>
      <vt:lpstr>Introducing Contexts</vt:lpstr>
      <vt:lpstr>Introducing Contexts</vt:lpstr>
      <vt:lpstr>Introducing Contexts</vt:lpstr>
      <vt:lpstr>Confirming Contexts</vt:lpstr>
      <vt:lpstr>The Last-Level Branch Predictor (LLBP)</vt:lpstr>
      <vt:lpstr>The Last-Level Branch Predictor (LLBP)</vt:lpstr>
      <vt:lpstr>The Last-Level Branch Predictor (LLBP)</vt:lpstr>
      <vt:lpstr>Results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Schall</dc:creator>
  <cp:lastModifiedBy>David Schall</cp:lastModifiedBy>
  <cp:revision>192</cp:revision>
  <cp:lastPrinted>2023-10-10T09:14:35Z</cp:lastPrinted>
  <dcterms:created xsi:type="dcterms:W3CDTF">2016-06-18T19:50:20Z</dcterms:created>
  <dcterms:modified xsi:type="dcterms:W3CDTF">2024-11-06T11:56:18Z</dcterms:modified>
</cp:coreProperties>
</file>