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2.xml" ContentType="application/vnd.openxmlformats-officedocument.presentationml.comments+xml"/>
  <Override PartName="/ppt/notesSlides/notesSlide8.xml" ContentType="application/vnd.openxmlformats-officedocument.presentationml.notesSlide+xml"/>
  <Override PartName="/ppt/comments/comment3.xml" ContentType="application/vnd.openxmlformats-officedocument.presentationml.comments+xml"/>
  <Override PartName="/ppt/notesSlides/notesSlide9.xml" ContentType="application/vnd.openxmlformats-officedocument.presentationml.notesSlide+xml"/>
  <Override PartName="/ppt/comments/comment4.xml" ContentType="application/vnd.openxmlformats-officedocument.presentationml.comments+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 id="2147483758" r:id="rId2"/>
  </p:sldMasterIdLst>
  <p:notesMasterIdLst>
    <p:notesMasterId r:id="rId15"/>
  </p:notesMasterIdLst>
  <p:handoutMasterIdLst>
    <p:handoutMasterId r:id="rId16"/>
  </p:handoutMasterIdLst>
  <p:sldIdLst>
    <p:sldId id="445" r:id="rId3"/>
    <p:sldId id="1302" r:id="rId4"/>
    <p:sldId id="1301" r:id="rId5"/>
    <p:sldId id="257" r:id="rId6"/>
    <p:sldId id="447" r:id="rId7"/>
    <p:sldId id="450" r:id="rId8"/>
    <p:sldId id="448" r:id="rId9"/>
    <p:sldId id="1268" r:id="rId10"/>
    <p:sldId id="1276" r:id="rId11"/>
    <p:sldId id="1271" r:id="rId12"/>
    <p:sldId id="1253" r:id="rId13"/>
    <p:sldId id="1274" r:id="rId14"/>
  </p:sldIdLst>
  <p:sldSz cx="12192000" cy="6858000"/>
  <p:notesSz cx="6794500" cy="9931400"/>
  <p:defaultTextStyle>
    <a:defPPr>
      <a:defRPr lang="en-US"/>
    </a:defPPr>
    <a:lvl1pPr marL="0" algn="l" defTabSz="914295" rtl="0" eaLnBrk="1" latinLnBrk="0" hangingPunct="1">
      <a:defRPr sz="1800" kern="1200">
        <a:solidFill>
          <a:schemeClr val="tx1"/>
        </a:solidFill>
        <a:latin typeface="+mn-lt"/>
        <a:ea typeface="+mn-ea"/>
        <a:cs typeface="+mn-cs"/>
      </a:defRPr>
    </a:lvl1pPr>
    <a:lvl2pPr marL="457148" algn="l" defTabSz="914295" rtl="0" eaLnBrk="1" latinLnBrk="0" hangingPunct="1">
      <a:defRPr sz="1800" kern="1200">
        <a:solidFill>
          <a:schemeClr val="tx1"/>
        </a:solidFill>
        <a:latin typeface="+mn-lt"/>
        <a:ea typeface="+mn-ea"/>
        <a:cs typeface="+mn-cs"/>
      </a:defRPr>
    </a:lvl2pPr>
    <a:lvl3pPr marL="914295" algn="l" defTabSz="914295" rtl="0" eaLnBrk="1" latinLnBrk="0" hangingPunct="1">
      <a:defRPr sz="1800" kern="1200">
        <a:solidFill>
          <a:schemeClr val="tx1"/>
        </a:solidFill>
        <a:latin typeface="+mn-lt"/>
        <a:ea typeface="+mn-ea"/>
        <a:cs typeface="+mn-cs"/>
      </a:defRPr>
    </a:lvl3pPr>
    <a:lvl4pPr marL="1371440" algn="l" defTabSz="914295" rtl="0" eaLnBrk="1" latinLnBrk="0" hangingPunct="1">
      <a:defRPr sz="1800" kern="1200">
        <a:solidFill>
          <a:schemeClr val="tx1"/>
        </a:solidFill>
        <a:latin typeface="+mn-lt"/>
        <a:ea typeface="+mn-ea"/>
        <a:cs typeface="+mn-cs"/>
      </a:defRPr>
    </a:lvl4pPr>
    <a:lvl5pPr marL="1828588" algn="l" defTabSz="914295" rtl="0" eaLnBrk="1" latinLnBrk="0" hangingPunct="1">
      <a:defRPr sz="1800" kern="1200">
        <a:solidFill>
          <a:schemeClr val="tx1"/>
        </a:solidFill>
        <a:latin typeface="+mn-lt"/>
        <a:ea typeface="+mn-ea"/>
        <a:cs typeface="+mn-cs"/>
      </a:defRPr>
    </a:lvl5pPr>
    <a:lvl6pPr marL="2285736" algn="l" defTabSz="914295" rtl="0" eaLnBrk="1" latinLnBrk="0" hangingPunct="1">
      <a:defRPr sz="1800" kern="1200">
        <a:solidFill>
          <a:schemeClr val="tx1"/>
        </a:solidFill>
        <a:latin typeface="+mn-lt"/>
        <a:ea typeface="+mn-ea"/>
        <a:cs typeface="+mn-cs"/>
      </a:defRPr>
    </a:lvl6pPr>
    <a:lvl7pPr marL="2742883" algn="l" defTabSz="914295" rtl="0" eaLnBrk="1" latinLnBrk="0" hangingPunct="1">
      <a:defRPr sz="1800" kern="1200">
        <a:solidFill>
          <a:schemeClr val="tx1"/>
        </a:solidFill>
        <a:latin typeface="+mn-lt"/>
        <a:ea typeface="+mn-ea"/>
        <a:cs typeface="+mn-cs"/>
      </a:defRPr>
    </a:lvl7pPr>
    <a:lvl8pPr marL="3200030" algn="l" defTabSz="914295" rtl="0" eaLnBrk="1" latinLnBrk="0" hangingPunct="1">
      <a:defRPr sz="1800" kern="1200">
        <a:solidFill>
          <a:schemeClr val="tx1"/>
        </a:solidFill>
        <a:latin typeface="+mn-lt"/>
        <a:ea typeface="+mn-ea"/>
        <a:cs typeface="+mn-cs"/>
      </a:defRPr>
    </a:lvl8pPr>
    <a:lvl9pPr marL="3657177" algn="l" defTabSz="914295"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Motivation" id="{FA2ED05E-BA2B-46A8-9711-3C9BDB454B8A}">
          <p14:sldIdLst>
            <p14:sldId id="445"/>
            <p14:sldId id="1302"/>
            <p14:sldId id="1301"/>
            <p14:sldId id="257"/>
            <p14:sldId id="447"/>
            <p14:sldId id="450"/>
            <p14:sldId id="448"/>
            <p14:sldId id="1268"/>
            <p14:sldId id="1276"/>
            <p14:sldId id="1271"/>
            <p14:sldId id="1253"/>
            <p14:sldId id="1274"/>
          </p14:sldIdLst>
        </p14:section>
        <p14:section name="Characterization" id="{AAD4F24F-1369-401A-A713-7927CE3C8C2E}">
          <p14:sldIdLst/>
        </p14:section>
        <p14:section name="Optimization" id="{A4183C91-7B51-4DCE-9F3A-0A0E01F87B6C}">
          <p14:sldIdLst/>
        </p14:section>
        <p14:section name="Backup" id="{DCF1461F-18D7-4D86-85CE-1A1AD567CA9F}">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393" userDrawn="1">
          <p15:clr>
            <a:srgbClr val="A4A3A4"/>
          </p15:clr>
        </p15:guide>
        <p15:guide id="4" pos="731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2611911-12F1-E1D7-6F84-C6B8C4E23D28}" name="USTIUGOV Dmitrii" initials="UD" userId="S::s1373190@ed.ac.uk::d552d63d-53f2-4907-afb1-f87d61ffb901" providerId="AD"/>
  <p188:author id="{0B9A7B21-AEDE-2280-88DF-CC8EC297B039}" name="SCHALL David" initials="SD" userId="SCHALL David" providerId="None"/>
  <p188:author id="{7CFAD5DA-0E1C-9ECD-7F93-F146EE60587A}" name="David Schall" initials="DS" userId="David Schall"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MARGARITOV Artemiy" initials="MA" lastIdx="1" clrIdx="0">
    <p:extLst>
      <p:ext uri="{19B8F6BF-5375-455C-9EA6-DF929625EA0E}">
        <p15:presenceInfo xmlns:p15="http://schemas.microsoft.com/office/powerpoint/2012/main" userId="MARGARITOV Artemiy" providerId="None"/>
      </p:ext>
    </p:extLst>
  </p:cmAuthor>
  <p:cmAuthor id="2" name="MARGARITOV Artemiy" initials="MA [2]" lastIdx="1" clrIdx="1">
    <p:extLst>
      <p:ext uri="{19B8F6BF-5375-455C-9EA6-DF929625EA0E}">
        <p15:presenceInfo xmlns:p15="http://schemas.microsoft.com/office/powerpoint/2012/main" userId="S::s1470894@ed.ac.uk::9886f01e-7652-4a85-8826-f77775a4a51e" providerId="AD"/>
      </p:ext>
    </p:extLst>
  </p:cmAuthor>
  <p:cmAuthor id="3" name="Dmitrii Ustiugov" initials="" lastIdx="2" clrIdx="2"/>
  <p:cmAuthor id="4" name="SCHALL David" initials="SD" lastIdx="25" clrIdx="3">
    <p:extLst>
      <p:ext uri="{19B8F6BF-5375-455C-9EA6-DF929625EA0E}">
        <p15:presenceInfo xmlns:p15="http://schemas.microsoft.com/office/powerpoint/2012/main" userId="SCHALL Davi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5E5F"/>
    <a:srgbClr val="6DC1C3"/>
    <a:srgbClr val="5447FB"/>
    <a:srgbClr val="5A3FBF"/>
    <a:srgbClr val="6E43BB"/>
    <a:srgbClr val="283240"/>
    <a:srgbClr val="374557"/>
    <a:srgbClr val="F5EF09"/>
    <a:srgbClr val="E1DC08"/>
    <a:srgbClr val="E3F4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0510CD-B327-4B90-9BFE-026D9B545430}" v="21" dt="2022-06-19T19:15:03.3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91" autoAdjust="0"/>
    <p:restoredTop sz="92215" autoAdjust="0"/>
  </p:normalViewPr>
  <p:slideViewPr>
    <p:cSldViewPr snapToGrid="0">
      <p:cViewPr>
        <p:scale>
          <a:sx n="100" d="100"/>
          <a:sy n="100" d="100"/>
        </p:scale>
        <p:origin x="840" y="326"/>
      </p:cViewPr>
      <p:guideLst>
        <p:guide orient="horz" pos="2160"/>
        <p:guide pos="3840"/>
        <p:guide pos="393"/>
        <p:guide pos="731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4949" y="11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8/10/relationships/authors" Target="authors.xml"/><Relationship Id="rId5" Type="http://schemas.openxmlformats.org/officeDocument/2006/relationships/slide" Target="slides/slide3.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HALL David" userId="b2c311fc-73ee-406e-b0ae-3522d2f1a5b7" providerId="ADAL" clId="{820510CD-B327-4B90-9BFE-026D9B545430}"/>
    <pc:docChg chg="custSel delSld modSld modSection">
      <pc:chgData name="SCHALL David" userId="b2c311fc-73ee-406e-b0ae-3522d2f1a5b7" providerId="ADAL" clId="{820510CD-B327-4B90-9BFE-026D9B545430}" dt="2022-06-19T19:15:03.394" v="21"/>
      <pc:docMkLst>
        <pc:docMk/>
      </pc:docMkLst>
      <pc:sldChg chg="modAnim">
        <pc:chgData name="SCHALL David" userId="b2c311fc-73ee-406e-b0ae-3522d2f1a5b7" providerId="ADAL" clId="{820510CD-B327-4B90-9BFE-026D9B545430}" dt="2022-06-19T19:14:21.770" v="13"/>
        <pc:sldMkLst>
          <pc:docMk/>
          <pc:sldMk cId="0" sldId="257"/>
        </pc:sldMkLst>
      </pc:sldChg>
      <pc:sldChg chg="del">
        <pc:chgData name="SCHALL David" userId="b2c311fc-73ee-406e-b0ae-3522d2f1a5b7" providerId="ADAL" clId="{820510CD-B327-4B90-9BFE-026D9B545430}" dt="2022-06-19T12:56:13.361" v="0" actId="47"/>
        <pc:sldMkLst>
          <pc:docMk/>
          <pc:sldMk cId="0" sldId="258"/>
        </pc:sldMkLst>
      </pc:sldChg>
      <pc:sldChg chg="del">
        <pc:chgData name="SCHALL David" userId="b2c311fc-73ee-406e-b0ae-3522d2f1a5b7" providerId="ADAL" clId="{820510CD-B327-4B90-9BFE-026D9B545430}" dt="2022-06-19T12:56:13.361" v="0" actId="47"/>
        <pc:sldMkLst>
          <pc:docMk/>
          <pc:sldMk cId="0" sldId="259"/>
        </pc:sldMkLst>
      </pc:sldChg>
      <pc:sldChg chg="del">
        <pc:chgData name="SCHALL David" userId="b2c311fc-73ee-406e-b0ae-3522d2f1a5b7" providerId="ADAL" clId="{820510CD-B327-4B90-9BFE-026D9B545430}" dt="2022-06-19T12:56:13.361" v="0" actId="47"/>
        <pc:sldMkLst>
          <pc:docMk/>
          <pc:sldMk cId="0" sldId="260"/>
        </pc:sldMkLst>
      </pc:sldChg>
      <pc:sldChg chg="del">
        <pc:chgData name="SCHALL David" userId="b2c311fc-73ee-406e-b0ae-3522d2f1a5b7" providerId="ADAL" clId="{820510CD-B327-4B90-9BFE-026D9B545430}" dt="2022-06-19T12:56:13.361" v="0" actId="47"/>
        <pc:sldMkLst>
          <pc:docMk/>
          <pc:sldMk cId="0" sldId="261"/>
        </pc:sldMkLst>
      </pc:sldChg>
      <pc:sldChg chg="del">
        <pc:chgData name="SCHALL David" userId="b2c311fc-73ee-406e-b0ae-3522d2f1a5b7" providerId="ADAL" clId="{820510CD-B327-4B90-9BFE-026D9B545430}" dt="2022-06-19T12:56:13.361" v="0" actId="47"/>
        <pc:sldMkLst>
          <pc:docMk/>
          <pc:sldMk cId="0" sldId="262"/>
        </pc:sldMkLst>
      </pc:sldChg>
      <pc:sldChg chg="del">
        <pc:chgData name="SCHALL David" userId="b2c311fc-73ee-406e-b0ae-3522d2f1a5b7" providerId="ADAL" clId="{820510CD-B327-4B90-9BFE-026D9B545430}" dt="2022-06-19T12:56:13.361" v="0" actId="47"/>
        <pc:sldMkLst>
          <pc:docMk/>
          <pc:sldMk cId="0" sldId="263"/>
        </pc:sldMkLst>
      </pc:sldChg>
      <pc:sldChg chg="del">
        <pc:chgData name="SCHALL David" userId="b2c311fc-73ee-406e-b0ae-3522d2f1a5b7" providerId="ADAL" clId="{820510CD-B327-4B90-9BFE-026D9B545430}" dt="2022-06-19T12:56:13.361" v="0" actId="47"/>
        <pc:sldMkLst>
          <pc:docMk/>
          <pc:sldMk cId="0" sldId="264"/>
        </pc:sldMkLst>
      </pc:sldChg>
      <pc:sldChg chg="del">
        <pc:chgData name="SCHALL David" userId="b2c311fc-73ee-406e-b0ae-3522d2f1a5b7" providerId="ADAL" clId="{820510CD-B327-4B90-9BFE-026D9B545430}" dt="2022-06-19T12:56:13.361" v="0" actId="47"/>
        <pc:sldMkLst>
          <pc:docMk/>
          <pc:sldMk cId="0" sldId="265"/>
        </pc:sldMkLst>
      </pc:sldChg>
      <pc:sldChg chg="del">
        <pc:chgData name="SCHALL David" userId="b2c311fc-73ee-406e-b0ae-3522d2f1a5b7" providerId="ADAL" clId="{820510CD-B327-4B90-9BFE-026D9B545430}" dt="2022-06-19T12:56:13.361" v="0" actId="47"/>
        <pc:sldMkLst>
          <pc:docMk/>
          <pc:sldMk cId="0" sldId="266"/>
        </pc:sldMkLst>
      </pc:sldChg>
      <pc:sldChg chg="del">
        <pc:chgData name="SCHALL David" userId="b2c311fc-73ee-406e-b0ae-3522d2f1a5b7" providerId="ADAL" clId="{820510CD-B327-4B90-9BFE-026D9B545430}" dt="2022-06-19T12:56:13.361" v="0" actId="47"/>
        <pc:sldMkLst>
          <pc:docMk/>
          <pc:sldMk cId="0" sldId="267"/>
        </pc:sldMkLst>
      </pc:sldChg>
      <pc:sldChg chg="del">
        <pc:chgData name="SCHALL David" userId="b2c311fc-73ee-406e-b0ae-3522d2f1a5b7" providerId="ADAL" clId="{820510CD-B327-4B90-9BFE-026D9B545430}" dt="2022-06-19T12:56:13.361" v="0" actId="47"/>
        <pc:sldMkLst>
          <pc:docMk/>
          <pc:sldMk cId="0" sldId="268"/>
        </pc:sldMkLst>
      </pc:sldChg>
      <pc:sldChg chg="del">
        <pc:chgData name="SCHALL David" userId="b2c311fc-73ee-406e-b0ae-3522d2f1a5b7" providerId="ADAL" clId="{820510CD-B327-4B90-9BFE-026D9B545430}" dt="2022-06-19T12:56:13.361" v="0" actId="47"/>
        <pc:sldMkLst>
          <pc:docMk/>
          <pc:sldMk cId="0" sldId="269"/>
        </pc:sldMkLst>
      </pc:sldChg>
      <pc:sldChg chg="del">
        <pc:chgData name="SCHALL David" userId="b2c311fc-73ee-406e-b0ae-3522d2f1a5b7" providerId="ADAL" clId="{820510CD-B327-4B90-9BFE-026D9B545430}" dt="2022-06-19T12:56:13.361" v="0" actId="47"/>
        <pc:sldMkLst>
          <pc:docMk/>
          <pc:sldMk cId="0" sldId="270"/>
        </pc:sldMkLst>
      </pc:sldChg>
      <pc:sldChg chg="del">
        <pc:chgData name="SCHALL David" userId="b2c311fc-73ee-406e-b0ae-3522d2f1a5b7" providerId="ADAL" clId="{820510CD-B327-4B90-9BFE-026D9B545430}" dt="2022-06-19T12:56:13.361" v="0" actId="47"/>
        <pc:sldMkLst>
          <pc:docMk/>
          <pc:sldMk cId="0" sldId="271"/>
        </pc:sldMkLst>
      </pc:sldChg>
      <pc:sldChg chg="del">
        <pc:chgData name="SCHALL David" userId="b2c311fc-73ee-406e-b0ae-3522d2f1a5b7" providerId="ADAL" clId="{820510CD-B327-4B90-9BFE-026D9B545430}" dt="2022-06-19T12:56:13.361" v="0" actId="47"/>
        <pc:sldMkLst>
          <pc:docMk/>
          <pc:sldMk cId="0" sldId="272"/>
        </pc:sldMkLst>
      </pc:sldChg>
      <pc:sldChg chg="del">
        <pc:chgData name="SCHALL David" userId="b2c311fc-73ee-406e-b0ae-3522d2f1a5b7" providerId="ADAL" clId="{820510CD-B327-4B90-9BFE-026D9B545430}" dt="2022-06-19T12:56:13.361" v="0" actId="47"/>
        <pc:sldMkLst>
          <pc:docMk/>
          <pc:sldMk cId="0" sldId="273"/>
        </pc:sldMkLst>
      </pc:sldChg>
      <pc:sldChg chg="del">
        <pc:chgData name="SCHALL David" userId="b2c311fc-73ee-406e-b0ae-3522d2f1a5b7" providerId="ADAL" clId="{820510CD-B327-4B90-9BFE-026D9B545430}" dt="2022-06-19T12:56:13.361" v="0" actId="47"/>
        <pc:sldMkLst>
          <pc:docMk/>
          <pc:sldMk cId="0" sldId="274"/>
        </pc:sldMkLst>
      </pc:sldChg>
      <pc:sldChg chg="del">
        <pc:chgData name="SCHALL David" userId="b2c311fc-73ee-406e-b0ae-3522d2f1a5b7" providerId="ADAL" clId="{820510CD-B327-4B90-9BFE-026D9B545430}" dt="2022-06-19T12:56:13.361" v="0" actId="47"/>
        <pc:sldMkLst>
          <pc:docMk/>
          <pc:sldMk cId="0" sldId="275"/>
        </pc:sldMkLst>
      </pc:sldChg>
      <pc:sldChg chg="del">
        <pc:chgData name="SCHALL David" userId="b2c311fc-73ee-406e-b0ae-3522d2f1a5b7" providerId="ADAL" clId="{820510CD-B327-4B90-9BFE-026D9B545430}" dt="2022-06-19T12:56:13.361" v="0" actId="47"/>
        <pc:sldMkLst>
          <pc:docMk/>
          <pc:sldMk cId="0" sldId="276"/>
        </pc:sldMkLst>
      </pc:sldChg>
      <pc:sldChg chg="del">
        <pc:chgData name="SCHALL David" userId="b2c311fc-73ee-406e-b0ae-3522d2f1a5b7" providerId="ADAL" clId="{820510CD-B327-4B90-9BFE-026D9B545430}" dt="2022-06-19T12:56:13.361" v="0" actId="47"/>
        <pc:sldMkLst>
          <pc:docMk/>
          <pc:sldMk cId="0" sldId="277"/>
        </pc:sldMkLst>
      </pc:sldChg>
      <pc:sldChg chg="del">
        <pc:chgData name="SCHALL David" userId="b2c311fc-73ee-406e-b0ae-3522d2f1a5b7" providerId="ADAL" clId="{820510CD-B327-4B90-9BFE-026D9B545430}" dt="2022-06-19T12:56:13.361" v="0" actId="47"/>
        <pc:sldMkLst>
          <pc:docMk/>
          <pc:sldMk cId="0" sldId="278"/>
        </pc:sldMkLst>
      </pc:sldChg>
      <pc:sldChg chg="del">
        <pc:chgData name="SCHALL David" userId="b2c311fc-73ee-406e-b0ae-3522d2f1a5b7" providerId="ADAL" clId="{820510CD-B327-4B90-9BFE-026D9B545430}" dt="2022-06-19T12:56:13.361" v="0" actId="47"/>
        <pc:sldMkLst>
          <pc:docMk/>
          <pc:sldMk cId="471307679" sldId="446"/>
        </pc:sldMkLst>
      </pc:sldChg>
      <pc:sldChg chg="modSp mod modAnim">
        <pc:chgData name="SCHALL David" userId="b2c311fc-73ee-406e-b0ae-3522d2f1a5b7" providerId="ADAL" clId="{820510CD-B327-4B90-9BFE-026D9B545430}" dt="2022-06-19T19:14:26.900" v="14"/>
        <pc:sldMkLst>
          <pc:docMk/>
          <pc:sldMk cId="2754547214" sldId="447"/>
        </pc:sldMkLst>
        <pc:spChg chg="mod">
          <ac:chgData name="SCHALL David" userId="b2c311fc-73ee-406e-b0ae-3522d2f1a5b7" providerId="ADAL" clId="{820510CD-B327-4B90-9BFE-026D9B545430}" dt="2022-06-19T13:09:15.155" v="10" actId="14100"/>
          <ac:spMkLst>
            <pc:docMk/>
            <pc:sldMk cId="2754547214" sldId="447"/>
            <ac:spMk id="88" creationId="{9BE1523F-08EB-4EE4-8D25-74F2F3DA1C9F}"/>
          </ac:spMkLst>
        </pc:spChg>
      </pc:sldChg>
      <pc:sldChg chg="modAnim">
        <pc:chgData name="SCHALL David" userId="b2c311fc-73ee-406e-b0ae-3522d2f1a5b7" providerId="ADAL" clId="{820510CD-B327-4B90-9BFE-026D9B545430}" dt="2022-06-19T19:14:39.234" v="17"/>
        <pc:sldMkLst>
          <pc:docMk/>
          <pc:sldMk cId="475380171" sldId="448"/>
        </pc:sldMkLst>
      </pc:sldChg>
      <pc:sldChg chg="del">
        <pc:chgData name="SCHALL David" userId="b2c311fc-73ee-406e-b0ae-3522d2f1a5b7" providerId="ADAL" clId="{820510CD-B327-4B90-9BFE-026D9B545430}" dt="2022-06-19T12:56:13.361" v="0" actId="47"/>
        <pc:sldMkLst>
          <pc:docMk/>
          <pc:sldMk cId="2028044761" sldId="449"/>
        </pc:sldMkLst>
      </pc:sldChg>
      <pc:sldChg chg="delSp modSp mod delAnim modAnim">
        <pc:chgData name="SCHALL David" userId="b2c311fc-73ee-406e-b0ae-3522d2f1a5b7" providerId="ADAL" clId="{820510CD-B327-4B90-9BFE-026D9B545430}" dt="2022-06-19T19:14:33.406" v="16"/>
        <pc:sldMkLst>
          <pc:docMk/>
          <pc:sldMk cId="795437931" sldId="450"/>
        </pc:sldMkLst>
        <pc:spChg chg="del mod">
          <ac:chgData name="SCHALL David" userId="b2c311fc-73ee-406e-b0ae-3522d2f1a5b7" providerId="ADAL" clId="{820510CD-B327-4B90-9BFE-026D9B545430}" dt="2022-06-19T13:08:31.795" v="2" actId="478"/>
          <ac:spMkLst>
            <pc:docMk/>
            <pc:sldMk cId="795437931" sldId="450"/>
            <ac:spMk id="25" creationId="{AD95AB0D-32BB-8316-509B-0BABDF9F0378}"/>
          </ac:spMkLst>
        </pc:spChg>
        <pc:spChg chg="del">
          <ac:chgData name="SCHALL David" userId="b2c311fc-73ee-406e-b0ae-3522d2f1a5b7" providerId="ADAL" clId="{820510CD-B327-4B90-9BFE-026D9B545430}" dt="2022-06-19T13:08:37.405" v="4" actId="478"/>
          <ac:spMkLst>
            <pc:docMk/>
            <pc:sldMk cId="795437931" sldId="450"/>
            <ac:spMk id="34" creationId="{CE184BA4-D72D-1040-6A60-FB6D8E08A352}"/>
          </ac:spMkLst>
        </pc:spChg>
        <pc:spChg chg="mod">
          <ac:chgData name="SCHALL David" userId="b2c311fc-73ee-406e-b0ae-3522d2f1a5b7" providerId="ADAL" clId="{820510CD-B327-4B90-9BFE-026D9B545430}" dt="2022-06-19T13:09:03.261" v="8" actId="1076"/>
          <ac:spMkLst>
            <pc:docMk/>
            <pc:sldMk cId="795437931" sldId="450"/>
            <ac:spMk id="37" creationId="{B81D9164-054C-10B2-DCBE-D3F2EBA8DD61}"/>
          </ac:spMkLst>
        </pc:spChg>
        <pc:spChg chg="del">
          <ac:chgData name="SCHALL David" userId="b2c311fc-73ee-406e-b0ae-3522d2f1a5b7" providerId="ADAL" clId="{820510CD-B327-4B90-9BFE-026D9B545430}" dt="2022-06-19T13:08:51.989" v="7" actId="478"/>
          <ac:spMkLst>
            <pc:docMk/>
            <pc:sldMk cId="795437931" sldId="450"/>
            <ac:spMk id="38" creationId="{EC2CF4B3-D25B-29C3-8ECD-BD3FF2A9F583}"/>
          </ac:spMkLst>
        </pc:spChg>
        <pc:spChg chg="mod">
          <ac:chgData name="SCHALL David" userId="b2c311fc-73ee-406e-b0ae-3522d2f1a5b7" providerId="ADAL" clId="{820510CD-B327-4B90-9BFE-026D9B545430}" dt="2022-06-19T13:08:46.749" v="5" actId="1076"/>
          <ac:spMkLst>
            <pc:docMk/>
            <pc:sldMk cId="795437931" sldId="450"/>
            <ac:spMk id="42" creationId="{2B6A3E73-3E46-6C3F-C231-EFCA95BB8EE2}"/>
          </ac:spMkLst>
        </pc:spChg>
      </pc:sldChg>
      <pc:sldChg chg="del">
        <pc:chgData name="SCHALL David" userId="b2c311fc-73ee-406e-b0ae-3522d2f1a5b7" providerId="ADAL" clId="{820510CD-B327-4B90-9BFE-026D9B545430}" dt="2022-06-19T12:56:13.361" v="0" actId="47"/>
        <pc:sldMkLst>
          <pc:docMk/>
          <pc:sldMk cId="1336131845" sldId="451"/>
        </pc:sldMkLst>
      </pc:sldChg>
      <pc:sldChg chg="del">
        <pc:chgData name="SCHALL David" userId="b2c311fc-73ee-406e-b0ae-3522d2f1a5b7" providerId="ADAL" clId="{820510CD-B327-4B90-9BFE-026D9B545430}" dt="2022-06-19T12:56:13.361" v="0" actId="47"/>
        <pc:sldMkLst>
          <pc:docMk/>
          <pc:sldMk cId="3053810781" sldId="452"/>
        </pc:sldMkLst>
      </pc:sldChg>
      <pc:sldChg chg="del">
        <pc:chgData name="SCHALL David" userId="b2c311fc-73ee-406e-b0ae-3522d2f1a5b7" providerId="ADAL" clId="{820510CD-B327-4B90-9BFE-026D9B545430}" dt="2022-06-19T12:56:13.361" v="0" actId="47"/>
        <pc:sldMkLst>
          <pc:docMk/>
          <pc:sldMk cId="3879366037" sldId="454"/>
        </pc:sldMkLst>
      </pc:sldChg>
      <pc:sldChg chg="del">
        <pc:chgData name="SCHALL David" userId="b2c311fc-73ee-406e-b0ae-3522d2f1a5b7" providerId="ADAL" clId="{820510CD-B327-4B90-9BFE-026D9B545430}" dt="2022-06-19T12:56:13.361" v="0" actId="47"/>
        <pc:sldMkLst>
          <pc:docMk/>
          <pc:sldMk cId="1893176891" sldId="455"/>
        </pc:sldMkLst>
      </pc:sldChg>
      <pc:sldChg chg="del">
        <pc:chgData name="SCHALL David" userId="b2c311fc-73ee-406e-b0ae-3522d2f1a5b7" providerId="ADAL" clId="{820510CD-B327-4B90-9BFE-026D9B545430}" dt="2022-06-19T12:56:13.361" v="0" actId="47"/>
        <pc:sldMkLst>
          <pc:docMk/>
          <pc:sldMk cId="3334616562" sldId="1087"/>
        </pc:sldMkLst>
      </pc:sldChg>
      <pc:sldChg chg="del">
        <pc:chgData name="SCHALL David" userId="b2c311fc-73ee-406e-b0ae-3522d2f1a5b7" providerId="ADAL" clId="{820510CD-B327-4B90-9BFE-026D9B545430}" dt="2022-06-19T12:56:13.361" v="0" actId="47"/>
        <pc:sldMkLst>
          <pc:docMk/>
          <pc:sldMk cId="3813589005" sldId="1251"/>
        </pc:sldMkLst>
      </pc:sldChg>
      <pc:sldChg chg="modAnim">
        <pc:chgData name="SCHALL David" userId="b2c311fc-73ee-406e-b0ae-3522d2f1a5b7" providerId="ADAL" clId="{820510CD-B327-4B90-9BFE-026D9B545430}" dt="2022-06-19T19:15:03.394" v="21"/>
        <pc:sldMkLst>
          <pc:docMk/>
          <pc:sldMk cId="4234095180" sldId="1253"/>
        </pc:sldMkLst>
      </pc:sldChg>
      <pc:sldChg chg="del">
        <pc:chgData name="SCHALL David" userId="b2c311fc-73ee-406e-b0ae-3522d2f1a5b7" providerId="ADAL" clId="{820510CD-B327-4B90-9BFE-026D9B545430}" dt="2022-06-19T12:56:13.361" v="0" actId="47"/>
        <pc:sldMkLst>
          <pc:docMk/>
          <pc:sldMk cId="2792340642" sldId="1267"/>
        </pc:sldMkLst>
      </pc:sldChg>
      <pc:sldChg chg="modAnim">
        <pc:chgData name="SCHALL David" userId="b2c311fc-73ee-406e-b0ae-3522d2f1a5b7" providerId="ADAL" clId="{820510CD-B327-4B90-9BFE-026D9B545430}" dt="2022-06-19T19:14:47.081" v="18"/>
        <pc:sldMkLst>
          <pc:docMk/>
          <pc:sldMk cId="4018798137" sldId="1268"/>
        </pc:sldMkLst>
      </pc:sldChg>
      <pc:sldChg chg="del">
        <pc:chgData name="SCHALL David" userId="b2c311fc-73ee-406e-b0ae-3522d2f1a5b7" providerId="ADAL" clId="{820510CD-B327-4B90-9BFE-026D9B545430}" dt="2022-06-19T12:56:13.361" v="0" actId="47"/>
        <pc:sldMkLst>
          <pc:docMk/>
          <pc:sldMk cId="4116977076" sldId="1269"/>
        </pc:sldMkLst>
      </pc:sldChg>
      <pc:sldChg chg="del">
        <pc:chgData name="SCHALL David" userId="b2c311fc-73ee-406e-b0ae-3522d2f1a5b7" providerId="ADAL" clId="{820510CD-B327-4B90-9BFE-026D9B545430}" dt="2022-06-19T12:56:13.361" v="0" actId="47"/>
        <pc:sldMkLst>
          <pc:docMk/>
          <pc:sldMk cId="1204003264" sldId="1270"/>
        </pc:sldMkLst>
      </pc:sldChg>
      <pc:sldChg chg="modAnim">
        <pc:chgData name="SCHALL David" userId="b2c311fc-73ee-406e-b0ae-3522d2f1a5b7" providerId="ADAL" clId="{820510CD-B327-4B90-9BFE-026D9B545430}" dt="2022-06-19T19:14:56.510" v="20"/>
        <pc:sldMkLst>
          <pc:docMk/>
          <pc:sldMk cId="3642632705" sldId="1271"/>
        </pc:sldMkLst>
      </pc:sldChg>
      <pc:sldChg chg="del">
        <pc:chgData name="SCHALL David" userId="b2c311fc-73ee-406e-b0ae-3522d2f1a5b7" providerId="ADAL" clId="{820510CD-B327-4B90-9BFE-026D9B545430}" dt="2022-06-19T12:56:13.361" v="0" actId="47"/>
        <pc:sldMkLst>
          <pc:docMk/>
          <pc:sldMk cId="151677708" sldId="1272"/>
        </pc:sldMkLst>
      </pc:sldChg>
      <pc:sldChg chg="modAnim">
        <pc:chgData name="SCHALL David" userId="b2c311fc-73ee-406e-b0ae-3522d2f1a5b7" providerId="ADAL" clId="{820510CD-B327-4B90-9BFE-026D9B545430}" dt="2022-06-19T19:14:51.449" v="19"/>
        <pc:sldMkLst>
          <pc:docMk/>
          <pc:sldMk cId="1699895783" sldId="1276"/>
        </pc:sldMkLst>
      </pc:sldChg>
      <pc:sldChg chg="del">
        <pc:chgData name="SCHALL David" userId="b2c311fc-73ee-406e-b0ae-3522d2f1a5b7" providerId="ADAL" clId="{820510CD-B327-4B90-9BFE-026D9B545430}" dt="2022-06-19T12:56:13.361" v="0" actId="47"/>
        <pc:sldMkLst>
          <pc:docMk/>
          <pc:sldMk cId="2198649646" sldId="1277"/>
        </pc:sldMkLst>
      </pc:sldChg>
      <pc:sldChg chg="del">
        <pc:chgData name="SCHALL David" userId="b2c311fc-73ee-406e-b0ae-3522d2f1a5b7" providerId="ADAL" clId="{820510CD-B327-4B90-9BFE-026D9B545430}" dt="2022-06-19T12:56:13.361" v="0" actId="47"/>
        <pc:sldMkLst>
          <pc:docMk/>
          <pc:sldMk cId="3260419513" sldId="1278"/>
        </pc:sldMkLst>
      </pc:sldChg>
      <pc:sldChg chg="modAnim">
        <pc:chgData name="SCHALL David" userId="b2c311fc-73ee-406e-b0ae-3522d2f1a5b7" providerId="ADAL" clId="{820510CD-B327-4B90-9BFE-026D9B545430}" dt="2022-06-19T19:14:15.965" v="12"/>
        <pc:sldMkLst>
          <pc:docMk/>
          <pc:sldMk cId="1476523718" sldId="1301"/>
        </pc:sldMkLst>
      </pc:sldChg>
      <pc:sldChg chg="modAnim">
        <pc:chgData name="SCHALL David" userId="b2c311fc-73ee-406e-b0ae-3522d2f1a5b7" providerId="ADAL" clId="{820510CD-B327-4B90-9BFE-026D9B545430}" dt="2022-06-19T19:14:03.354" v="11"/>
        <pc:sldMkLst>
          <pc:docMk/>
          <pc:sldMk cId="684717459" sldId="1302"/>
        </pc:sldMkLst>
      </pc:sldChg>
      <pc:sldChg chg="del">
        <pc:chgData name="SCHALL David" userId="b2c311fc-73ee-406e-b0ae-3522d2f1a5b7" providerId="ADAL" clId="{820510CD-B327-4B90-9BFE-026D9B545430}" dt="2022-06-19T12:56:13.361" v="0" actId="47"/>
        <pc:sldMkLst>
          <pc:docMk/>
          <pc:sldMk cId="103201528" sldId="1303"/>
        </pc:sldMkLst>
      </pc:sldChg>
      <pc:sldChg chg="del">
        <pc:chgData name="SCHALL David" userId="b2c311fc-73ee-406e-b0ae-3522d2f1a5b7" providerId="ADAL" clId="{820510CD-B327-4B90-9BFE-026D9B545430}" dt="2022-06-19T12:56:13.361" v="0" actId="47"/>
        <pc:sldMkLst>
          <pc:docMk/>
          <pc:sldMk cId="4210634336" sldId="1304"/>
        </pc:sldMkLst>
      </pc:sldChg>
      <pc:sldChg chg="del">
        <pc:chgData name="SCHALL David" userId="b2c311fc-73ee-406e-b0ae-3522d2f1a5b7" providerId="ADAL" clId="{820510CD-B327-4B90-9BFE-026D9B545430}" dt="2022-06-19T12:56:13.361" v="0" actId="47"/>
        <pc:sldMkLst>
          <pc:docMk/>
          <pc:sldMk cId="3284310173" sldId="1305"/>
        </pc:sldMkLst>
      </pc:sldChg>
      <pc:sldChg chg="del">
        <pc:chgData name="SCHALL David" userId="b2c311fc-73ee-406e-b0ae-3522d2f1a5b7" providerId="ADAL" clId="{820510CD-B327-4B90-9BFE-026D9B545430}" dt="2022-06-19T12:56:13.361" v="0" actId="47"/>
        <pc:sldMkLst>
          <pc:docMk/>
          <pc:sldMk cId="877488478" sldId="1306"/>
        </pc:sldMkLst>
      </pc:sldChg>
      <pc:sldChg chg="del">
        <pc:chgData name="SCHALL David" userId="b2c311fc-73ee-406e-b0ae-3522d2f1a5b7" providerId="ADAL" clId="{820510CD-B327-4B90-9BFE-026D9B545430}" dt="2022-06-19T12:56:13.361" v="0" actId="47"/>
        <pc:sldMkLst>
          <pc:docMk/>
          <pc:sldMk cId="4294789640" sldId="1307"/>
        </pc:sldMkLst>
      </pc:sldChg>
      <pc:sldMasterChg chg="delSldLayout">
        <pc:chgData name="SCHALL David" userId="b2c311fc-73ee-406e-b0ae-3522d2f1a5b7" providerId="ADAL" clId="{820510CD-B327-4B90-9BFE-026D9B545430}" dt="2022-06-19T12:56:13.361" v="0" actId="47"/>
        <pc:sldMasterMkLst>
          <pc:docMk/>
          <pc:sldMasterMk cId="3387527476" sldId="2147483780"/>
        </pc:sldMasterMkLst>
        <pc:sldLayoutChg chg="del">
          <pc:chgData name="SCHALL David" userId="b2c311fc-73ee-406e-b0ae-3522d2f1a5b7" providerId="ADAL" clId="{820510CD-B327-4B90-9BFE-026D9B545430}" dt="2022-06-19T12:56:13.361" v="0" actId="47"/>
          <pc:sldLayoutMkLst>
            <pc:docMk/>
            <pc:sldMasterMk cId="3387527476" sldId="2147483780"/>
            <pc:sldLayoutMk cId="4130935223" sldId="2147483780"/>
          </pc:sldLayoutMkLst>
        </pc:sldLayoutChg>
      </pc:sldMaster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4" dt="2022-05-11T08:09:06.505" idx="3">
    <p:pos x="10" y="10"/>
    <p:text>Challenges for serverless workloads on gem5
We need to run the full system stack
No interferences due to the short execution time of functions
Main points:
Short functions
Containerized workloads 
Details
Test environment
Technical detail
Trigger point
Workitems
context switches
Flushing caches
Conclusion:
We used the system to evaluate Jukebox</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22-05-11T08:09:06.505" idx="4">
    <p:pos x="10" y="10"/>
    <p:text>Challenges for serverless workloads on gem5
We need to run the full system stack
No interferences due to the short execution time of functions
Main points:
Short functions
Containerized workloads 
Details
Test environment
Technical detail
Trigger point
Workitems
context switches
Flushing caches
Conclusion:
We used the system to evaluate Jukebox</p:text>
    <p:extLst>
      <p:ext uri="{C676402C-5697-4E1C-873F-D02D1690AC5C}">
        <p15:threadingInfo xmlns:p15="http://schemas.microsoft.com/office/powerpoint/2012/main" timeZoneBias="-60"/>
      </p:ext>
    </p:extLst>
  </p:cm>
  <p:cm authorId="4" dt="2022-05-19T09:27:21.243" idx="10">
    <p:pos x="146" y="146"/>
    <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4" dt="2022-05-11T08:09:06.505" idx="11">
    <p:pos x="10" y="10"/>
    <p:text>Challenges for serverless workloads on gem5
We need to run the full system stack
No interferences due to the short execution time of functions
Main points:
Short functions
Containerized workloads 
Details
Test environment
Technical detail
Trigger point
Workitems
context switches
Flushing caches
Conclusion:
We used the system to evaluate Jukebox</p:text>
    <p:extLst>
      <p:ext uri="{C676402C-5697-4E1C-873F-D02D1690AC5C}">
        <p15:threadingInfo xmlns:p15="http://schemas.microsoft.com/office/powerpoint/2012/main" timeZoneBias="-60"/>
      </p:ext>
    </p:extLst>
  </p:cm>
  <p:cm authorId="4" dt="2022-05-19T09:27:21.243" idx="13">
    <p:pos x="146" y="146"/>
    <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4" dt="2022-05-11T08:09:06.505" idx="14">
    <p:pos x="10" y="10"/>
    <p:text>Challenges for serverless workloads on gem5
We need to run the full system stack
No interferences due to the short execution time of functions
Main points:
Short functions
Containerized workloads 
Details
Test environment
Technical detail
Trigger point
Workitems
context switches
Flushing caches
Conclusion:
We used the system to evaluate Jukebox</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829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8645" y="0"/>
            <a:ext cx="2944283" cy="498295"/>
          </a:xfrm>
          <a:prstGeom prst="rect">
            <a:avLst/>
          </a:prstGeom>
        </p:spPr>
        <p:txBody>
          <a:bodyPr vert="horz" lIns="91440" tIns="45720" rIns="91440" bIns="45720" rtlCol="0"/>
          <a:lstStyle>
            <a:lvl1pPr algn="r">
              <a:defRPr sz="1200"/>
            </a:lvl1pPr>
          </a:lstStyle>
          <a:p>
            <a:fld id="{424E344D-5020-4ABF-960A-71457822071B}" type="datetimeFigureOut">
              <a:rPr lang="en-US" smtClean="0"/>
              <a:t>6/17/2022</a:t>
            </a:fld>
            <a:endParaRPr lang="en-US"/>
          </a:p>
        </p:txBody>
      </p:sp>
      <p:sp>
        <p:nvSpPr>
          <p:cNvPr id="4" name="Footer Placeholder 3"/>
          <p:cNvSpPr>
            <a:spLocks noGrp="1"/>
          </p:cNvSpPr>
          <p:nvPr>
            <p:ph type="ftr" sz="quarter" idx="2"/>
          </p:nvPr>
        </p:nvSpPr>
        <p:spPr>
          <a:xfrm>
            <a:off x="0" y="9433107"/>
            <a:ext cx="2944283" cy="49829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8645" y="9433107"/>
            <a:ext cx="2944283" cy="498294"/>
          </a:xfrm>
          <a:prstGeom prst="rect">
            <a:avLst/>
          </a:prstGeom>
        </p:spPr>
        <p:txBody>
          <a:bodyPr vert="horz" lIns="91440" tIns="45720" rIns="91440" bIns="45720" rtlCol="0" anchor="b"/>
          <a:lstStyle>
            <a:lvl1pPr algn="r">
              <a:defRPr sz="1200"/>
            </a:lvl1pPr>
          </a:lstStyle>
          <a:p>
            <a:fld id="{EBED1F39-DCB9-4AC4-B2DD-DEA4196FDA63}" type="slidenum">
              <a:rPr lang="en-US" smtClean="0"/>
              <a:t>‹#›</a:t>
            </a:fld>
            <a:endParaRPr lang="en-US"/>
          </a:p>
        </p:txBody>
      </p:sp>
    </p:spTree>
    <p:extLst>
      <p:ext uri="{BB962C8B-B14F-4D97-AF65-F5344CB8AC3E}">
        <p14:creationId xmlns:p14="http://schemas.microsoft.com/office/powerpoint/2010/main" val="124246485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829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8645" y="0"/>
            <a:ext cx="2944283" cy="498295"/>
          </a:xfrm>
          <a:prstGeom prst="rect">
            <a:avLst/>
          </a:prstGeom>
        </p:spPr>
        <p:txBody>
          <a:bodyPr vert="horz" lIns="91440" tIns="45720" rIns="91440" bIns="45720" rtlCol="0"/>
          <a:lstStyle>
            <a:lvl1pPr algn="r">
              <a:defRPr sz="1200"/>
            </a:lvl1pPr>
          </a:lstStyle>
          <a:p>
            <a:fld id="{82D485D3-68CD-4C07-A7B4-346EFCCCE532}" type="datetimeFigureOut">
              <a:rPr lang="en-US" smtClean="0"/>
              <a:t>6/17/2022</a:t>
            </a:fld>
            <a:endParaRPr lang="en-US"/>
          </a:p>
        </p:txBody>
      </p:sp>
      <p:sp>
        <p:nvSpPr>
          <p:cNvPr id="4" name="Slide Image Placeholder 3"/>
          <p:cNvSpPr>
            <a:spLocks noGrp="1" noRot="1" noChangeAspect="1"/>
          </p:cNvSpPr>
          <p:nvPr>
            <p:ph type="sldImg" idx="2"/>
          </p:nvPr>
        </p:nvSpPr>
        <p:spPr>
          <a:xfrm>
            <a:off x="419100" y="1241425"/>
            <a:ext cx="5956300" cy="33512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79486"/>
            <a:ext cx="5435600" cy="3910489"/>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3107"/>
            <a:ext cx="2944283" cy="49829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8645" y="9433107"/>
            <a:ext cx="2944283" cy="498294"/>
          </a:xfrm>
          <a:prstGeom prst="rect">
            <a:avLst/>
          </a:prstGeom>
        </p:spPr>
        <p:txBody>
          <a:bodyPr vert="horz" lIns="91440" tIns="45720" rIns="91440" bIns="45720" rtlCol="0" anchor="b"/>
          <a:lstStyle>
            <a:lvl1pPr algn="r">
              <a:defRPr sz="1200"/>
            </a:lvl1pPr>
          </a:lstStyle>
          <a:p>
            <a:fld id="{7D7B4EBB-9B8F-4F44-A316-41F0B1C7A37A}" type="slidenum">
              <a:rPr lang="en-US" smtClean="0"/>
              <a:t>‹#›</a:t>
            </a:fld>
            <a:endParaRPr lang="en-US"/>
          </a:p>
        </p:txBody>
      </p:sp>
    </p:spTree>
    <p:extLst>
      <p:ext uri="{BB962C8B-B14F-4D97-AF65-F5344CB8AC3E}">
        <p14:creationId xmlns:p14="http://schemas.microsoft.com/office/powerpoint/2010/main" val="4077943396"/>
      </p:ext>
    </p:extLst>
  </p:cSld>
  <p:clrMap bg1="lt1" tx1="dk1" bg2="lt2" tx2="dk2" accent1="accent1" accent2="accent2" accent3="accent3" accent4="accent4" accent5="accent5" accent6="accent6" hlink="hlink" folHlink="folHlink"/>
  <p:hf hdr="0" ftr="0" dt="0"/>
  <p:notesStyle>
    <a:lvl1pPr marL="0" algn="l" defTabSz="914295" rtl="0" eaLnBrk="1" latinLnBrk="0" hangingPunct="1">
      <a:defRPr sz="1200" kern="1200">
        <a:solidFill>
          <a:schemeClr val="tx1"/>
        </a:solidFill>
        <a:latin typeface="+mn-lt"/>
        <a:ea typeface="+mn-ea"/>
        <a:cs typeface="+mn-cs"/>
      </a:defRPr>
    </a:lvl1pPr>
    <a:lvl2pPr marL="457148" algn="l" defTabSz="914295" rtl="0" eaLnBrk="1" latinLnBrk="0" hangingPunct="1">
      <a:defRPr sz="1200" kern="1200">
        <a:solidFill>
          <a:schemeClr val="tx1"/>
        </a:solidFill>
        <a:latin typeface="+mn-lt"/>
        <a:ea typeface="+mn-ea"/>
        <a:cs typeface="+mn-cs"/>
      </a:defRPr>
    </a:lvl2pPr>
    <a:lvl3pPr marL="914295" algn="l" defTabSz="914295" rtl="0" eaLnBrk="1" latinLnBrk="0" hangingPunct="1">
      <a:defRPr sz="1200" kern="1200">
        <a:solidFill>
          <a:schemeClr val="tx1"/>
        </a:solidFill>
        <a:latin typeface="+mn-lt"/>
        <a:ea typeface="+mn-ea"/>
        <a:cs typeface="+mn-cs"/>
      </a:defRPr>
    </a:lvl3pPr>
    <a:lvl4pPr marL="1371440" algn="l" defTabSz="914295" rtl="0" eaLnBrk="1" latinLnBrk="0" hangingPunct="1">
      <a:defRPr sz="1200" kern="1200">
        <a:solidFill>
          <a:schemeClr val="tx1"/>
        </a:solidFill>
        <a:latin typeface="+mn-lt"/>
        <a:ea typeface="+mn-ea"/>
        <a:cs typeface="+mn-cs"/>
      </a:defRPr>
    </a:lvl4pPr>
    <a:lvl5pPr marL="1828588" algn="l" defTabSz="914295" rtl="0" eaLnBrk="1" latinLnBrk="0" hangingPunct="1">
      <a:defRPr sz="1200" kern="1200">
        <a:solidFill>
          <a:schemeClr val="tx1"/>
        </a:solidFill>
        <a:latin typeface="+mn-lt"/>
        <a:ea typeface="+mn-ea"/>
        <a:cs typeface="+mn-cs"/>
      </a:defRPr>
    </a:lvl5pPr>
    <a:lvl6pPr marL="2285736" algn="l" defTabSz="914295" rtl="0" eaLnBrk="1" latinLnBrk="0" hangingPunct="1">
      <a:defRPr sz="1200" kern="1200">
        <a:solidFill>
          <a:schemeClr val="tx1"/>
        </a:solidFill>
        <a:latin typeface="+mn-lt"/>
        <a:ea typeface="+mn-ea"/>
        <a:cs typeface="+mn-cs"/>
      </a:defRPr>
    </a:lvl6pPr>
    <a:lvl7pPr marL="2742883" algn="l" defTabSz="914295" rtl="0" eaLnBrk="1" latinLnBrk="0" hangingPunct="1">
      <a:defRPr sz="1200" kern="1200">
        <a:solidFill>
          <a:schemeClr val="tx1"/>
        </a:solidFill>
        <a:latin typeface="+mn-lt"/>
        <a:ea typeface="+mn-ea"/>
        <a:cs typeface="+mn-cs"/>
      </a:defRPr>
    </a:lvl7pPr>
    <a:lvl8pPr marL="3200030" algn="l" defTabSz="914295" rtl="0" eaLnBrk="1" latinLnBrk="0" hangingPunct="1">
      <a:defRPr sz="1200" kern="1200">
        <a:solidFill>
          <a:schemeClr val="tx1"/>
        </a:solidFill>
        <a:latin typeface="+mn-lt"/>
        <a:ea typeface="+mn-ea"/>
        <a:cs typeface="+mn-cs"/>
      </a:defRPr>
    </a:lvl8pPr>
    <a:lvl9pPr marL="3657177" algn="l" defTabSz="91429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95300" y="1303338"/>
            <a:ext cx="6256338" cy="3519487"/>
          </a:xfrm>
        </p:spPr>
      </p:sp>
      <p:sp>
        <p:nvSpPr>
          <p:cNvPr id="3" name="Notes Placeholder 2"/>
          <p:cNvSpPr>
            <a:spLocks noGrp="1"/>
          </p:cNvSpPr>
          <p:nvPr>
            <p:ph type="body" idx="1"/>
          </p:nvPr>
        </p:nvSpPr>
        <p:spPr/>
        <p:txBody>
          <a:bodyPr/>
          <a:lstStyle/>
          <a:p>
            <a:r>
              <a:rPr lang="en-US" sz="1400" dirty="0"/>
              <a:t>Hello, </a:t>
            </a:r>
            <a:r>
              <a:rPr lang="en-US" sz="1400" dirty="0" err="1"/>
              <a:t>Im</a:t>
            </a:r>
            <a:r>
              <a:rPr lang="en-US" sz="1400" dirty="0"/>
              <a:t> David and what I want to present to </a:t>
            </a:r>
            <a:r>
              <a:rPr lang="en-GB" sz="1400" dirty="0"/>
              <a:t>you today is a Framework, that allow </a:t>
            </a:r>
            <a:r>
              <a:rPr lang="en-GB" sz="1400" dirty="0" err="1"/>
              <a:t>microarchitectual</a:t>
            </a:r>
            <a:r>
              <a:rPr lang="en-GB" sz="1400" dirty="0"/>
              <a:t> research for serverless. Ok so now there are two questions, first of all what is serverless and secondly why do we need this framework.</a:t>
            </a:r>
            <a:endParaRPr lang="en-US" sz="1400" dirty="0"/>
          </a:p>
        </p:txBody>
      </p:sp>
      <p:sp>
        <p:nvSpPr>
          <p:cNvPr id="4" name="Slide Number Placeholder 3"/>
          <p:cNvSpPr>
            <a:spLocks noGrp="1"/>
          </p:cNvSpPr>
          <p:nvPr>
            <p:ph type="sldNum" sz="quarter" idx="10"/>
          </p:nvPr>
        </p:nvSpPr>
        <p:spPr/>
        <p:txBody>
          <a:bodyPr/>
          <a:lstStyle/>
          <a:p>
            <a:fld id="{8CBBE389-58C2-4204-8C05-6BA516E76B37}" type="slidenum">
              <a:rPr lang="en-US" smtClean="0"/>
              <a:t>1</a:t>
            </a:fld>
            <a:endParaRPr lang="en-US"/>
          </a:p>
        </p:txBody>
      </p:sp>
    </p:spTree>
    <p:extLst>
      <p:ext uri="{BB962C8B-B14F-4D97-AF65-F5344CB8AC3E}">
        <p14:creationId xmlns:p14="http://schemas.microsoft.com/office/powerpoint/2010/main" val="27866543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13ecb552cc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13ecb552cc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3450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113fcf6ca03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113fcf6ca03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6262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9100" y="1241425"/>
            <a:ext cx="5956300" cy="3351213"/>
          </a:xfrm>
        </p:spPr>
      </p:sp>
      <p:sp>
        <p:nvSpPr>
          <p:cNvPr id="3" name="Notes Placeholder 2"/>
          <p:cNvSpPr>
            <a:spLocks noGrp="1"/>
          </p:cNvSpPr>
          <p:nvPr>
            <p:ph type="body" idx="1"/>
          </p:nvPr>
        </p:nvSpPr>
        <p:spPr/>
        <p:txBody>
          <a:bodyPr/>
          <a:lstStyle/>
          <a:p>
            <a:r>
              <a:rPr lang="en-GB"/>
              <a:t>*** NEW:</a:t>
            </a:r>
          </a:p>
          <a:p>
            <a:pPr marL="0" marR="0" lvl="0" indent="0" algn="l" defTabSz="914295" rtl="0" eaLnBrk="1" fontAlgn="auto" latinLnBrk="0" hangingPunct="1">
              <a:lnSpc>
                <a:spcPct val="100000"/>
              </a:lnSpc>
              <a:spcBef>
                <a:spcPts val="0"/>
              </a:spcBef>
              <a:spcAft>
                <a:spcPts val="0"/>
              </a:spcAft>
              <a:buClrTx/>
              <a:buSzTx/>
              <a:buFontTx/>
              <a:buNone/>
              <a:tabLst/>
              <a:defRPr/>
            </a:pPr>
            <a:r>
              <a:rPr lang="en-GB"/>
              <a:t>Ok lets go step by step and start by briefly overviewing how complex services are deployed in the cloud. Traditionally, a service would be packaged up as a beefy virtual machine image that would run on a cloud server. The only way to scale the service was to run more instances of the entire VM. Microservices improved on the situation by breaking down the complex service into a set of blocks each of which can be scaled independently. However, for both monolithic and microservice-based deployments, whenever the service is idle, the cloud customer must still pay for the active virtual machines. </a:t>
            </a:r>
          </a:p>
          <a:p>
            <a:endParaRPr lang="en-GB"/>
          </a:p>
          <a:p>
            <a:r>
              <a:rPr lang="en-GB"/>
              <a:t>Enter </a:t>
            </a:r>
            <a:r>
              <a:rPr lang="en-GB" i="1"/>
              <a:t>serverless</a:t>
            </a:r>
            <a:r>
              <a:rPr lang="en-GB"/>
              <a:t>, a radically different cloud execution model. In serverless, applications are decomposed into collections of stateless functions that are invoked on-demand. When there are no invocations, nothing runs and the cloud customer doesn’t pay. Moreover, launching or shutting down serverless functions in response to load is done automatically by the provider, making this execution model perfectly elastic both in terms of scalability and cost. Cloud customer love this, and – not surprisingly - adoption of serverless has been skyrocketing. A recent study reports that over half of all cloud customers use serverless.  </a:t>
            </a:r>
          </a:p>
          <a:p>
            <a:endParaRPr lang="en-GB"/>
          </a:p>
          <a:p>
            <a:endParaRPr lang="en-GB"/>
          </a:p>
          <a:p>
            <a:endParaRPr lang="en-GB"/>
          </a:p>
          <a:p>
            <a:endParaRPr lang="en-GB"/>
          </a:p>
          <a:p>
            <a:endParaRPr lang="en-GB"/>
          </a:p>
          <a:p>
            <a:endParaRPr lang="en-GB"/>
          </a:p>
          <a:p>
            <a:r>
              <a:rPr lang="en-GB"/>
              <a:t>*** OLD:</a:t>
            </a:r>
          </a:p>
          <a:p>
            <a:r>
              <a:rPr lang="en-GB"/>
              <a:t>The term serverless popped up a few years ago in cloud applications. Typically if we think about cloud applications we think about fat virtual machine which comprises our application and constantly run on a reserved hardware instance in the cloud. Microservices disaggregates an application into different modules each implemented in its own image. The main drawback of this approach is that those images always cost money and resources even when they are idle.</a:t>
            </a:r>
          </a:p>
          <a:p>
            <a:endParaRPr lang="en-GB"/>
          </a:p>
          <a:p>
            <a:r>
              <a:rPr lang="en-GB"/>
              <a:t>Now in the serverless approach we don’t have virtual machine images. Instead we have tiny little functions which get executed only on demand. This means that when there is no demand there is also no cost. Which is great! And with this feature its not surprising, that serverless has emerged to be quite big nowadays. The biggest cloud provider just reported, that more than 50% of their customers already use one of their serverless technology.</a:t>
            </a:r>
          </a:p>
          <a:p>
            <a:r>
              <a:rPr lang="en-GB"/>
              <a:t>So lets get a bit more background how serverless works.</a:t>
            </a:r>
          </a:p>
          <a:p>
            <a:endParaRPr lang="en-GB"/>
          </a:p>
        </p:txBody>
      </p:sp>
      <p:sp>
        <p:nvSpPr>
          <p:cNvPr id="4" name="Slide Number Placeholder 3"/>
          <p:cNvSpPr>
            <a:spLocks noGrp="1"/>
          </p:cNvSpPr>
          <p:nvPr>
            <p:ph type="sldNum" sz="quarter" idx="5"/>
          </p:nvPr>
        </p:nvSpPr>
        <p:spPr/>
        <p:txBody>
          <a:bodyPr/>
          <a:lstStyle/>
          <a:p>
            <a:fld id="{7D7B4EBB-9B8F-4F44-A316-41F0B1C7A37A}" type="slidenum">
              <a:rPr lang="en-US" smtClean="0"/>
              <a:t>2</a:t>
            </a:fld>
            <a:endParaRPr lang="en-US"/>
          </a:p>
        </p:txBody>
      </p:sp>
    </p:spTree>
    <p:extLst>
      <p:ext uri="{BB962C8B-B14F-4D97-AF65-F5344CB8AC3E}">
        <p14:creationId xmlns:p14="http://schemas.microsoft.com/office/powerpoint/2010/main" val="3672517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9100" y="1241425"/>
            <a:ext cx="5956300" cy="3351213"/>
          </a:xfrm>
        </p:spPr>
      </p:sp>
      <p:sp>
        <p:nvSpPr>
          <p:cNvPr id="3" name="Notes Placeholder 2"/>
          <p:cNvSpPr>
            <a:spLocks noGrp="1"/>
          </p:cNvSpPr>
          <p:nvPr>
            <p:ph type="body" idx="1"/>
          </p:nvPr>
        </p:nvSpPr>
        <p:spPr/>
        <p:txBody>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In the serverless programming model you implement your application as a collection of stateless functions. The functions are invoked on demand via a trigger events and the functions are stateless which is nice because it enables this rapid on-demand scaling down to zero.</a:t>
            </a:r>
          </a:p>
          <a:p>
            <a:pPr>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2800" b="0" i="1" dirty="0">
                <a:solidFill>
                  <a:srgbClr val="D1D2D3"/>
                </a:solidFill>
                <a:effectLst/>
                <a:latin typeface="Slack-Lato"/>
              </a:rPr>
              <a:t>The developer pays only per </a:t>
            </a:r>
            <a:r>
              <a:rPr lang="en-GB" sz="2800" b="0" i="1" dirty="0" err="1">
                <a:solidFill>
                  <a:srgbClr val="D1D2D3"/>
                </a:solidFill>
                <a:effectLst/>
                <a:latin typeface="Slack-Lato"/>
              </a:rPr>
              <a:t>invokation</a:t>
            </a:r>
            <a:r>
              <a:rPr lang="en-GB" sz="2800" b="0" i="1" dirty="0">
                <a:solidFill>
                  <a:srgbClr val="D1D2D3"/>
                </a:solidFill>
                <a:effectLst/>
                <a:latin typeface="Slack-Lato"/>
              </a:rPr>
              <a:t> -- that is, the time that the CPU was busy running the function. </a:t>
            </a:r>
          </a:p>
          <a:p>
            <a:pPr>
              <a:lnSpc>
                <a:spcPct val="107000"/>
              </a:lnSpc>
              <a:spcAft>
                <a:spcPts val="800"/>
              </a:spcAft>
            </a:pPr>
            <a:r>
              <a:rPr lang="en-GB" sz="2800" b="0" i="1" dirty="0">
                <a:solidFill>
                  <a:srgbClr val="D1D2D3"/>
                </a:solidFill>
                <a:effectLst/>
                <a:latin typeface="Slack-Lato"/>
                <a:ea typeface="Calibri" panose="020F0502020204030204" pitchFamily="34" charset="0"/>
                <a:cs typeface="Times New Roman" panose="02020603050405020304" pitchFamily="18" charset="0"/>
              </a:rPr>
              <a:t>Also this scaling down to zero is great for the cloud providers because they don’t need to provide expensive hardware for idle spinning nodes.</a:t>
            </a:r>
          </a:p>
          <a:p>
            <a:pPr>
              <a:lnSpc>
                <a:spcPct val="107000"/>
              </a:lnSpc>
              <a:spcAft>
                <a:spcPts val="800"/>
              </a:spcAft>
            </a:pPr>
            <a:endParaRPr lang="en-GB" sz="2800" b="0" i="1" dirty="0">
              <a:solidFill>
                <a:srgbClr val="D1D2D3"/>
              </a:solidFill>
              <a:effectLst/>
              <a:latin typeface="Slack-Lato"/>
              <a:ea typeface="Calibri" panose="020F0502020204030204" pitchFamily="34" charset="0"/>
              <a:cs typeface="Times New Roman" panose="02020603050405020304" pitchFamily="18" charset="0"/>
            </a:endParaRPr>
          </a:p>
          <a:p>
            <a:pPr>
              <a:lnSpc>
                <a:spcPct val="107000"/>
              </a:lnSpc>
              <a:spcAft>
                <a:spcPts val="800"/>
              </a:spcAft>
            </a:pPr>
            <a:r>
              <a:rPr lang="en-GB" sz="2800" b="0" i="1" dirty="0">
                <a:solidFill>
                  <a:srgbClr val="D1D2D3"/>
                </a:solidFill>
                <a:effectLst/>
                <a:latin typeface="Slack-Lato"/>
                <a:ea typeface="Calibri" panose="020F0502020204030204" pitchFamily="34" charset="0"/>
                <a:cs typeface="Times New Roman" panose="02020603050405020304" pitchFamily="18" charset="0"/>
              </a:rPr>
              <a:t>Ok but this is now quite different then what we had before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D7B4EBB-9B8F-4F44-A316-41F0B1C7A37A}" type="slidenum">
              <a:rPr lang="en-US" smtClean="0"/>
              <a:t>3</a:t>
            </a:fld>
            <a:endParaRPr lang="en-US"/>
          </a:p>
        </p:txBody>
      </p:sp>
    </p:spTree>
    <p:extLst>
      <p:ext uri="{BB962C8B-B14F-4D97-AF65-F5344CB8AC3E}">
        <p14:creationId xmlns:p14="http://schemas.microsoft.com/office/powerpoint/2010/main" val="3084741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13fc3b5ea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13fc3b5e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The thing is that serverless workloads nowadays runs on CPUs designed for conventional workloads. And that this has implications on the </a:t>
            </a:r>
            <a:r>
              <a:rPr lang="en-GB" dirty="0" err="1"/>
              <a:t>effictinty</a:t>
            </a:r>
            <a:r>
              <a:rPr lang="en-GB" dirty="0"/>
              <a:t> we found in our recent work Ill present next week at the main conference.</a:t>
            </a:r>
          </a:p>
          <a:p>
            <a:pPr marL="0" lvl="0" indent="0" algn="l" rtl="0">
              <a:spcBef>
                <a:spcPts val="0"/>
              </a:spcBef>
              <a:spcAft>
                <a:spcPts val="0"/>
              </a:spcAft>
              <a:buNone/>
            </a:pPr>
            <a:r>
              <a:rPr lang="en-GB" dirty="0"/>
              <a:t>And what we found was that the </a:t>
            </a:r>
            <a:r>
              <a:rPr lang="en-GB" dirty="0" err="1"/>
              <a:t>cpu</a:t>
            </a:r>
            <a:r>
              <a:rPr lang="en-GB" dirty="0"/>
              <a:t> is wasting a lot of cycles while executing these workloads and there is a high demand to add </a:t>
            </a:r>
            <a:r>
              <a:rPr lang="en-GB" dirty="0" err="1"/>
              <a:t>uarch</a:t>
            </a:r>
            <a:r>
              <a:rPr lang="en-GB" dirty="0"/>
              <a:t> support for these kind of workloads.</a:t>
            </a:r>
          </a:p>
          <a:p>
            <a:pPr marL="0" lvl="0" indent="0" algn="l" rtl="0">
              <a:spcBef>
                <a:spcPts val="0"/>
              </a:spcBef>
              <a:spcAft>
                <a:spcPts val="0"/>
              </a:spcAft>
              <a:buNone/>
            </a:pPr>
            <a:r>
              <a:rPr lang="en-GB" dirty="0"/>
              <a:t>The good news is that we have a great tool with that we can evaluate new design </a:t>
            </a:r>
            <a:r>
              <a:rPr lang="en-GB" dirty="0" err="1"/>
              <a:t>indeas</a:t>
            </a:r>
            <a:r>
              <a:rPr lang="en-GB" dirty="0"/>
              <a:t>. gem5</a:t>
            </a:r>
          </a:p>
          <a:p>
            <a:pPr marL="0" lvl="0" indent="0" algn="l" rtl="0">
              <a:spcBef>
                <a:spcPts val="0"/>
              </a:spcBef>
              <a:spcAft>
                <a:spcPts val="0"/>
              </a:spcAft>
              <a:buNone/>
            </a:pPr>
            <a:r>
              <a:rPr lang="en-GB" dirty="0"/>
              <a:t>The bad news is that gem5 is designed to study conventional workloads which makes completely </a:t>
            </a:r>
            <a:r>
              <a:rPr lang="en-GB" dirty="0" err="1"/>
              <a:t>sence</a:t>
            </a:r>
            <a:r>
              <a:rPr lang="en-GB" dirty="0"/>
              <a:t> as we wanted to design CPUs for conventional workload.</a:t>
            </a:r>
          </a:p>
          <a:p>
            <a:pPr marL="0" lvl="0" indent="0" algn="l" rtl="0">
              <a:spcBef>
                <a:spcPts val="0"/>
              </a:spcBef>
              <a:spcAft>
                <a:spcPts val="0"/>
              </a:spcAft>
              <a:buNone/>
            </a:pPr>
            <a:r>
              <a:rPr lang="en-GB" dirty="0"/>
              <a:t>But this implies that gem5 has limited support in its reference setup to study serverless workloads with their unique characteristics which result in incomplete data and may mislead research.</a:t>
            </a:r>
          </a:p>
          <a:p>
            <a:pPr marL="0" lvl="0" indent="0" algn="l" rtl="0">
              <a:spcBef>
                <a:spcPts val="0"/>
              </a:spcBef>
              <a:spcAft>
                <a:spcPts val="0"/>
              </a:spcAft>
              <a:buNone/>
            </a:pPr>
            <a:r>
              <a:rPr lang="en-GB" dirty="0"/>
              <a:t>Ok lets understand what those limitations are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13ecb552c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13ecb552c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 what you can see here is what we typically have. A conventional workload running for a long period of time.</a:t>
            </a:r>
          </a:p>
          <a:p>
            <a:pPr marL="0" lvl="0" indent="0" algn="l" rtl="0">
              <a:spcBef>
                <a:spcPts val="0"/>
              </a:spcBef>
              <a:spcAft>
                <a:spcPts val="0"/>
              </a:spcAft>
              <a:buNone/>
            </a:pPr>
            <a:r>
              <a:rPr lang="en-GB"/>
              <a:t>And exactly this is also the problem for conventional workloads that the long execution times make it impossible to simulate them in full in cycle accurate mode.</a:t>
            </a:r>
          </a:p>
          <a:p>
            <a:pPr marL="0" lvl="0" indent="0" algn="l" rtl="0">
              <a:spcBef>
                <a:spcPts val="0"/>
              </a:spcBef>
              <a:spcAft>
                <a:spcPts val="0"/>
              </a:spcAft>
              <a:buNone/>
            </a:pPr>
            <a:r>
              <a:rPr lang="en-GB"/>
              <a:t>What we do In order achievable feasible simulation times is we </a:t>
            </a:r>
            <a:r>
              <a:rPr lang="en-GB" err="1"/>
              <a:t>focuse</a:t>
            </a:r>
            <a:r>
              <a:rPr lang="en-GB"/>
              <a:t> on the part that matters and simulate only representative parts of the full application. </a:t>
            </a:r>
          </a:p>
          <a:p>
            <a:pPr marL="0" lvl="0" indent="0" algn="l" rtl="0">
              <a:spcBef>
                <a:spcPts val="0"/>
              </a:spcBef>
              <a:spcAft>
                <a:spcPts val="0"/>
              </a:spcAft>
              <a:buNone/>
            </a:pPr>
            <a:r>
              <a:rPr lang="en-GB"/>
              <a:t>Also for example what we do is we cut most parts of the system stack. I.e. for spec benchmarks the OS has negligible impact on the CPU performance.</a:t>
            </a:r>
          </a:p>
          <a:p>
            <a:pPr marL="0" lvl="0" indent="0" algn="l" rtl="0">
              <a:spcBef>
                <a:spcPts val="0"/>
              </a:spcBef>
              <a:spcAft>
                <a:spcPts val="0"/>
              </a:spcAft>
              <a:buNone/>
            </a:pPr>
            <a:r>
              <a:rPr lang="en-GB"/>
              <a:t>As this is a long existing problem it is well explored and we have good mechanisms like </a:t>
            </a:r>
            <a:r>
              <a:rPr lang="en-GB" err="1"/>
              <a:t>simpoints</a:t>
            </a:r>
            <a:r>
              <a:rPr lang="en-GB"/>
              <a:t>, regions of interest or snapshots and gem5 has good support for it. </a:t>
            </a:r>
          </a:p>
          <a:p>
            <a:pPr marL="0" lvl="0" indent="0" algn="l" rtl="0">
              <a:spcBef>
                <a:spcPts val="0"/>
              </a:spcBef>
              <a:spcAft>
                <a:spcPts val="0"/>
              </a:spcAft>
              <a:buNone/>
            </a:pPr>
            <a:endParaRPr lang="en-GB"/>
          </a:p>
          <a:p>
            <a:pPr marL="0" lvl="0" indent="0" algn="l" rtl="0">
              <a:spcBef>
                <a:spcPts val="0"/>
              </a:spcBef>
              <a:spcAft>
                <a:spcPts val="0"/>
              </a:spcAft>
              <a:buNone/>
            </a:pPr>
            <a:r>
              <a:rPr lang="en-GB"/>
              <a:t>Now for serverless the picture is completely different because here we have very short execution time. Now the good news is that this means we can simulate the function in full </a:t>
            </a:r>
            <a:r>
              <a:rPr lang="en-GB">
                <a:sym typeface="Wingdings" panose="05000000000000000000" pitchFamily="2" charset="2"/>
              </a:rPr>
              <a:t></a:t>
            </a:r>
            <a:br>
              <a:rPr lang="en-GB">
                <a:sym typeface="Wingdings" panose="05000000000000000000" pitchFamily="2" charset="2"/>
              </a:rPr>
            </a:br>
            <a:r>
              <a:rPr lang="en-GB">
                <a:sym typeface="Wingdings" panose="05000000000000000000" pitchFamily="2" charset="2"/>
              </a:rPr>
              <a:t>The bad news is that a significant part of the overall execution time  is spend in exactly that system stack we just simplified.</a:t>
            </a:r>
          </a:p>
          <a:p>
            <a:pPr marL="0" lvl="0" indent="0" algn="l" rtl="0">
              <a:spcBef>
                <a:spcPts val="0"/>
              </a:spcBef>
              <a:spcAft>
                <a:spcPts val="0"/>
              </a:spcAft>
              <a:buNone/>
            </a:pPr>
            <a:r>
              <a:rPr lang="en-GB">
                <a:sym typeface="Wingdings" panose="05000000000000000000" pitchFamily="2" charset="2"/>
              </a:rPr>
              <a:t>Key layers are not supported </a:t>
            </a:r>
            <a:r>
              <a:rPr lang="en-GB" err="1">
                <a:sym typeface="Wingdings" panose="05000000000000000000" pitchFamily="2" charset="2"/>
              </a:rPr>
              <a:t>byout</a:t>
            </a:r>
            <a:r>
              <a:rPr lang="en-GB">
                <a:sym typeface="Wingdings" panose="05000000000000000000" pitchFamily="2" charset="2"/>
              </a:rPr>
              <a:t> of the box gem5 does not support key layers of the serverless stack like containerization or isolation.</a:t>
            </a:r>
          </a:p>
          <a:p>
            <a:pPr marL="0" lvl="0" indent="0" algn="l" rtl="0">
              <a:spcBef>
                <a:spcPts val="0"/>
              </a:spcBef>
              <a:spcAft>
                <a:spcPts val="0"/>
              </a:spcAft>
              <a:buNone/>
            </a:pPr>
            <a:r>
              <a:rPr lang="en-GB">
                <a:sym typeface="Wingdings" panose="05000000000000000000" pitchFamily="2" charset="2"/>
              </a:rPr>
              <a:t>So what we need is </a:t>
            </a:r>
          </a:p>
        </p:txBody>
      </p:sp>
    </p:spTree>
    <p:extLst>
      <p:ext uri="{BB962C8B-B14F-4D97-AF65-F5344CB8AC3E}">
        <p14:creationId xmlns:p14="http://schemas.microsoft.com/office/powerpoint/2010/main" val="960304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13ecb552cc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13ecb552cc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have a precompiled </a:t>
            </a:r>
            <a:r>
              <a:rPr lang="en-GB" err="1"/>
              <a:t>linux</a:t>
            </a:r>
            <a:r>
              <a:rPr lang="en-GB"/>
              <a:t> kernel v5.4 and also </a:t>
            </a:r>
          </a:p>
        </p:txBody>
      </p:sp>
    </p:spTree>
    <p:extLst>
      <p:ext uri="{BB962C8B-B14F-4D97-AF65-F5344CB8AC3E}">
        <p14:creationId xmlns:p14="http://schemas.microsoft.com/office/powerpoint/2010/main" val="2254505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13ecb552c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13ecb552c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5687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13ecb552c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13ecb552c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9595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13ecb552c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13ecb552c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8529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sic">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0342EF-A08D-4851-B789-70B8078DBF0A}"/>
              </a:ext>
            </a:extLst>
          </p:cNvPr>
          <p:cNvSpPr>
            <a:spLocks noGrp="1"/>
          </p:cNvSpPr>
          <p:nvPr>
            <p:ph type="sldNum" sz="quarter" idx="10"/>
          </p:nvPr>
        </p:nvSpPr>
        <p:spPr/>
        <p:txBody>
          <a:bodyPr/>
          <a:lstStyle/>
          <a:p>
            <a:pPr defTabSz="456492"/>
            <a:fld id="{BBA0E613-80D9-3349-88CE-4F65F8F2CA60}" type="slidenum">
              <a:rPr lang="en-US" smtClean="0">
                <a:solidFill>
                  <a:srgbClr val="FFFFFF">
                    <a:lumMod val="50000"/>
                  </a:srgbClr>
                </a:solidFill>
              </a:rPr>
              <a:pPr defTabSz="456492"/>
              <a:t>‹#›</a:t>
            </a:fld>
            <a:endParaRPr lang="en-US">
              <a:solidFill>
                <a:srgbClr val="FFFFFF">
                  <a:lumMod val="50000"/>
                </a:srgbClr>
              </a:solidFill>
            </a:endParaRPr>
          </a:p>
        </p:txBody>
      </p:sp>
      <p:sp>
        <p:nvSpPr>
          <p:cNvPr id="9" name="Content Placeholder 8">
            <a:extLst>
              <a:ext uri="{FF2B5EF4-FFF2-40B4-BE49-F238E27FC236}">
                <a16:creationId xmlns:a16="http://schemas.microsoft.com/office/drawing/2014/main" id="{730E7D55-52FE-4D96-8D38-6D7F44F7531B}"/>
              </a:ext>
            </a:extLst>
          </p:cNvPr>
          <p:cNvSpPr>
            <a:spLocks noGrp="1"/>
          </p:cNvSpPr>
          <p:nvPr>
            <p:ph sz="quarter" idx="11"/>
          </p:nvPr>
        </p:nvSpPr>
        <p:spPr>
          <a:xfrm>
            <a:off x="331774" y="1066710"/>
            <a:ext cx="11579702" cy="4898278"/>
          </a:xfrm>
        </p:spPr>
        <p:txBody>
          <a:bodyPr/>
          <a:lstStyle>
            <a:lvl1pPr>
              <a:spcBef>
                <a:spcPts val="800"/>
              </a:spcBef>
              <a:defRPr sz="2300"/>
            </a:lvl1pPr>
            <a:lvl2pPr>
              <a:spcBef>
                <a:spcPts val="800"/>
              </a:spcBef>
              <a:defRPr sz="2200"/>
            </a:lvl2pPr>
            <a:lvl3pPr>
              <a:spcBef>
                <a:spcPts val="800"/>
              </a:spcBef>
              <a:defRPr sz="2000"/>
            </a:lvl3pPr>
            <a:lvl4pPr>
              <a:spcBef>
                <a:spcPts val="800"/>
              </a:spcBef>
              <a:defRPr sz="2000"/>
            </a:lvl4pPr>
            <a:lvl5pPr>
              <a:spcBef>
                <a:spcPts val="800"/>
              </a:spcBef>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itle 9">
            <a:extLst>
              <a:ext uri="{FF2B5EF4-FFF2-40B4-BE49-F238E27FC236}">
                <a16:creationId xmlns:a16="http://schemas.microsoft.com/office/drawing/2014/main" id="{79545FF4-D06B-4C81-B402-26F5386BAF39}"/>
              </a:ext>
            </a:extLst>
          </p:cNvPr>
          <p:cNvSpPr>
            <a:spLocks noGrp="1"/>
          </p:cNvSpPr>
          <p:nvPr>
            <p:ph type="title"/>
          </p:nvPr>
        </p:nvSpPr>
        <p:spPr/>
        <p:txBody>
          <a:bodyPr/>
          <a:lstStyle/>
          <a:p>
            <a:r>
              <a:rPr lang="en-US"/>
              <a:t>Click to edit Master title style</a:t>
            </a:r>
            <a:endParaRPr lang="en-GB"/>
          </a:p>
        </p:txBody>
      </p:sp>
      <p:sp>
        <p:nvSpPr>
          <p:cNvPr id="4" name="Text Placeholder 3">
            <a:extLst>
              <a:ext uri="{FF2B5EF4-FFF2-40B4-BE49-F238E27FC236}">
                <a16:creationId xmlns:a16="http://schemas.microsoft.com/office/drawing/2014/main" id="{DB05B23A-9A07-4D10-9C76-DD8578CD9DEA}"/>
              </a:ext>
            </a:extLst>
          </p:cNvPr>
          <p:cNvSpPr>
            <a:spLocks noGrp="1"/>
          </p:cNvSpPr>
          <p:nvPr>
            <p:ph type="body" sz="quarter" idx="12"/>
          </p:nvPr>
        </p:nvSpPr>
        <p:spPr>
          <a:xfrm>
            <a:off x="331774" y="5964988"/>
            <a:ext cx="11579702" cy="746872"/>
          </a:xfrm>
        </p:spPr>
        <p:txBody>
          <a:bodyPr/>
          <a:lstStyle>
            <a:lvl1pPr marL="0" indent="0" algn="ctr">
              <a:buFontTx/>
              <a:buNone/>
              <a:defRPr lang="en-US" sz="2400" kern="1200" dirty="0" smtClean="0">
                <a:solidFill>
                  <a:srgbClr val="C00000"/>
                </a:solidFill>
                <a:latin typeface="+mj-lt"/>
                <a:ea typeface="+mn-ea"/>
                <a:cs typeface="+mn-cs"/>
              </a:defRPr>
            </a:lvl1pPr>
            <a:lvl2pPr>
              <a:defRPr lang="en-US" sz="2400" kern="1200" dirty="0" smtClean="0">
                <a:solidFill>
                  <a:srgbClr val="C00000"/>
                </a:solidFill>
                <a:latin typeface="+mj-lt"/>
                <a:ea typeface="+mn-ea"/>
                <a:cs typeface="+mn-cs"/>
              </a:defRPr>
            </a:lvl2pPr>
            <a:lvl3pPr>
              <a:defRPr lang="en-US" sz="2400" kern="1200" dirty="0" smtClean="0">
                <a:solidFill>
                  <a:srgbClr val="C00000"/>
                </a:solidFill>
                <a:latin typeface="+mj-lt"/>
                <a:ea typeface="+mn-ea"/>
                <a:cs typeface="+mn-cs"/>
              </a:defRPr>
            </a:lvl3pPr>
            <a:lvl4pPr>
              <a:defRPr lang="en-US" sz="2400" kern="1200" dirty="0" smtClean="0">
                <a:solidFill>
                  <a:srgbClr val="C00000"/>
                </a:solidFill>
                <a:latin typeface="+mj-lt"/>
                <a:ea typeface="+mn-ea"/>
                <a:cs typeface="+mn-cs"/>
              </a:defRPr>
            </a:lvl4pPr>
            <a:lvl5pPr>
              <a:defRPr lang="en-GB" sz="2400" kern="1200" dirty="0">
                <a:solidFill>
                  <a:srgbClr val="C00000"/>
                </a:solidFill>
                <a:latin typeface="+mj-lt"/>
                <a:ea typeface="+mn-ea"/>
                <a:cs typeface="+mn-cs"/>
              </a:defRPr>
            </a:lvl5pPr>
          </a:lstStyle>
          <a:p>
            <a:pPr lvl="0"/>
            <a:r>
              <a:rPr lang="en-US"/>
              <a:t>Click to edit Master text styles</a:t>
            </a:r>
          </a:p>
        </p:txBody>
      </p:sp>
      <p:sp>
        <p:nvSpPr>
          <p:cNvPr id="5" name="Footer Placeholder 4">
            <a:extLst>
              <a:ext uri="{FF2B5EF4-FFF2-40B4-BE49-F238E27FC236}">
                <a16:creationId xmlns:a16="http://schemas.microsoft.com/office/drawing/2014/main" id="{0CE60303-AA9E-4EBD-88A8-996427B61F6D}"/>
              </a:ext>
            </a:extLst>
          </p:cNvPr>
          <p:cNvSpPr>
            <a:spLocks noGrp="1"/>
          </p:cNvSpPr>
          <p:nvPr>
            <p:ph type="ftr" sz="quarter" idx="13"/>
          </p:nvPr>
        </p:nvSpPr>
        <p:spPr/>
        <p:txBody>
          <a:bodyPr/>
          <a:lstStyle/>
          <a:p>
            <a:pPr algn="l"/>
            <a:r>
              <a:rPr lang="en-GB"/>
              <a:t>vSwarm-u: Microarchitectual Research for Serverless</a:t>
            </a:r>
            <a:endParaRPr lang="en-GB" dirty="0"/>
          </a:p>
        </p:txBody>
      </p:sp>
    </p:spTree>
    <p:extLst>
      <p:ext uri="{BB962C8B-B14F-4D97-AF65-F5344CB8AC3E}">
        <p14:creationId xmlns:p14="http://schemas.microsoft.com/office/powerpoint/2010/main" val="3022166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9DE8BB0-21F6-419F-B542-3333281342A7}"/>
              </a:ext>
            </a:extLst>
          </p:cNvPr>
          <p:cNvSpPr>
            <a:spLocks noGrp="1"/>
          </p:cNvSpPr>
          <p:nvPr>
            <p:ph type="sldNum" sz="quarter" idx="10"/>
          </p:nvPr>
        </p:nvSpPr>
        <p:spPr/>
        <p:txBody>
          <a:bodyPr/>
          <a:lstStyle/>
          <a:p>
            <a:pPr defTabSz="456492"/>
            <a:fld id="{BBA0E613-80D9-3349-88CE-4F65F8F2CA60}" type="slidenum">
              <a:rPr lang="en-US" smtClean="0">
                <a:solidFill>
                  <a:srgbClr val="FFFFFF">
                    <a:lumMod val="50000"/>
                  </a:srgbClr>
                </a:solidFill>
              </a:rPr>
              <a:pPr defTabSz="456492"/>
              <a:t>‹#›</a:t>
            </a:fld>
            <a:endParaRPr lang="en-US">
              <a:solidFill>
                <a:srgbClr val="FFFFFF">
                  <a:lumMod val="50000"/>
                </a:srgbClr>
              </a:solidFill>
            </a:endParaRPr>
          </a:p>
        </p:txBody>
      </p:sp>
      <p:sp>
        <p:nvSpPr>
          <p:cNvPr id="4" name="Title Placeholder 1">
            <a:extLst>
              <a:ext uri="{FF2B5EF4-FFF2-40B4-BE49-F238E27FC236}">
                <a16:creationId xmlns:a16="http://schemas.microsoft.com/office/drawing/2014/main" id="{B63EBA27-B843-4D28-9C8A-8ED174372C8D}"/>
              </a:ext>
            </a:extLst>
          </p:cNvPr>
          <p:cNvSpPr txBox="1">
            <a:spLocks/>
          </p:cNvSpPr>
          <p:nvPr userDrawn="1"/>
        </p:nvSpPr>
        <p:spPr bwMode="auto">
          <a:xfrm>
            <a:off x="268554" y="271049"/>
            <a:ext cx="9283955" cy="8069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rtlCol="0" anchor="ctr" anchorCtr="0" compatLnSpc="1">
            <a:prstTxWarp prst="textNoShape">
              <a:avLst/>
            </a:prstTxWarp>
            <a:normAutofit/>
          </a:bodyPr>
          <a:lstStyle>
            <a:lvl1pPr algn="ctr" rtl="0" eaLnBrk="1" fontAlgn="base" hangingPunct="1">
              <a:lnSpc>
                <a:spcPct val="80000"/>
              </a:lnSpc>
              <a:spcBef>
                <a:spcPct val="0"/>
              </a:spcBef>
              <a:spcAft>
                <a:spcPct val="0"/>
              </a:spcAft>
              <a:defRPr sz="3800">
                <a:solidFill>
                  <a:srgbClr val="CF103A"/>
                </a:solidFill>
                <a:latin typeface="+mj-lt"/>
                <a:ea typeface="+mj-ea"/>
                <a:cs typeface="+mj-cs"/>
              </a:defRPr>
            </a:lvl1pPr>
            <a:lvl2pPr algn="l" rtl="0" eaLnBrk="1" fontAlgn="base" hangingPunct="1">
              <a:lnSpc>
                <a:spcPct val="80000"/>
              </a:lnSpc>
              <a:spcBef>
                <a:spcPct val="0"/>
              </a:spcBef>
              <a:spcAft>
                <a:spcPct val="0"/>
              </a:spcAft>
              <a:defRPr sz="3600">
                <a:solidFill>
                  <a:srgbClr val="CF103A"/>
                </a:solidFill>
                <a:latin typeface="Times" charset="0"/>
                <a:ea typeface="ＭＳ Ｐゴシック" charset="0"/>
              </a:defRPr>
            </a:lvl2pPr>
            <a:lvl3pPr algn="l" rtl="0" eaLnBrk="1" fontAlgn="base" hangingPunct="1">
              <a:lnSpc>
                <a:spcPct val="80000"/>
              </a:lnSpc>
              <a:spcBef>
                <a:spcPct val="0"/>
              </a:spcBef>
              <a:spcAft>
                <a:spcPct val="0"/>
              </a:spcAft>
              <a:defRPr sz="3600">
                <a:solidFill>
                  <a:srgbClr val="CF103A"/>
                </a:solidFill>
                <a:latin typeface="Times" charset="0"/>
                <a:ea typeface="ＭＳ Ｐゴシック" charset="0"/>
              </a:defRPr>
            </a:lvl3pPr>
            <a:lvl4pPr algn="l" rtl="0" eaLnBrk="1" fontAlgn="base" hangingPunct="1">
              <a:lnSpc>
                <a:spcPct val="80000"/>
              </a:lnSpc>
              <a:spcBef>
                <a:spcPct val="0"/>
              </a:spcBef>
              <a:spcAft>
                <a:spcPct val="0"/>
              </a:spcAft>
              <a:defRPr sz="3600">
                <a:solidFill>
                  <a:srgbClr val="CF103A"/>
                </a:solidFill>
                <a:latin typeface="Times" charset="0"/>
                <a:ea typeface="ＭＳ Ｐゴシック" charset="0"/>
              </a:defRPr>
            </a:lvl4pPr>
            <a:lvl5pPr algn="l" rtl="0" eaLnBrk="1" fontAlgn="base" hangingPunct="1">
              <a:lnSpc>
                <a:spcPct val="80000"/>
              </a:lnSpc>
              <a:spcBef>
                <a:spcPct val="0"/>
              </a:spcBef>
              <a:spcAft>
                <a:spcPct val="0"/>
              </a:spcAft>
              <a:defRPr sz="3600">
                <a:solidFill>
                  <a:srgbClr val="CF103A"/>
                </a:solidFill>
                <a:latin typeface="Times" charset="0"/>
                <a:ea typeface="ＭＳ Ｐゴシック" charset="0"/>
              </a:defRPr>
            </a:lvl5pPr>
            <a:lvl6pPr marL="456518" algn="l" rtl="0" eaLnBrk="1" fontAlgn="base" hangingPunct="1">
              <a:lnSpc>
                <a:spcPct val="80000"/>
              </a:lnSpc>
              <a:spcBef>
                <a:spcPct val="0"/>
              </a:spcBef>
              <a:spcAft>
                <a:spcPct val="0"/>
              </a:spcAft>
              <a:defRPr sz="3600">
                <a:solidFill>
                  <a:srgbClr val="CF103A"/>
                </a:solidFill>
                <a:latin typeface="Times" charset="0"/>
                <a:ea typeface="ＭＳ Ｐゴシック" charset="0"/>
              </a:defRPr>
            </a:lvl6pPr>
            <a:lvl7pPr marL="913035" algn="l" rtl="0" eaLnBrk="1" fontAlgn="base" hangingPunct="1">
              <a:lnSpc>
                <a:spcPct val="80000"/>
              </a:lnSpc>
              <a:spcBef>
                <a:spcPct val="0"/>
              </a:spcBef>
              <a:spcAft>
                <a:spcPct val="0"/>
              </a:spcAft>
              <a:defRPr sz="3600">
                <a:solidFill>
                  <a:srgbClr val="CF103A"/>
                </a:solidFill>
                <a:latin typeface="Times" charset="0"/>
                <a:ea typeface="ＭＳ Ｐゴシック" charset="0"/>
              </a:defRPr>
            </a:lvl7pPr>
            <a:lvl8pPr marL="1369553" algn="l" rtl="0" eaLnBrk="1" fontAlgn="base" hangingPunct="1">
              <a:lnSpc>
                <a:spcPct val="80000"/>
              </a:lnSpc>
              <a:spcBef>
                <a:spcPct val="0"/>
              </a:spcBef>
              <a:spcAft>
                <a:spcPct val="0"/>
              </a:spcAft>
              <a:defRPr sz="3600">
                <a:solidFill>
                  <a:srgbClr val="CF103A"/>
                </a:solidFill>
                <a:latin typeface="Times" charset="0"/>
                <a:ea typeface="ＭＳ Ｐゴシック" charset="0"/>
              </a:defRPr>
            </a:lvl8pPr>
            <a:lvl9pPr marL="1826073" algn="l" rtl="0" eaLnBrk="1" fontAlgn="base" hangingPunct="1">
              <a:lnSpc>
                <a:spcPct val="80000"/>
              </a:lnSpc>
              <a:spcBef>
                <a:spcPct val="0"/>
              </a:spcBef>
              <a:spcAft>
                <a:spcPct val="0"/>
              </a:spcAft>
              <a:defRPr sz="3600">
                <a:solidFill>
                  <a:srgbClr val="CF103A"/>
                </a:solidFill>
                <a:latin typeface="Times" charset="0"/>
                <a:ea typeface="ＭＳ Ｐゴシック" charset="0"/>
              </a:defRPr>
            </a:lvl9pPr>
          </a:lstStyle>
          <a:p>
            <a:pPr algn="l" defTabSz="914400"/>
            <a:r>
              <a:rPr lang="en-GB" kern="0"/>
              <a:t>Click to edit Master title style</a:t>
            </a:r>
            <a:endParaRPr lang="en-US" kern="0"/>
          </a:p>
        </p:txBody>
      </p:sp>
      <p:sp>
        <p:nvSpPr>
          <p:cNvPr id="5" name="Text Placeholder 2">
            <a:extLst>
              <a:ext uri="{FF2B5EF4-FFF2-40B4-BE49-F238E27FC236}">
                <a16:creationId xmlns:a16="http://schemas.microsoft.com/office/drawing/2014/main" id="{AA6D2F93-56AE-4DAB-B2BE-BE54EB613883}"/>
              </a:ext>
            </a:extLst>
          </p:cNvPr>
          <p:cNvSpPr>
            <a:spLocks noGrp="1"/>
          </p:cNvSpPr>
          <p:nvPr>
            <p:ph idx="1"/>
          </p:nvPr>
        </p:nvSpPr>
        <p:spPr>
          <a:xfrm>
            <a:off x="268554" y="1212479"/>
            <a:ext cx="11634829" cy="4961744"/>
          </a:xfrm>
          <a:prstGeom prst="rect">
            <a:avLst/>
          </a:prstGeom>
        </p:spPr>
        <p:txBody>
          <a:bodyPr vert="horz" lIns="91440" tIns="45720" rIns="91440" bIns="45720" rtlCol="0">
            <a:normAutofit/>
          </a:bodyPr>
          <a:lstStyle>
            <a:lvl2pPr marL="361950" indent="-184150">
              <a:buFont typeface="Arial" panose="020B0604020202020204" pitchFamily="34" charset="0"/>
              <a:buChar char="•"/>
              <a:defRPr/>
            </a:lvl2pPr>
            <a:lvl4pPr marL="715963" indent="-173038">
              <a:buFont typeface="Arial" panose="020B0604020202020204" pitchFamily="34" charset="0"/>
              <a:buChar char="•"/>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4">
            <a:extLst>
              <a:ext uri="{FF2B5EF4-FFF2-40B4-BE49-F238E27FC236}">
                <a16:creationId xmlns:a16="http://schemas.microsoft.com/office/drawing/2014/main" id="{644A6250-6DCA-492C-9818-76C91FC70A8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22366" y="136546"/>
            <a:ext cx="3008321" cy="810836"/>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a:extLst>
              <a:ext uri="{FF2B5EF4-FFF2-40B4-BE49-F238E27FC236}">
                <a16:creationId xmlns:a16="http://schemas.microsoft.com/office/drawing/2014/main" id="{B3C04A13-2B05-4CF3-A09C-B9920BD3BDBC}"/>
              </a:ext>
            </a:extLst>
          </p:cNvPr>
          <p:cNvSpPr>
            <a:spLocks noGrp="1"/>
          </p:cNvSpPr>
          <p:nvPr>
            <p:ph type="ftr" sz="quarter" idx="11"/>
          </p:nvPr>
        </p:nvSpPr>
        <p:spPr>
          <a:xfrm>
            <a:off x="4552950" y="6279614"/>
            <a:ext cx="3086100" cy="273844"/>
          </a:xfrm>
          <a:prstGeom prst="rect">
            <a:avLst/>
          </a:prstGeom>
        </p:spPr>
        <p:txBody>
          <a:bodyPr/>
          <a:lstStyle/>
          <a:p>
            <a:r>
              <a:rPr lang="en-GB"/>
              <a:t>vSwarm-u: Microarchitectual Research for Serverless</a:t>
            </a:r>
            <a:endParaRPr lang="en-US"/>
          </a:p>
        </p:txBody>
      </p:sp>
    </p:spTree>
    <p:extLst>
      <p:ext uri="{BB962C8B-B14F-4D97-AF65-F5344CB8AC3E}">
        <p14:creationId xmlns:p14="http://schemas.microsoft.com/office/powerpoint/2010/main" val="2365230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102" y="1463040"/>
            <a:ext cx="10955547" cy="5212080"/>
          </a:xfrm>
        </p:spPr>
        <p:txBody>
          <a:bodyPr/>
          <a:lstStyle>
            <a:lvl1pPr>
              <a:defRPr>
                <a:latin typeface="Gill Sans MT" panose="020B0502020104020203" pitchFamily="34" charset="0"/>
              </a:defRPr>
            </a:lvl1pPr>
            <a:lvl2pPr>
              <a:defRPr>
                <a:latin typeface="Gill Sans MT" panose="020B0502020104020203" pitchFamily="34" charset="0"/>
              </a:defRPr>
            </a:lvl2pPr>
            <a:lvl3pPr>
              <a:defRPr>
                <a:latin typeface="Gill Sans MT" panose="020B0502020104020203" pitchFamily="34" charset="0"/>
              </a:defRPr>
            </a:lvl3pPr>
            <a:lvl4pPr>
              <a:defRPr>
                <a:latin typeface="Gill Sans MT" panose="020B0502020104020203" pitchFamily="34" charset="0"/>
              </a:defRPr>
            </a:lvl4pPr>
            <a:lvl5pPr>
              <a:defRPr>
                <a:latin typeface="Gill Sans MT" panose="020B05020201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10"/>
          </p:nvPr>
        </p:nvSpPr>
        <p:spPr/>
        <p:txBody>
          <a:bodyPr/>
          <a:lstStyle>
            <a:lvl1pPr>
              <a:defRPr/>
            </a:lvl1pPr>
          </a:lstStyle>
          <a:p>
            <a:fld id="{BBA0E613-80D9-3349-88CE-4F65F8F2CA60}" type="slidenum">
              <a:rPr lang="en-US" smtClean="0">
                <a:solidFill>
                  <a:srgbClr val="FFFFFF">
                    <a:lumMod val="50000"/>
                  </a:srgbClr>
                </a:solidFill>
              </a:rPr>
              <a:pPr/>
              <a:t>‹#›</a:t>
            </a:fld>
            <a:endParaRPr lang="en-US">
              <a:solidFill>
                <a:srgbClr val="FFFFFF">
                  <a:lumMod val="50000"/>
                </a:srgbClr>
              </a:solidFill>
            </a:endParaRPr>
          </a:p>
        </p:txBody>
      </p:sp>
      <p:sp>
        <p:nvSpPr>
          <p:cNvPr id="6" name="Title 5"/>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631070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1942252"/>
            <a:ext cx="10363200" cy="1362075"/>
          </a:xfrm>
        </p:spPr>
        <p:txBody>
          <a:bodyPr anchor="b"/>
          <a:lstStyle>
            <a:lvl1pPr algn="ctr">
              <a:defRPr sz="4000" b="1" cap="none" baseline="0">
                <a:solidFill>
                  <a:schemeClr val="accent6">
                    <a:lumMod val="50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914400" y="3553674"/>
            <a:ext cx="10363200" cy="1500187"/>
          </a:xfrm>
        </p:spPr>
        <p:txBody>
          <a:bodyPr anchor="t"/>
          <a:lstStyle>
            <a:lvl1pPr marL="0" indent="0" algn="ctr">
              <a:buNone/>
              <a:defRPr sz="2800">
                <a:latin typeface="+mj-lt"/>
                <a:cs typeface="Times" panose="02020603050405020304" pitchFamily="18" charset="0"/>
              </a:defRPr>
            </a:lvl1pPr>
            <a:lvl2pPr marL="456518" indent="0">
              <a:buNone/>
              <a:defRPr sz="1800"/>
            </a:lvl2pPr>
            <a:lvl3pPr marL="913035" indent="0">
              <a:buNone/>
              <a:defRPr sz="1500"/>
            </a:lvl3pPr>
            <a:lvl4pPr marL="1369553" indent="0">
              <a:buNone/>
              <a:defRPr sz="1400"/>
            </a:lvl4pPr>
            <a:lvl5pPr marL="1826073" indent="0">
              <a:buNone/>
              <a:defRPr sz="1400"/>
            </a:lvl5pPr>
            <a:lvl6pPr marL="2282591" indent="0">
              <a:buNone/>
              <a:defRPr sz="1400"/>
            </a:lvl6pPr>
            <a:lvl7pPr marL="2739105" indent="0">
              <a:buNone/>
              <a:defRPr sz="1400"/>
            </a:lvl7pPr>
            <a:lvl8pPr marL="3195621" indent="0">
              <a:buNone/>
              <a:defRPr sz="1400"/>
            </a:lvl8pPr>
            <a:lvl9pPr marL="3652141"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BBA0E613-80D9-3349-88CE-4F65F8F2CA60}" type="slidenum">
              <a:rPr lang="en-US" smtClean="0">
                <a:solidFill>
                  <a:srgbClr val="FFFFFF">
                    <a:lumMod val="50000"/>
                  </a:srgbClr>
                </a:solidFill>
              </a:rPr>
              <a:pPr/>
              <a:t>‹#›</a:t>
            </a:fld>
            <a:endParaRPr lang="en-US">
              <a:solidFill>
                <a:srgbClr val="FFFFFF">
                  <a:lumMod val="50000"/>
                </a:srgbClr>
              </a:solidFill>
            </a:endParaRPr>
          </a:p>
        </p:txBody>
      </p:sp>
    </p:spTree>
    <p:extLst>
      <p:ext uri="{BB962C8B-B14F-4D97-AF65-F5344CB8AC3E}">
        <p14:creationId xmlns:p14="http://schemas.microsoft.com/office/powerpoint/2010/main" val="1121077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9" y="4406913"/>
            <a:ext cx="103632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9" y="2906722"/>
            <a:ext cx="10363200" cy="1500187"/>
          </a:xfrm>
        </p:spPr>
        <p:txBody>
          <a:bodyPr anchor="b"/>
          <a:lstStyle>
            <a:lvl1pPr marL="0" indent="0">
              <a:buNone/>
              <a:defRPr sz="2000"/>
            </a:lvl1pPr>
            <a:lvl2pPr marL="456518" indent="0">
              <a:buNone/>
              <a:defRPr sz="1800"/>
            </a:lvl2pPr>
            <a:lvl3pPr marL="913035" indent="0">
              <a:buNone/>
              <a:defRPr sz="1500"/>
            </a:lvl3pPr>
            <a:lvl4pPr marL="1369553" indent="0">
              <a:buNone/>
              <a:defRPr sz="1400"/>
            </a:lvl4pPr>
            <a:lvl5pPr marL="1826073" indent="0">
              <a:buNone/>
              <a:defRPr sz="1400"/>
            </a:lvl5pPr>
            <a:lvl6pPr marL="2282591" indent="0">
              <a:buNone/>
              <a:defRPr sz="1400"/>
            </a:lvl6pPr>
            <a:lvl7pPr marL="2739105" indent="0">
              <a:buNone/>
              <a:defRPr sz="1400"/>
            </a:lvl7pPr>
            <a:lvl8pPr marL="3195621" indent="0">
              <a:buNone/>
              <a:defRPr sz="1400"/>
            </a:lvl8pPr>
            <a:lvl9pPr marL="3652141"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BBA0E613-80D9-3349-88CE-4F65F8F2CA60}" type="slidenum">
              <a:rPr lang="en-US" smtClean="0">
                <a:solidFill>
                  <a:srgbClr val="FFFFFF">
                    <a:lumMod val="50000"/>
                  </a:srgbClr>
                </a:solidFill>
              </a:rPr>
              <a:pPr/>
              <a:t>‹#›</a:t>
            </a:fld>
            <a:endParaRPr lang="en-US">
              <a:solidFill>
                <a:srgbClr val="FFFFFF">
                  <a:lumMod val="50000"/>
                </a:srgbClr>
              </a:solidFill>
            </a:endParaRPr>
          </a:p>
        </p:txBody>
      </p:sp>
    </p:spTree>
    <p:extLst>
      <p:ext uri="{BB962C8B-B14F-4D97-AF65-F5344CB8AC3E}">
        <p14:creationId xmlns:p14="http://schemas.microsoft.com/office/powerpoint/2010/main" val="3063744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1102" y="770724"/>
            <a:ext cx="10949795" cy="601902"/>
          </a:xfrm>
        </p:spPr>
        <p:txBody>
          <a:bodyPr/>
          <a:lstStyle/>
          <a:p>
            <a:r>
              <a:rPr lang="en-US"/>
              <a:t>Click to edit Master title style</a:t>
            </a:r>
          </a:p>
        </p:txBody>
      </p:sp>
      <p:sp>
        <p:nvSpPr>
          <p:cNvPr id="3" name="Content Placeholder 2"/>
          <p:cNvSpPr>
            <a:spLocks noGrp="1"/>
          </p:cNvSpPr>
          <p:nvPr>
            <p:ph sz="half" idx="1"/>
          </p:nvPr>
        </p:nvSpPr>
        <p:spPr>
          <a:xfrm>
            <a:off x="621102" y="1449238"/>
            <a:ext cx="5377507" cy="457532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3390" y="1449238"/>
            <a:ext cx="5377507" cy="457532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BBA0E613-80D9-3349-88CE-4F65F8F2CA60}" type="slidenum">
              <a:rPr lang="en-US" smtClean="0">
                <a:solidFill>
                  <a:srgbClr val="FFFFFF">
                    <a:lumMod val="50000"/>
                  </a:srgbClr>
                </a:solidFill>
              </a:rPr>
              <a:pPr/>
              <a:t>‹#›</a:t>
            </a:fld>
            <a:endParaRPr lang="en-US">
              <a:solidFill>
                <a:srgbClr val="FFFFFF">
                  <a:lumMod val="50000"/>
                </a:srgbClr>
              </a:solidFill>
            </a:endParaRPr>
          </a:p>
        </p:txBody>
      </p:sp>
    </p:spTree>
    <p:extLst>
      <p:ext uri="{BB962C8B-B14F-4D97-AF65-F5344CB8AC3E}">
        <p14:creationId xmlns:p14="http://schemas.microsoft.com/office/powerpoint/2010/main" val="3766910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B71F9-E689-4D16-96DB-491036620884}"/>
              </a:ext>
            </a:extLst>
          </p:cNvPr>
          <p:cNvSpPr>
            <a:spLocks noGrp="1"/>
          </p:cNvSpPr>
          <p:nvPr>
            <p:ph type="title"/>
          </p:nvPr>
        </p:nvSpPr>
        <p:spPr>
          <a:xfrm>
            <a:off x="609916" y="770724"/>
            <a:ext cx="10980103" cy="601902"/>
          </a:xfrm>
        </p:spPr>
        <p:txBody>
          <a:bodyPr/>
          <a:lstStyle/>
          <a:p>
            <a:r>
              <a:rPr lang="en-US"/>
              <a:t>Click to edit Master title style</a:t>
            </a:r>
            <a:endParaRPr lang="en-GB"/>
          </a:p>
        </p:txBody>
      </p:sp>
      <p:sp>
        <p:nvSpPr>
          <p:cNvPr id="3" name="Slide Number Placeholder 2">
            <a:extLst>
              <a:ext uri="{FF2B5EF4-FFF2-40B4-BE49-F238E27FC236}">
                <a16:creationId xmlns:a16="http://schemas.microsoft.com/office/drawing/2014/main" id="{525D7F10-D82B-4259-9F72-BD61863547F9}"/>
              </a:ext>
            </a:extLst>
          </p:cNvPr>
          <p:cNvSpPr>
            <a:spLocks noGrp="1"/>
          </p:cNvSpPr>
          <p:nvPr>
            <p:ph type="sldNum" sz="quarter" idx="10"/>
          </p:nvPr>
        </p:nvSpPr>
        <p:spPr/>
        <p:txBody>
          <a:bodyPr/>
          <a:lstStyle/>
          <a:p>
            <a:pPr defTabSz="456492"/>
            <a:fld id="{BBA0E613-80D9-3349-88CE-4F65F8F2CA60}" type="slidenum">
              <a:rPr lang="en-US" smtClean="0">
                <a:solidFill>
                  <a:srgbClr val="FFFFFF">
                    <a:lumMod val="50000"/>
                  </a:srgbClr>
                </a:solidFill>
              </a:rPr>
              <a:pPr defTabSz="456492"/>
              <a:t>‹#›</a:t>
            </a:fld>
            <a:endParaRPr lang="en-US">
              <a:solidFill>
                <a:srgbClr val="FFFFFF">
                  <a:lumMod val="50000"/>
                </a:srgbClr>
              </a:solidFill>
            </a:endParaRPr>
          </a:p>
        </p:txBody>
      </p:sp>
      <p:sp>
        <p:nvSpPr>
          <p:cNvPr id="5" name="Text Placeholder 4">
            <a:extLst>
              <a:ext uri="{FF2B5EF4-FFF2-40B4-BE49-F238E27FC236}">
                <a16:creationId xmlns:a16="http://schemas.microsoft.com/office/drawing/2014/main" id="{F91CA16B-3599-4908-B0A2-FA6875886359}"/>
              </a:ext>
            </a:extLst>
          </p:cNvPr>
          <p:cNvSpPr>
            <a:spLocks noGrp="1"/>
          </p:cNvSpPr>
          <p:nvPr>
            <p:ph type="body" sz="quarter" idx="11"/>
          </p:nvPr>
        </p:nvSpPr>
        <p:spPr>
          <a:xfrm>
            <a:off x="609917" y="2057400"/>
            <a:ext cx="3574098" cy="41224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4">
            <a:extLst>
              <a:ext uri="{FF2B5EF4-FFF2-40B4-BE49-F238E27FC236}">
                <a16:creationId xmlns:a16="http://schemas.microsoft.com/office/drawing/2014/main" id="{300AF26E-A5F9-4BB9-8404-8549CDBA25B4}"/>
              </a:ext>
            </a:extLst>
          </p:cNvPr>
          <p:cNvSpPr>
            <a:spLocks noGrp="1"/>
          </p:cNvSpPr>
          <p:nvPr>
            <p:ph type="body" sz="quarter" idx="12"/>
          </p:nvPr>
        </p:nvSpPr>
        <p:spPr>
          <a:xfrm>
            <a:off x="4312920" y="2057400"/>
            <a:ext cx="3574098" cy="41224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Text Placeholder 4">
            <a:extLst>
              <a:ext uri="{FF2B5EF4-FFF2-40B4-BE49-F238E27FC236}">
                <a16:creationId xmlns:a16="http://schemas.microsoft.com/office/drawing/2014/main" id="{EF0057CA-0B75-4891-AA58-4B3ABDEDC563}"/>
              </a:ext>
            </a:extLst>
          </p:cNvPr>
          <p:cNvSpPr>
            <a:spLocks noGrp="1"/>
          </p:cNvSpPr>
          <p:nvPr>
            <p:ph type="body" sz="quarter" idx="13"/>
          </p:nvPr>
        </p:nvSpPr>
        <p:spPr>
          <a:xfrm>
            <a:off x="8015922" y="2057400"/>
            <a:ext cx="3574098" cy="41224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5244090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2475" y="770724"/>
            <a:ext cx="10972800" cy="601902"/>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BBA0E613-80D9-3349-88CE-4F65F8F2CA60}" type="slidenum">
              <a:rPr lang="en-US" smtClean="0">
                <a:solidFill>
                  <a:srgbClr val="FFFFFF">
                    <a:lumMod val="50000"/>
                  </a:srgbClr>
                </a:solidFill>
              </a:rPr>
              <a:pPr/>
              <a:t>‹#›</a:t>
            </a:fld>
            <a:endParaRPr lang="en-US">
              <a:solidFill>
                <a:srgbClr val="FFFFFF">
                  <a:lumMod val="50000"/>
                </a:srgbClr>
              </a:solidFill>
            </a:endParaRPr>
          </a:p>
        </p:txBody>
      </p:sp>
    </p:spTree>
    <p:extLst>
      <p:ext uri="{BB962C8B-B14F-4D97-AF65-F5344CB8AC3E}">
        <p14:creationId xmlns:p14="http://schemas.microsoft.com/office/powerpoint/2010/main" val="17283277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BBA0E613-80D9-3349-88CE-4F65F8F2CA60}" type="slidenum">
              <a:rPr lang="en-US" smtClean="0">
                <a:solidFill>
                  <a:srgbClr val="FFFFFF">
                    <a:lumMod val="50000"/>
                  </a:srgbClr>
                </a:solidFill>
              </a:rPr>
              <a:pPr/>
              <a:t>‹#›</a:t>
            </a:fld>
            <a:endParaRPr lang="en-US">
              <a:solidFill>
                <a:srgbClr val="FFFFFF">
                  <a:lumMod val="50000"/>
                </a:srgbClr>
              </a:solidFill>
            </a:endParaRPr>
          </a:p>
        </p:txBody>
      </p:sp>
    </p:spTree>
    <p:extLst>
      <p:ext uri="{BB962C8B-B14F-4D97-AF65-F5344CB8AC3E}">
        <p14:creationId xmlns:p14="http://schemas.microsoft.com/office/powerpoint/2010/main" val="6939357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8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6518" indent="0">
              <a:buNone/>
              <a:defRPr sz="1100"/>
            </a:lvl2pPr>
            <a:lvl3pPr marL="913035" indent="0">
              <a:buNone/>
              <a:defRPr sz="1000"/>
            </a:lvl3pPr>
            <a:lvl4pPr marL="1369553" indent="0">
              <a:buNone/>
              <a:defRPr sz="900"/>
            </a:lvl4pPr>
            <a:lvl5pPr marL="1826073" indent="0">
              <a:buNone/>
              <a:defRPr sz="900"/>
            </a:lvl5pPr>
            <a:lvl6pPr marL="2282591" indent="0">
              <a:buNone/>
              <a:defRPr sz="900"/>
            </a:lvl6pPr>
            <a:lvl7pPr marL="2739105" indent="0">
              <a:buNone/>
              <a:defRPr sz="900"/>
            </a:lvl7pPr>
            <a:lvl8pPr marL="3195621" indent="0">
              <a:buNone/>
              <a:defRPr sz="900"/>
            </a:lvl8pPr>
            <a:lvl9pPr marL="3652141"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BA0E613-80D9-3349-88CE-4F65F8F2CA60}" type="slidenum">
              <a:rPr lang="en-US" smtClean="0">
                <a:solidFill>
                  <a:srgbClr val="FFFFFF">
                    <a:lumMod val="50000"/>
                  </a:srgbClr>
                </a:solidFill>
              </a:rPr>
              <a:pPr/>
              <a:t>‹#›</a:t>
            </a:fld>
            <a:endParaRPr lang="en-US">
              <a:solidFill>
                <a:srgbClr val="FFFFFF">
                  <a:lumMod val="50000"/>
                </a:srgbClr>
              </a:solidFill>
            </a:endParaRPr>
          </a:p>
        </p:txBody>
      </p:sp>
    </p:spTree>
    <p:extLst>
      <p:ext uri="{BB962C8B-B14F-4D97-AF65-F5344CB8AC3E}">
        <p14:creationId xmlns:p14="http://schemas.microsoft.com/office/powerpoint/2010/main" val="20796451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2"/>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6518" indent="0">
              <a:buNone/>
              <a:defRPr sz="2800"/>
            </a:lvl2pPr>
            <a:lvl3pPr marL="913035" indent="0">
              <a:buNone/>
              <a:defRPr sz="2400"/>
            </a:lvl3pPr>
            <a:lvl4pPr marL="1369553" indent="0">
              <a:buNone/>
              <a:defRPr sz="2000"/>
            </a:lvl4pPr>
            <a:lvl5pPr marL="1826073" indent="0">
              <a:buNone/>
              <a:defRPr sz="2000"/>
            </a:lvl5pPr>
            <a:lvl6pPr marL="2282591" indent="0">
              <a:buNone/>
              <a:defRPr sz="2000"/>
            </a:lvl6pPr>
            <a:lvl7pPr marL="2739105" indent="0">
              <a:buNone/>
              <a:defRPr sz="2000"/>
            </a:lvl7pPr>
            <a:lvl8pPr marL="3195621" indent="0">
              <a:buNone/>
              <a:defRPr sz="2000"/>
            </a:lvl8pPr>
            <a:lvl9pPr marL="3652141" indent="0">
              <a:buNone/>
              <a:defRPr sz="2000"/>
            </a:lvl9pPr>
          </a:lstStyle>
          <a:p>
            <a:r>
              <a:rPr lang="en-US"/>
              <a:t>Click icon to add picture</a:t>
            </a:r>
          </a:p>
        </p:txBody>
      </p:sp>
      <p:sp>
        <p:nvSpPr>
          <p:cNvPr id="4" name="Text Placeholder 3"/>
          <p:cNvSpPr>
            <a:spLocks noGrp="1"/>
          </p:cNvSpPr>
          <p:nvPr>
            <p:ph type="body" sz="half" idx="2"/>
          </p:nvPr>
        </p:nvSpPr>
        <p:spPr>
          <a:xfrm>
            <a:off x="2389717" y="5367339"/>
            <a:ext cx="7315200" cy="804862"/>
          </a:xfrm>
        </p:spPr>
        <p:txBody>
          <a:bodyPr/>
          <a:lstStyle>
            <a:lvl1pPr marL="0" indent="0">
              <a:buNone/>
              <a:defRPr sz="1400"/>
            </a:lvl1pPr>
            <a:lvl2pPr marL="456518" indent="0">
              <a:buNone/>
              <a:defRPr sz="1100"/>
            </a:lvl2pPr>
            <a:lvl3pPr marL="913035" indent="0">
              <a:buNone/>
              <a:defRPr sz="1000"/>
            </a:lvl3pPr>
            <a:lvl4pPr marL="1369553" indent="0">
              <a:buNone/>
              <a:defRPr sz="900"/>
            </a:lvl4pPr>
            <a:lvl5pPr marL="1826073" indent="0">
              <a:buNone/>
              <a:defRPr sz="900"/>
            </a:lvl5pPr>
            <a:lvl6pPr marL="2282591" indent="0">
              <a:buNone/>
              <a:defRPr sz="900"/>
            </a:lvl6pPr>
            <a:lvl7pPr marL="2739105" indent="0">
              <a:buNone/>
              <a:defRPr sz="900"/>
            </a:lvl7pPr>
            <a:lvl8pPr marL="3195621" indent="0">
              <a:buNone/>
              <a:defRPr sz="900"/>
            </a:lvl8pPr>
            <a:lvl9pPr marL="3652141"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BA0E613-80D9-3349-88CE-4F65F8F2CA60}" type="slidenum">
              <a:rPr lang="en-US" smtClean="0">
                <a:solidFill>
                  <a:srgbClr val="FFFFFF">
                    <a:lumMod val="50000"/>
                  </a:srgbClr>
                </a:solidFill>
              </a:rPr>
              <a:pPr/>
              <a:t>‹#›</a:t>
            </a:fld>
            <a:endParaRPr lang="en-US">
              <a:solidFill>
                <a:srgbClr val="FFFFFF">
                  <a:lumMod val="50000"/>
                </a:srgbClr>
              </a:solidFill>
            </a:endParaRPr>
          </a:p>
        </p:txBody>
      </p:sp>
    </p:spTree>
    <p:extLst>
      <p:ext uri="{BB962C8B-B14F-4D97-AF65-F5344CB8AC3E}">
        <p14:creationId xmlns:p14="http://schemas.microsoft.com/office/powerpoint/2010/main" val="4011454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c_pictur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0342EF-A08D-4851-B789-70B8078DBF0A}"/>
              </a:ext>
            </a:extLst>
          </p:cNvPr>
          <p:cNvSpPr>
            <a:spLocks noGrp="1"/>
          </p:cNvSpPr>
          <p:nvPr>
            <p:ph type="sldNum" sz="quarter" idx="10"/>
          </p:nvPr>
        </p:nvSpPr>
        <p:spPr/>
        <p:txBody>
          <a:bodyPr/>
          <a:lstStyle/>
          <a:p>
            <a:pPr defTabSz="456492"/>
            <a:fld id="{BBA0E613-80D9-3349-88CE-4F65F8F2CA60}" type="slidenum">
              <a:rPr lang="en-US" smtClean="0">
                <a:solidFill>
                  <a:srgbClr val="FFFFFF">
                    <a:lumMod val="50000"/>
                  </a:srgbClr>
                </a:solidFill>
              </a:rPr>
              <a:pPr defTabSz="456492"/>
              <a:t>‹#›</a:t>
            </a:fld>
            <a:endParaRPr lang="en-US">
              <a:solidFill>
                <a:srgbClr val="FFFFFF">
                  <a:lumMod val="50000"/>
                </a:srgbClr>
              </a:solidFill>
            </a:endParaRPr>
          </a:p>
        </p:txBody>
      </p:sp>
      <p:sp>
        <p:nvSpPr>
          <p:cNvPr id="9" name="Content Placeholder 8">
            <a:extLst>
              <a:ext uri="{FF2B5EF4-FFF2-40B4-BE49-F238E27FC236}">
                <a16:creationId xmlns:a16="http://schemas.microsoft.com/office/drawing/2014/main" id="{730E7D55-52FE-4D96-8D38-6D7F44F7531B}"/>
              </a:ext>
            </a:extLst>
          </p:cNvPr>
          <p:cNvSpPr>
            <a:spLocks noGrp="1"/>
          </p:cNvSpPr>
          <p:nvPr>
            <p:ph sz="quarter" idx="11"/>
          </p:nvPr>
        </p:nvSpPr>
        <p:spPr>
          <a:xfrm>
            <a:off x="331774" y="3819441"/>
            <a:ext cx="11579702" cy="2303983"/>
          </a:xfrm>
        </p:spPr>
        <p:txBody>
          <a:bodyPr/>
          <a:lstStyle>
            <a:lvl1pPr>
              <a:spcBef>
                <a:spcPts val="0"/>
              </a:spcBef>
              <a:defRPr/>
            </a:lvl1pPr>
            <a:lvl2pPr marL="266700" indent="-177800">
              <a:spcBef>
                <a:spcPts val="0"/>
              </a:spcBef>
              <a:defRPr/>
            </a:lvl2pPr>
            <a:lvl3pPr marL="355600" indent="-173038">
              <a:spcBef>
                <a:spcPts val="0"/>
              </a:spcBef>
              <a:defRPr/>
            </a:lvl3pPr>
            <a:lvl4pPr marL="542925" indent="-177800">
              <a:spcBef>
                <a:spcPts val="0"/>
              </a:spcBef>
              <a:defRPr/>
            </a:lvl4pPr>
            <a:lvl5pPr marL="720725" indent="-180975">
              <a:spcBef>
                <a:spcPts val="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itle 9">
            <a:extLst>
              <a:ext uri="{FF2B5EF4-FFF2-40B4-BE49-F238E27FC236}">
                <a16:creationId xmlns:a16="http://schemas.microsoft.com/office/drawing/2014/main" id="{79545FF4-D06B-4C81-B402-26F5386BAF39}"/>
              </a:ext>
            </a:extLst>
          </p:cNvPr>
          <p:cNvSpPr>
            <a:spLocks noGrp="1"/>
          </p:cNvSpPr>
          <p:nvPr>
            <p:ph type="title"/>
          </p:nvPr>
        </p:nvSpPr>
        <p:spPr/>
        <p:txBody>
          <a:bodyPr/>
          <a:lstStyle/>
          <a:p>
            <a:r>
              <a:rPr lang="en-US"/>
              <a:t>Click to edit Master title style</a:t>
            </a:r>
            <a:endParaRPr lang="en-GB"/>
          </a:p>
        </p:txBody>
      </p:sp>
      <p:sp>
        <p:nvSpPr>
          <p:cNvPr id="4" name="Picture Placeholder 3">
            <a:extLst>
              <a:ext uri="{FF2B5EF4-FFF2-40B4-BE49-F238E27FC236}">
                <a16:creationId xmlns:a16="http://schemas.microsoft.com/office/drawing/2014/main" id="{BD70851F-4FE3-438D-BD25-72E24C673DB9}"/>
              </a:ext>
            </a:extLst>
          </p:cNvPr>
          <p:cNvSpPr>
            <a:spLocks noGrp="1"/>
          </p:cNvSpPr>
          <p:nvPr>
            <p:ph type="pic" sz="quarter" idx="12"/>
          </p:nvPr>
        </p:nvSpPr>
        <p:spPr>
          <a:xfrm>
            <a:off x="331788" y="1043873"/>
            <a:ext cx="11579225" cy="2775568"/>
          </a:xfrm>
        </p:spPr>
        <p:txBody>
          <a:bodyPr anchor="ctr"/>
          <a:lstStyle>
            <a:lvl1pPr algn="ctr">
              <a:defRPr/>
            </a:lvl1pPr>
          </a:lstStyle>
          <a:p>
            <a:r>
              <a:rPr lang="en-US"/>
              <a:t>Click icon to add picture</a:t>
            </a:r>
            <a:endParaRPr lang="en-GB" dirty="0"/>
          </a:p>
        </p:txBody>
      </p:sp>
      <p:sp>
        <p:nvSpPr>
          <p:cNvPr id="11" name="Text Placeholder 3">
            <a:extLst>
              <a:ext uri="{FF2B5EF4-FFF2-40B4-BE49-F238E27FC236}">
                <a16:creationId xmlns:a16="http://schemas.microsoft.com/office/drawing/2014/main" id="{033F332E-C9B7-47CE-A18F-273884FFC5C8}"/>
              </a:ext>
            </a:extLst>
          </p:cNvPr>
          <p:cNvSpPr>
            <a:spLocks noGrp="1"/>
          </p:cNvSpPr>
          <p:nvPr>
            <p:ph type="body" sz="quarter" idx="13"/>
          </p:nvPr>
        </p:nvSpPr>
        <p:spPr>
          <a:xfrm>
            <a:off x="331774" y="5964988"/>
            <a:ext cx="11579702" cy="746872"/>
          </a:xfrm>
        </p:spPr>
        <p:txBody>
          <a:bodyPr/>
          <a:lstStyle>
            <a:lvl1pPr marL="0" indent="0" algn="ctr">
              <a:buFontTx/>
              <a:buNone/>
              <a:defRPr lang="en-US" sz="2400" kern="1200" dirty="0" smtClean="0">
                <a:solidFill>
                  <a:srgbClr val="C00000"/>
                </a:solidFill>
                <a:latin typeface="+mj-lt"/>
                <a:ea typeface="+mn-ea"/>
                <a:cs typeface="+mn-cs"/>
              </a:defRPr>
            </a:lvl1pPr>
            <a:lvl2pPr>
              <a:defRPr lang="en-US" sz="2400" kern="1200" dirty="0" smtClean="0">
                <a:solidFill>
                  <a:srgbClr val="C00000"/>
                </a:solidFill>
                <a:latin typeface="+mj-lt"/>
                <a:ea typeface="+mn-ea"/>
                <a:cs typeface="+mn-cs"/>
              </a:defRPr>
            </a:lvl2pPr>
            <a:lvl3pPr>
              <a:defRPr lang="en-US" sz="2400" kern="1200" dirty="0" smtClean="0">
                <a:solidFill>
                  <a:srgbClr val="C00000"/>
                </a:solidFill>
                <a:latin typeface="+mj-lt"/>
                <a:ea typeface="+mn-ea"/>
                <a:cs typeface="+mn-cs"/>
              </a:defRPr>
            </a:lvl3pPr>
            <a:lvl4pPr>
              <a:defRPr lang="en-US" sz="2400" kern="1200" dirty="0" smtClean="0">
                <a:solidFill>
                  <a:srgbClr val="C00000"/>
                </a:solidFill>
                <a:latin typeface="+mj-lt"/>
                <a:ea typeface="+mn-ea"/>
                <a:cs typeface="+mn-cs"/>
              </a:defRPr>
            </a:lvl4pPr>
            <a:lvl5pPr>
              <a:defRPr lang="en-GB" sz="2400" kern="1200" dirty="0">
                <a:solidFill>
                  <a:srgbClr val="C00000"/>
                </a:solidFill>
                <a:latin typeface="+mj-lt"/>
                <a:ea typeface="+mn-ea"/>
                <a:cs typeface="+mn-cs"/>
              </a:defRPr>
            </a:lvl5pPr>
          </a:lstStyle>
          <a:p>
            <a:pPr lvl="0"/>
            <a:r>
              <a:rPr lang="en-US"/>
              <a:t>Click to edit Master text styles</a:t>
            </a:r>
          </a:p>
        </p:txBody>
      </p:sp>
      <p:sp>
        <p:nvSpPr>
          <p:cNvPr id="5" name="Footer Placeholder 4">
            <a:extLst>
              <a:ext uri="{FF2B5EF4-FFF2-40B4-BE49-F238E27FC236}">
                <a16:creationId xmlns:a16="http://schemas.microsoft.com/office/drawing/2014/main" id="{A3E76D6F-101D-4748-A4BE-294A0DFE020F}"/>
              </a:ext>
            </a:extLst>
          </p:cNvPr>
          <p:cNvSpPr>
            <a:spLocks noGrp="1"/>
          </p:cNvSpPr>
          <p:nvPr>
            <p:ph type="ftr" sz="quarter" idx="14"/>
          </p:nvPr>
        </p:nvSpPr>
        <p:spPr/>
        <p:txBody>
          <a:bodyPr/>
          <a:lstStyle/>
          <a:p>
            <a:pPr algn="l"/>
            <a:r>
              <a:rPr lang="en-GB"/>
              <a:t>vSwarm-u: Microarchitectual Research for Serverless</a:t>
            </a:r>
            <a:endParaRPr lang="en-GB" dirty="0"/>
          </a:p>
        </p:txBody>
      </p:sp>
    </p:spTree>
    <p:extLst>
      <p:ext uri="{BB962C8B-B14F-4D97-AF65-F5344CB8AC3E}">
        <p14:creationId xmlns:p14="http://schemas.microsoft.com/office/powerpoint/2010/main" val="15943981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BBA0E613-80D9-3349-88CE-4F65F8F2CA60}" type="slidenum">
              <a:rPr lang="en-US" smtClean="0">
                <a:solidFill>
                  <a:srgbClr val="FFFFFF">
                    <a:lumMod val="50000"/>
                  </a:srgbClr>
                </a:solidFill>
              </a:rPr>
              <a:pPr/>
              <a:t>‹#›</a:t>
            </a:fld>
            <a:endParaRPr lang="en-US">
              <a:solidFill>
                <a:srgbClr val="FFFFFF">
                  <a:lumMod val="50000"/>
                </a:srgbClr>
              </a:solidFill>
            </a:endParaRPr>
          </a:p>
        </p:txBody>
      </p:sp>
    </p:spTree>
    <p:extLst>
      <p:ext uri="{BB962C8B-B14F-4D97-AF65-F5344CB8AC3E}">
        <p14:creationId xmlns:p14="http://schemas.microsoft.com/office/powerpoint/2010/main" val="14842729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89453" y="1133474"/>
            <a:ext cx="2493435" cy="48910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02813" y="1133474"/>
            <a:ext cx="7283449" cy="48910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BBA0E613-80D9-3349-88CE-4F65F8F2CA60}" type="slidenum">
              <a:rPr lang="en-US" smtClean="0">
                <a:solidFill>
                  <a:srgbClr val="FFFFFF">
                    <a:lumMod val="50000"/>
                  </a:srgbClr>
                </a:solidFill>
              </a:rPr>
              <a:pPr/>
              <a:t>‹#›</a:t>
            </a:fld>
            <a:endParaRPr lang="en-US">
              <a:solidFill>
                <a:srgbClr val="FFFFFF">
                  <a:lumMod val="50000"/>
                </a:srgbClr>
              </a:solidFill>
            </a:endParaRPr>
          </a:p>
        </p:txBody>
      </p:sp>
    </p:spTree>
    <p:extLst>
      <p:ext uri="{BB962C8B-B14F-4D97-AF65-F5344CB8AC3E}">
        <p14:creationId xmlns:p14="http://schemas.microsoft.com/office/powerpoint/2010/main" val="14375727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0342EF-A08D-4851-B789-70B8078DBF0A}"/>
              </a:ext>
            </a:extLst>
          </p:cNvPr>
          <p:cNvSpPr>
            <a:spLocks noGrp="1"/>
          </p:cNvSpPr>
          <p:nvPr>
            <p:ph type="sldNum" sz="quarter" idx="10"/>
          </p:nvPr>
        </p:nvSpPr>
        <p:spPr/>
        <p:txBody>
          <a:bodyPr/>
          <a:lstStyle/>
          <a:p>
            <a:pPr defTabSz="456492"/>
            <a:fld id="{BBA0E613-80D9-3349-88CE-4F65F8F2CA60}" type="slidenum">
              <a:rPr lang="en-US" smtClean="0">
                <a:solidFill>
                  <a:srgbClr val="FFFFFF">
                    <a:lumMod val="50000"/>
                  </a:srgbClr>
                </a:solidFill>
              </a:rPr>
              <a:pPr defTabSz="456492"/>
              <a:t>‹#›</a:t>
            </a:fld>
            <a:endParaRPr lang="en-US">
              <a:solidFill>
                <a:srgbClr val="FFFFFF">
                  <a:lumMod val="50000"/>
                </a:srgbClr>
              </a:solidFill>
            </a:endParaRPr>
          </a:p>
        </p:txBody>
      </p:sp>
      <p:sp>
        <p:nvSpPr>
          <p:cNvPr id="5" name="Title Placeholder 1">
            <a:extLst>
              <a:ext uri="{FF2B5EF4-FFF2-40B4-BE49-F238E27FC236}">
                <a16:creationId xmlns:a16="http://schemas.microsoft.com/office/drawing/2014/main" id="{E744D7B8-A56A-47CC-B14E-1BE68DB07F10}"/>
              </a:ext>
            </a:extLst>
          </p:cNvPr>
          <p:cNvSpPr txBox="1">
            <a:spLocks/>
          </p:cNvSpPr>
          <p:nvPr userDrawn="1"/>
        </p:nvSpPr>
        <p:spPr bwMode="auto">
          <a:xfrm>
            <a:off x="268554" y="271049"/>
            <a:ext cx="9283955" cy="8069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rtlCol="0" anchor="ctr" anchorCtr="0" compatLnSpc="1">
            <a:prstTxWarp prst="textNoShape">
              <a:avLst/>
            </a:prstTxWarp>
            <a:normAutofit/>
          </a:bodyPr>
          <a:lstStyle>
            <a:lvl1pPr algn="ctr" rtl="0" eaLnBrk="1" fontAlgn="base" hangingPunct="1">
              <a:lnSpc>
                <a:spcPct val="80000"/>
              </a:lnSpc>
              <a:spcBef>
                <a:spcPct val="0"/>
              </a:spcBef>
              <a:spcAft>
                <a:spcPct val="0"/>
              </a:spcAft>
              <a:defRPr sz="3800">
                <a:solidFill>
                  <a:srgbClr val="CF103A"/>
                </a:solidFill>
                <a:latin typeface="+mj-lt"/>
                <a:ea typeface="+mj-ea"/>
                <a:cs typeface="+mj-cs"/>
              </a:defRPr>
            </a:lvl1pPr>
            <a:lvl2pPr algn="l" rtl="0" eaLnBrk="1" fontAlgn="base" hangingPunct="1">
              <a:lnSpc>
                <a:spcPct val="80000"/>
              </a:lnSpc>
              <a:spcBef>
                <a:spcPct val="0"/>
              </a:spcBef>
              <a:spcAft>
                <a:spcPct val="0"/>
              </a:spcAft>
              <a:defRPr sz="3600">
                <a:solidFill>
                  <a:srgbClr val="CF103A"/>
                </a:solidFill>
                <a:latin typeface="Times" charset="0"/>
                <a:ea typeface="ＭＳ Ｐゴシック" charset="0"/>
              </a:defRPr>
            </a:lvl2pPr>
            <a:lvl3pPr algn="l" rtl="0" eaLnBrk="1" fontAlgn="base" hangingPunct="1">
              <a:lnSpc>
                <a:spcPct val="80000"/>
              </a:lnSpc>
              <a:spcBef>
                <a:spcPct val="0"/>
              </a:spcBef>
              <a:spcAft>
                <a:spcPct val="0"/>
              </a:spcAft>
              <a:defRPr sz="3600">
                <a:solidFill>
                  <a:srgbClr val="CF103A"/>
                </a:solidFill>
                <a:latin typeface="Times" charset="0"/>
                <a:ea typeface="ＭＳ Ｐゴシック" charset="0"/>
              </a:defRPr>
            </a:lvl3pPr>
            <a:lvl4pPr algn="l" rtl="0" eaLnBrk="1" fontAlgn="base" hangingPunct="1">
              <a:lnSpc>
                <a:spcPct val="80000"/>
              </a:lnSpc>
              <a:spcBef>
                <a:spcPct val="0"/>
              </a:spcBef>
              <a:spcAft>
                <a:spcPct val="0"/>
              </a:spcAft>
              <a:defRPr sz="3600">
                <a:solidFill>
                  <a:srgbClr val="CF103A"/>
                </a:solidFill>
                <a:latin typeface="Times" charset="0"/>
                <a:ea typeface="ＭＳ Ｐゴシック" charset="0"/>
              </a:defRPr>
            </a:lvl4pPr>
            <a:lvl5pPr algn="l" rtl="0" eaLnBrk="1" fontAlgn="base" hangingPunct="1">
              <a:lnSpc>
                <a:spcPct val="80000"/>
              </a:lnSpc>
              <a:spcBef>
                <a:spcPct val="0"/>
              </a:spcBef>
              <a:spcAft>
                <a:spcPct val="0"/>
              </a:spcAft>
              <a:defRPr sz="3600">
                <a:solidFill>
                  <a:srgbClr val="CF103A"/>
                </a:solidFill>
                <a:latin typeface="Times" charset="0"/>
                <a:ea typeface="ＭＳ Ｐゴシック" charset="0"/>
              </a:defRPr>
            </a:lvl5pPr>
            <a:lvl6pPr marL="456518" algn="l" rtl="0" eaLnBrk="1" fontAlgn="base" hangingPunct="1">
              <a:lnSpc>
                <a:spcPct val="80000"/>
              </a:lnSpc>
              <a:spcBef>
                <a:spcPct val="0"/>
              </a:spcBef>
              <a:spcAft>
                <a:spcPct val="0"/>
              </a:spcAft>
              <a:defRPr sz="3600">
                <a:solidFill>
                  <a:srgbClr val="CF103A"/>
                </a:solidFill>
                <a:latin typeface="Times" charset="0"/>
                <a:ea typeface="ＭＳ Ｐゴシック" charset="0"/>
              </a:defRPr>
            </a:lvl6pPr>
            <a:lvl7pPr marL="913035" algn="l" rtl="0" eaLnBrk="1" fontAlgn="base" hangingPunct="1">
              <a:lnSpc>
                <a:spcPct val="80000"/>
              </a:lnSpc>
              <a:spcBef>
                <a:spcPct val="0"/>
              </a:spcBef>
              <a:spcAft>
                <a:spcPct val="0"/>
              </a:spcAft>
              <a:defRPr sz="3600">
                <a:solidFill>
                  <a:srgbClr val="CF103A"/>
                </a:solidFill>
                <a:latin typeface="Times" charset="0"/>
                <a:ea typeface="ＭＳ Ｐゴシック" charset="0"/>
              </a:defRPr>
            </a:lvl7pPr>
            <a:lvl8pPr marL="1369553" algn="l" rtl="0" eaLnBrk="1" fontAlgn="base" hangingPunct="1">
              <a:lnSpc>
                <a:spcPct val="80000"/>
              </a:lnSpc>
              <a:spcBef>
                <a:spcPct val="0"/>
              </a:spcBef>
              <a:spcAft>
                <a:spcPct val="0"/>
              </a:spcAft>
              <a:defRPr sz="3600">
                <a:solidFill>
                  <a:srgbClr val="CF103A"/>
                </a:solidFill>
                <a:latin typeface="Times" charset="0"/>
                <a:ea typeface="ＭＳ Ｐゴシック" charset="0"/>
              </a:defRPr>
            </a:lvl8pPr>
            <a:lvl9pPr marL="1826073" algn="l" rtl="0" eaLnBrk="1" fontAlgn="base" hangingPunct="1">
              <a:lnSpc>
                <a:spcPct val="80000"/>
              </a:lnSpc>
              <a:spcBef>
                <a:spcPct val="0"/>
              </a:spcBef>
              <a:spcAft>
                <a:spcPct val="0"/>
              </a:spcAft>
              <a:defRPr sz="3600">
                <a:solidFill>
                  <a:srgbClr val="CF103A"/>
                </a:solidFill>
                <a:latin typeface="Times" charset="0"/>
                <a:ea typeface="ＭＳ Ｐゴシック" charset="0"/>
              </a:defRPr>
            </a:lvl9pPr>
          </a:lstStyle>
          <a:p>
            <a:pPr algn="l" defTabSz="914400"/>
            <a:r>
              <a:rPr lang="en-GB" kern="0">
                <a:latin typeface="Times" panose="02020603050405020304" pitchFamily="18" charset="0"/>
                <a:cs typeface="Times" panose="02020603050405020304" pitchFamily="18" charset="0"/>
              </a:rPr>
              <a:t>Click to edit Master title style</a:t>
            </a:r>
            <a:endParaRPr lang="en-US" kern="0">
              <a:latin typeface="Times" panose="02020603050405020304" pitchFamily="18" charset="0"/>
              <a:cs typeface="Times" panose="02020603050405020304" pitchFamily="18" charset="0"/>
            </a:endParaRPr>
          </a:p>
        </p:txBody>
      </p:sp>
      <p:sp>
        <p:nvSpPr>
          <p:cNvPr id="6" name="Footer Placeholder 4">
            <a:extLst>
              <a:ext uri="{FF2B5EF4-FFF2-40B4-BE49-F238E27FC236}">
                <a16:creationId xmlns:a16="http://schemas.microsoft.com/office/drawing/2014/main" id="{CF13824B-F0D3-46D5-A0BD-67FE9E99A596}"/>
              </a:ext>
            </a:extLst>
          </p:cNvPr>
          <p:cNvSpPr>
            <a:spLocks noGrp="1"/>
          </p:cNvSpPr>
          <p:nvPr>
            <p:ph type="ftr" sz="quarter" idx="3"/>
          </p:nvPr>
        </p:nvSpPr>
        <p:spPr>
          <a:xfrm>
            <a:off x="4552950" y="6279614"/>
            <a:ext cx="3086100" cy="273844"/>
          </a:xfrm>
          <a:prstGeom prst="rect">
            <a:avLst/>
          </a:prstGeom>
        </p:spPr>
        <p:txBody>
          <a:bodyPr/>
          <a:lstStyle/>
          <a:p>
            <a:r>
              <a:rPr lang="en-GB"/>
              <a:t>vSwarm-u: Microarchitectual Research for Serverless</a:t>
            </a:r>
            <a:endParaRPr lang="en-US"/>
          </a:p>
        </p:txBody>
      </p:sp>
      <p:sp>
        <p:nvSpPr>
          <p:cNvPr id="7" name="Content Placeholder 2">
            <a:extLst>
              <a:ext uri="{FF2B5EF4-FFF2-40B4-BE49-F238E27FC236}">
                <a16:creationId xmlns:a16="http://schemas.microsoft.com/office/drawing/2014/main" id="{C62AB6B4-C1A6-4A80-8D4D-271DF29CD3FE}"/>
              </a:ext>
            </a:extLst>
          </p:cNvPr>
          <p:cNvSpPr txBox="1">
            <a:spLocks/>
          </p:cNvSpPr>
          <p:nvPr userDrawn="1"/>
        </p:nvSpPr>
        <p:spPr>
          <a:xfrm>
            <a:off x="268554" y="1077975"/>
            <a:ext cx="11594370" cy="55971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800" indent="-177800">
              <a:buClr>
                <a:srgbClr val="C00000"/>
              </a:buClr>
            </a:pPr>
            <a:r>
              <a:rPr lang="en-US"/>
              <a:t>Click to edit Master text styles</a:t>
            </a:r>
          </a:p>
          <a:p>
            <a:pPr marL="355600" lvl="1" indent="-177800">
              <a:buClr>
                <a:srgbClr val="C00000"/>
              </a:buClr>
            </a:pPr>
            <a:r>
              <a:rPr lang="en-US"/>
              <a:t>Second level</a:t>
            </a:r>
          </a:p>
          <a:p>
            <a:pPr marL="542925" lvl="2" indent="-187325">
              <a:buClr>
                <a:srgbClr val="C00000"/>
              </a:buClr>
            </a:pPr>
            <a:r>
              <a:rPr lang="en-US"/>
              <a:t>Third level</a:t>
            </a:r>
          </a:p>
          <a:p>
            <a:pPr marL="720725" lvl="3" indent="-177800">
              <a:buClr>
                <a:srgbClr val="C00000"/>
              </a:buClr>
            </a:pPr>
            <a:r>
              <a:rPr lang="en-US"/>
              <a:t>Fourth level</a:t>
            </a:r>
          </a:p>
          <a:p>
            <a:pPr marL="898525" lvl="4" indent="-177800">
              <a:buClr>
                <a:srgbClr val="C00000"/>
              </a:buClr>
            </a:pPr>
            <a:r>
              <a:rPr lang="en-US"/>
              <a:t>Fifth level</a:t>
            </a:r>
          </a:p>
        </p:txBody>
      </p:sp>
    </p:spTree>
    <p:extLst>
      <p:ext uri="{BB962C8B-B14F-4D97-AF65-F5344CB8AC3E}">
        <p14:creationId xmlns:p14="http://schemas.microsoft.com/office/powerpoint/2010/main" val="33337756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0342EF-A08D-4851-B789-70B8078DBF0A}"/>
              </a:ext>
            </a:extLst>
          </p:cNvPr>
          <p:cNvSpPr>
            <a:spLocks noGrp="1"/>
          </p:cNvSpPr>
          <p:nvPr>
            <p:ph type="sldNum" sz="quarter" idx="10"/>
          </p:nvPr>
        </p:nvSpPr>
        <p:spPr/>
        <p:txBody>
          <a:bodyPr/>
          <a:lstStyle/>
          <a:p>
            <a:pPr defTabSz="456492"/>
            <a:fld id="{BBA0E613-80D9-3349-88CE-4F65F8F2CA60}" type="slidenum">
              <a:rPr lang="en-US" smtClean="0">
                <a:solidFill>
                  <a:srgbClr val="FFFFFF">
                    <a:lumMod val="50000"/>
                  </a:srgbClr>
                </a:solidFill>
              </a:rPr>
              <a:pPr defTabSz="456492"/>
              <a:t>‹#›</a:t>
            </a:fld>
            <a:endParaRPr lang="en-US">
              <a:solidFill>
                <a:srgbClr val="FFFFFF">
                  <a:lumMod val="50000"/>
                </a:srgbClr>
              </a:solidFill>
            </a:endParaRPr>
          </a:p>
        </p:txBody>
      </p:sp>
      <p:sp>
        <p:nvSpPr>
          <p:cNvPr id="5" name="Title Placeholder 1">
            <a:extLst>
              <a:ext uri="{FF2B5EF4-FFF2-40B4-BE49-F238E27FC236}">
                <a16:creationId xmlns:a16="http://schemas.microsoft.com/office/drawing/2014/main" id="{E744D7B8-A56A-47CC-B14E-1BE68DB07F10}"/>
              </a:ext>
            </a:extLst>
          </p:cNvPr>
          <p:cNvSpPr txBox="1">
            <a:spLocks/>
          </p:cNvSpPr>
          <p:nvPr userDrawn="1"/>
        </p:nvSpPr>
        <p:spPr bwMode="auto">
          <a:xfrm>
            <a:off x="268554" y="271049"/>
            <a:ext cx="9283955" cy="8069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rtlCol="0" anchor="ctr" anchorCtr="0" compatLnSpc="1">
            <a:prstTxWarp prst="textNoShape">
              <a:avLst/>
            </a:prstTxWarp>
            <a:normAutofit/>
          </a:bodyPr>
          <a:lstStyle>
            <a:lvl1pPr algn="ctr" rtl="0" eaLnBrk="1" fontAlgn="base" hangingPunct="1">
              <a:lnSpc>
                <a:spcPct val="80000"/>
              </a:lnSpc>
              <a:spcBef>
                <a:spcPct val="0"/>
              </a:spcBef>
              <a:spcAft>
                <a:spcPct val="0"/>
              </a:spcAft>
              <a:defRPr sz="3800">
                <a:solidFill>
                  <a:srgbClr val="CF103A"/>
                </a:solidFill>
                <a:latin typeface="+mj-lt"/>
                <a:ea typeface="+mj-ea"/>
                <a:cs typeface="+mj-cs"/>
              </a:defRPr>
            </a:lvl1pPr>
            <a:lvl2pPr algn="l" rtl="0" eaLnBrk="1" fontAlgn="base" hangingPunct="1">
              <a:lnSpc>
                <a:spcPct val="80000"/>
              </a:lnSpc>
              <a:spcBef>
                <a:spcPct val="0"/>
              </a:spcBef>
              <a:spcAft>
                <a:spcPct val="0"/>
              </a:spcAft>
              <a:defRPr sz="3600">
                <a:solidFill>
                  <a:srgbClr val="CF103A"/>
                </a:solidFill>
                <a:latin typeface="Times" charset="0"/>
                <a:ea typeface="ＭＳ Ｐゴシック" charset="0"/>
              </a:defRPr>
            </a:lvl2pPr>
            <a:lvl3pPr algn="l" rtl="0" eaLnBrk="1" fontAlgn="base" hangingPunct="1">
              <a:lnSpc>
                <a:spcPct val="80000"/>
              </a:lnSpc>
              <a:spcBef>
                <a:spcPct val="0"/>
              </a:spcBef>
              <a:spcAft>
                <a:spcPct val="0"/>
              </a:spcAft>
              <a:defRPr sz="3600">
                <a:solidFill>
                  <a:srgbClr val="CF103A"/>
                </a:solidFill>
                <a:latin typeface="Times" charset="0"/>
                <a:ea typeface="ＭＳ Ｐゴシック" charset="0"/>
              </a:defRPr>
            </a:lvl3pPr>
            <a:lvl4pPr algn="l" rtl="0" eaLnBrk="1" fontAlgn="base" hangingPunct="1">
              <a:lnSpc>
                <a:spcPct val="80000"/>
              </a:lnSpc>
              <a:spcBef>
                <a:spcPct val="0"/>
              </a:spcBef>
              <a:spcAft>
                <a:spcPct val="0"/>
              </a:spcAft>
              <a:defRPr sz="3600">
                <a:solidFill>
                  <a:srgbClr val="CF103A"/>
                </a:solidFill>
                <a:latin typeface="Times" charset="0"/>
                <a:ea typeface="ＭＳ Ｐゴシック" charset="0"/>
              </a:defRPr>
            </a:lvl4pPr>
            <a:lvl5pPr algn="l" rtl="0" eaLnBrk="1" fontAlgn="base" hangingPunct="1">
              <a:lnSpc>
                <a:spcPct val="80000"/>
              </a:lnSpc>
              <a:spcBef>
                <a:spcPct val="0"/>
              </a:spcBef>
              <a:spcAft>
                <a:spcPct val="0"/>
              </a:spcAft>
              <a:defRPr sz="3600">
                <a:solidFill>
                  <a:srgbClr val="CF103A"/>
                </a:solidFill>
                <a:latin typeface="Times" charset="0"/>
                <a:ea typeface="ＭＳ Ｐゴシック" charset="0"/>
              </a:defRPr>
            </a:lvl5pPr>
            <a:lvl6pPr marL="456518" algn="l" rtl="0" eaLnBrk="1" fontAlgn="base" hangingPunct="1">
              <a:lnSpc>
                <a:spcPct val="80000"/>
              </a:lnSpc>
              <a:spcBef>
                <a:spcPct val="0"/>
              </a:spcBef>
              <a:spcAft>
                <a:spcPct val="0"/>
              </a:spcAft>
              <a:defRPr sz="3600">
                <a:solidFill>
                  <a:srgbClr val="CF103A"/>
                </a:solidFill>
                <a:latin typeface="Times" charset="0"/>
                <a:ea typeface="ＭＳ Ｐゴシック" charset="0"/>
              </a:defRPr>
            </a:lvl6pPr>
            <a:lvl7pPr marL="913035" algn="l" rtl="0" eaLnBrk="1" fontAlgn="base" hangingPunct="1">
              <a:lnSpc>
                <a:spcPct val="80000"/>
              </a:lnSpc>
              <a:spcBef>
                <a:spcPct val="0"/>
              </a:spcBef>
              <a:spcAft>
                <a:spcPct val="0"/>
              </a:spcAft>
              <a:defRPr sz="3600">
                <a:solidFill>
                  <a:srgbClr val="CF103A"/>
                </a:solidFill>
                <a:latin typeface="Times" charset="0"/>
                <a:ea typeface="ＭＳ Ｐゴシック" charset="0"/>
              </a:defRPr>
            </a:lvl7pPr>
            <a:lvl8pPr marL="1369553" algn="l" rtl="0" eaLnBrk="1" fontAlgn="base" hangingPunct="1">
              <a:lnSpc>
                <a:spcPct val="80000"/>
              </a:lnSpc>
              <a:spcBef>
                <a:spcPct val="0"/>
              </a:spcBef>
              <a:spcAft>
                <a:spcPct val="0"/>
              </a:spcAft>
              <a:defRPr sz="3600">
                <a:solidFill>
                  <a:srgbClr val="CF103A"/>
                </a:solidFill>
                <a:latin typeface="Times" charset="0"/>
                <a:ea typeface="ＭＳ Ｐゴシック" charset="0"/>
              </a:defRPr>
            </a:lvl8pPr>
            <a:lvl9pPr marL="1826073" algn="l" rtl="0" eaLnBrk="1" fontAlgn="base" hangingPunct="1">
              <a:lnSpc>
                <a:spcPct val="80000"/>
              </a:lnSpc>
              <a:spcBef>
                <a:spcPct val="0"/>
              </a:spcBef>
              <a:spcAft>
                <a:spcPct val="0"/>
              </a:spcAft>
              <a:defRPr sz="3600">
                <a:solidFill>
                  <a:srgbClr val="CF103A"/>
                </a:solidFill>
                <a:latin typeface="Times" charset="0"/>
                <a:ea typeface="ＭＳ Ｐゴシック" charset="0"/>
              </a:defRPr>
            </a:lvl9pPr>
          </a:lstStyle>
          <a:p>
            <a:pPr algn="l" defTabSz="914400"/>
            <a:r>
              <a:rPr lang="en-GB" kern="0">
                <a:latin typeface="Times" panose="02020603050405020304" pitchFamily="18" charset="0"/>
                <a:cs typeface="Times" panose="02020603050405020304" pitchFamily="18" charset="0"/>
              </a:rPr>
              <a:t>Click to edit Master title style</a:t>
            </a:r>
            <a:endParaRPr lang="en-US" kern="0">
              <a:latin typeface="Times" panose="02020603050405020304" pitchFamily="18" charset="0"/>
              <a:cs typeface="Times" panose="02020603050405020304" pitchFamily="18" charset="0"/>
            </a:endParaRPr>
          </a:p>
        </p:txBody>
      </p:sp>
      <p:sp>
        <p:nvSpPr>
          <p:cNvPr id="6" name="Footer Placeholder 4">
            <a:extLst>
              <a:ext uri="{FF2B5EF4-FFF2-40B4-BE49-F238E27FC236}">
                <a16:creationId xmlns:a16="http://schemas.microsoft.com/office/drawing/2014/main" id="{CF13824B-F0D3-46D5-A0BD-67FE9E99A596}"/>
              </a:ext>
            </a:extLst>
          </p:cNvPr>
          <p:cNvSpPr>
            <a:spLocks noGrp="1"/>
          </p:cNvSpPr>
          <p:nvPr>
            <p:ph type="ftr" sz="quarter" idx="3"/>
          </p:nvPr>
        </p:nvSpPr>
        <p:spPr>
          <a:xfrm>
            <a:off x="4552950" y="6279614"/>
            <a:ext cx="3086100" cy="273844"/>
          </a:xfrm>
          <a:prstGeom prst="rect">
            <a:avLst/>
          </a:prstGeom>
        </p:spPr>
        <p:txBody>
          <a:bodyPr/>
          <a:lstStyle/>
          <a:p>
            <a:r>
              <a:rPr lang="en-GB"/>
              <a:t>vSwarm-u: Microarchitectual Research for Serverless</a:t>
            </a:r>
            <a:endParaRPr lang="en-US"/>
          </a:p>
        </p:txBody>
      </p:sp>
      <p:sp>
        <p:nvSpPr>
          <p:cNvPr id="7" name="Content Placeholder 2">
            <a:extLst>
              <a:ext uri="{FF2B5EF4-FFF2-40B4-BE49-F238E27FC236}">
                <a16:creationId xmlns:a16="http://schemas.microsoft.com/office/drawing/2014/main" id="{C62AB6B4-C1A6-4A80-8D4D-271DF29CD3FE}"/>
              </a:ext>
            </a:extLst>
          </p:cNvPr>
          <p:cNvSpPr txBox="1">
            <a:spLocks/>
          </p:cNvSpPr>
          <p:nvPr userDrawn="1"/>
        </p:nvSpPr>
        <p:spPr>
          <a:xfrm>
            <a:off x="268554" y="1925904"/>
            <a:ext cx="11594370" cy="474921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800" indent="-177800">
              <a:buClr>
                <a:srgbClr val="C00000"/>
              </a:buClr>
            </a:pPr>
            <a:r>
              <a:rPr lang="en-US"/>
              <a:t>Click to edit Master text styles</a:t>
            </a:r>
          </a:p>
          <a:p>
            <a:pPr marL="355600" lvl="1" indent="-177800">
              <a:buClr>
                <a:srgbClr val="C00000"/>
              </a:buClr>
            </a:pPr>
            <a:r>
              <a:rPr lang="en-US"/>
              <a:t>Second level</a:t>
            </a:r>
          </a:p>
          <a:p>
            <a:pPr marL="542925" lvl="2" indent="-187325">
              <a:buClr>
                <a:srgbClr val="C00000"/>
              </a:buClr>
            </a:pPr>
            <a:r>
              <a:rPr lang="en-US"/>
              <a:t>Third level</a:t>
            </a:r>
          </a:p>
          <a:p>
            <a:pPr marL="720725" lvl="3" indent="-177800">
              <a:buClr>
                <a:srgbClr val="C00000"/>
              </a:buClr>
            </a:pPr>
            <a:r>
              <a:rPr lang="en-US"/>
              <a:t>Fourth level</a:t>
            </a:r>
          </a:p>
          <a:p>
            <a:pPr marL="898525" lvl="4" indent="-177800">
              <a:buClr>
                <a:srgbClr val="C00000"/>
              </a:buClr>
            </a:pPr>
            <a:r>
              <a:rPr lang="en-US"/>
              <a:t>Fifth level</a:t>
            </a:r>
          </a:p>
        </p:txBody>
      </p:sp>
    </p:spTree>
    <p:extLst>
      <p:ext uri="{BB962C8B-B14F-4D97-AF65-F5344CB8AC3E}">
        <p14:creationId xmlns:p14="http://schemas.microsoft.com/office/powerpoint/2010/main" val="6682609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539A7-FE68-42B1-9446-5488280766D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D78239D-4259-4A96-B124-9E25208B767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5149AA1-6B23-4091-A618-8F1732DA7619}"/>
              </a:ext>
            </a:extLst>
          </p:cNvPr>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a:extLst>
              <a:ext uri="{FF2B5EF4-FFF2-40B4-BE49-F238E27FC236}">
                <a16:creationId xmlns:a16="http://schemas.microsoft.com/office/drawing/2014/main" id="{E212564D-7674-457F-95F3-AD632FA827FA}"/>
              </a:ext>
            </a:extLst>
          </p:cNvPr>
          <p:cNvSpPr>
            <a:spLocks noGrp="1"/>
          </p:cNvSpPr>
          <p:nvPr>
            <p:ph type="ftr" sz="quarter" idx="11"/>
          </p:nvPr>
        </p:nvSpPr>
        <p:spPr>
          <a:xfrm>
            <a:off x="4038600" y="6356350"/>
            <a:ext cx="4114800" cy="365125"/>
          </a:xfrm>
          <a:prstGeom prst="rect">
            <a:avLst/>
          </a:prstGeom>
        </p:spPr>
        <p:txBody>
          <a:bodyPr/>
          <a:lstStyle/>
          <a:p>
            <a:r>
              <a:rPr lang="en-GB"/>
              <a:t>vSwarm-u: Microarchitectual Research for Serverless</a:t>
            </a:r>
          </a:p>
        </p:txBody>
      </p:sp>
      <p:sp>
        <p:nvSpPr>
          <p:cNvPr id="6" name="Slide Number Placeholder 5">
            <a:extLst>
              <a:ext uri="{FF2B5EF4-FFF2-40B4-BE49-F238E27FC236}">
                <a16:creationId xmlns:a16="http://schemas.microsoft.com/office/drawing/2014/main" id="{57442AB4-A383-4122-A162-5C82A0E2F0CF}"/>
              </a:ext>
            </a:extLst>
          </p:cNvPr>
          <p:cNvSpPr>
            <a:spLocks noGrp="1"/>
          </p:cNvSpPr>
          <p:nvPr>
            <p:ph type="sldNum" sz="quarter" idx="12"/>
          </p:nvPr>
        </p:nvSpPr>
        <p:spPr>
          <a:xfrm>
            <a:off x="8610600" y="6356350"/>
            <a:ext cx="2743200" cy="365125"/>
          </a:xfrm>
          <a:prstGeom prst="rect">
            <a:avLst/>
          </a:prstGeom>
        </p:spPr>
        <p:txBody>
          <a:bodyPr/>
          <a:lstStyle/>
          <a:p>
            <a:fld id="{CB96674F-D330-4235-AC65-2EAA38B2700B}" type="slidenum">
              <a:rPr lang="en-GB" smtClean="0"/>
              <a:t>‹#›</a:t>
            </a:fld>
            <a:endParaRPr lang="en-GB"/>
          </a:p>
        </p:txBody>
      </p:sp>
    </p:spTree>
    <p:extLst>
      <p:ext uri="{BB962C8B-B14F-4D97-AF65-F5344CB8AC3E}">
        <p14:creationId xmlns:p14="http://schemas.microsoft.com/office/powerpoint/2010/main" val="10766967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C7D6D-BAD0-43DF-AB81-5B0551B7D5B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3C67C24-701A-4C37-B9EE-52105D20D645}"/>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0BAEF35-0052-4880-9342-E65241A47B05}"/>
              </a:ext>
            </a:extLst>
          </p:cNvPr>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a:extLst>
              <a:ext uri="{FF2B5EF4-FFF2-40B4-BE49-F238E27FC236}">
                <a16:creationId xmlns:a16="http://schemas.microsoft.com/office/drawing/2014/main" id="{014CA823-F20C-42B6-BE0D-2546A689A6CB}"/>
              </a:ext>
            </a:extLst>
          </p:cNvPr>
          <p:cNvSpPr>
            <a:spLocks noGrp="1"/>
          </p:cNvSpPr>
          <p:nvPr>
            <p:ph type="ftr" sz="quarter" idx="11"/>
          </p:nvPr>
        </p:nvSpPr>
        <p:spPr>
          <a:xfrm>
            <a:off x="4038600" y="6356350"/>
            <a:ext cx="4114800" cy="365125"/>
          </a:xfrm>
          <a:prstGeom prst="rect">
            <a:avLst/>
          </a:prstGeom>
        </p:spPr>
        <p:txBody>
          <a:bodyPr/>
          <a:lstStyle/>
          <a:p>
            <a:r>
              <a:rPr lang="en-GB"/>
              <a:t>vSwarm-u: Microarchitectual Research for Serverless</a:t>
            </a:r>
          </a:p>
        </p:txBody>
      </p:sp>
      <p:sp>
        <p:nvSpPr>
          <p:cNvPr id="6" name="Slide Number Placeholder 5">
            <a:extLst>
              <a:ext uri="{FF2B5EF4-FFF2-40B4-BE49-F238E27FC236}">
                <a16:creationId xmlns:a16="http://schemas.microsoft.com/office/drawing/2014/main" id="{33ECE36A-4C2D-432C-B94F-053A6A633F64}"/>
              </a:ext>
            </a:extLst>
          </p:cNvPr>
          <p:cNvSpPr>
            <a:spLocks noGrp="1"/>
          </p:cNvSpPr>
          <p:nvPr>
            <p:ph type="sldNum" sz="quarter" idx="12"/>
          </p:nvPr>
        </p:nvSpPr>
        <p:spPr>
          <a:xfrm>
            <a:off x="8610600" y="6356350"/>
            <a:ext cx="2743200" cy="365125"/>
          </a:xfrm>
          <a:prstGeom prst="rect">
            <a:avLst/>
          </a:prstGeom>
        </p:spPr>
        <p:txBody>
          <a:bodyPr/>
          <a:lstStyle/>
          <a:p>
            <a:fld id="{CB96674F-D330-4235-AC65-2EAA38B2700B}" type="slidenum">
              <a:rPr lang="en-GB" smtClean="0"/>
              <a:t>‹#›</a:t>
            </a:fld>
            <a:endParaRPr lang="en-GB"/>
          </a:p>
        </p:txBody>
      </p:sp>
    </p:spTree>
    <p:extLst>
      <p:ext uri="{BB962C8B-B14F-4D97-AF65-F5344CB8AC3E}">
        <p14:creationId xmlns:p14="http://schemas.microsoft.com/office/powerpoint/2010/main" val="23441205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D5DF-E788-4927-AE97-B120F77E40BE}"/>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8640151-FD70-43D8-9D42-7F91E6B4926D}"/>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AEAE15-0813-4E64-8E26-24554F757D53}"/>
              </a:ext>
            </a:extLst>
          </p:cNvPr>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a:extLst>
              <a:ext uri="{FF2B5EF4-FFF2-40B4-BE49-F238E27FC236}">
                <a16:creationId xmlns:a16="http://schemas.microsoft.com/office/drawing/2014/main" id="{3EC7A06B-898C-4047-837F-8F7546EC417E}"/>
              </a:ext>
            </a:extLst>
          </p:cNvPr>
          <p:cNvSpPr>
            <a:spLocks noGrp="1"/>
          </p:cNvSpPr>
          <p:nvPr>
            <p:ph type="ftr" sz="quarter" idx="11"/>
          </p:nvPr>
        </p:nvSpPr>
        <p:spPr>
          <a:xfrm>
            <a:off x="4038600" y="6356350"/>
            <a:ext cx="4114800" cy="365125"/>
          </a:xfrm>
          <a:prstGeom prst="rect">
            <a:avLst/>
          </a:prstGeom>
        </p:spPr>
        <p:txBody>
          <a:bodyPr/>
          <a:lstStyle/>
          <a:p>
            <a:r>
              <a:rPr lang="en-GB"/>
              <a:t>vSwarm-u: Microarchitectual Research for Serverless</a:t>
            </a:r>
          </a:p>
        </p:txBody>
      </p:sp>
      <p:sp>
        <p:nvSpPr>
          <p:cNvPr id="6" name="Slide Number Placeholder 5">
            <a:extLst>
              <a:ext uri="{FF2B5EF4-FFF2-40B4-BE49-F238E27FC236}">
                <a16:creationId xmlns:a16="http://schemas.microsoft.com/office/drawing/2014/main" id="{0B5960F7-5671-42A1-BA14-8D5D1D9B8CD5}"/>
              </a:ext>
            </a:extLst>
          </p:cNvPr>
          <p:cNvSpPr>
            <a:spLocks noGrp="1"/>
          </p:cNvSpPr>
          <p:nvPr>
            <p:ph type="sldNum" sz="quarter" idx="12"/>
          </p:nvPr>
        </p:nvSpPr>
        <p:spPr>
          <a:xfrm>
            <a:off x="8610600" y="6356350"/>
            <a:ext cx="2743200" cy="365125"/>
          </a:xfrm>
          <a:prstGeom prst="rect">
            <a:avLst/>
          </a:prstGeom>
        </p:spPr>
        <p:txBody>
          <a:bodyPr/>
          <a:lstStyle/>
          <a:p>
            <a:fld id="{CB96674F-D330-4235-AC65-2EAA38B2700B}" type="slidenum">
              <a:rPr lang="en-GB" smtClean="0"/>
              <a:t>‹#›</a:t>
            </a:fld>
            <a:endParaRPr lang="en-GB"/>
          </a:p>
        </p:txBody>
      </p:sp>
    </p:spTree>
    <p:extLst>
      <p:ext uri="{BB962C8B-B14F-4D97-AF65-F5344CB8AC3E}">
        <p14:creationId xmlns:p14="http://schemas.microsoft.com/office/powerpoint/2010/main" val="30766763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DB87A-CFC1-470E-BBCB-A755E2379C9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AEB7003-E790-4015-B238-4F946DAAB3CA}"/>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254C688-FBFF-46A6-B94B-C2AB393BD67B}"/>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8E9E40D-881E-4331-AD87-0B930DDDFB34}"/>
              </a:ext>
            </a:extLst>
          </p:cNvPr>
          <p:cNvSpPr>
            <a:spLocks noGrp="1"/>
          </p:cNvSpPr>
          <p:nvPr>
            <p:ph type="dt" sz="half" idx="10"/>
          </p:nvPr>
        </p:nvSpPr>
        <p:spPr>
          <a:xfrm>
            <a:off x="838200" y="6356350"/>
            <a:ext cx="2743200" cy="365125"/>
          </a:xfrm>
          <a:prstGeom prst="rect">
            <a:avLst/>
          </a:prstGeom>
        </p:spPr>
        <p:txBody>
          <a:bodyPr/>
          <a:lstStyle/>
          <a:p>
            <a:endParaRPr lang="en-GB"/>
          </a:p>
        </p:txBody>
      </p:sp>
      <p:sp>
        <p:nvSpPr>
          <p:cNvPr id="6" name="Footer Placeholder 5">
            <a:extLst>
              <a:ext uri="{FF2B5EF4-FFF2-40B4-BE49-F238E27FC236}">
                <a16:creationId xmlns:a16="http://schemas.microsoft.com/office/drawing/2014/main" id="{CAF350A4-904E-41F2-A88E-7275A6FF54B8}"/>
              </a:ext>
            </a:extLst>
          </p:cNvPr>
          <p:cNvSpPr>
            <a:spLocks noGrp="1"/>
          </p:cNvSpPr>
          <p:nvPr>
            <p:ph type="ftr" sz="quarter" idx="11"/>
          </p:nvPr>
        </p:nvSpPr>
        <p:spPr>
          <a:xfrm>
            <a:off x="4038600" y="6356350"/>
            <a:ext cx="4114800" cy="365125"/>
          </a:xfrm>
          <a:prstGeom prst="rect">
            <a:avLst/>
          </a:prstGeom>
        </p:spPr>
        <p:txBody>
          <a:bodyPr/>
          <a:lstStyle/>
          <a:p>
            <a:r>
              <a:rPr lang="en-GB"/>
              <a:t>vSwarm-u: Microarchitectual Research for Serverless</a:t>
            </a:r>
          </a:p>
        </p:txBody>
      </p:sp>
      <p:sp>
        <p:nvSpPr>
          <p:cNvPr id="7" name="Slide Number Placeholder 6">
            <a:extLst>
              <a:ext uri="{FF2B5EF4-FFF2-40B4-BE49-F238E27FC236}">
                <a16:creationId xmlns:a16="http://schemas.microsoft.com/office/drawing/2014/main" id="{E8D10C52-67E5-48E2-933E-77388DF54A26}"/>
              </a:ext>
            </a:extLst>
          </p:cNvPr>
          <p:cNvSpPr>
            <a:spLocks noGrp="1"/>
          </p:cNvSpPr>
          <p:nvPr>
            <p:ph type="sldNum" sz="quarter" idx="12"/>
          </p:nvPr>
        </p:nvSpPr>
        <p:spPr>
          <a:xfrm>
            <a:off x="8610600" y="6356350"/>
            <a:ext cx="2743200" cy="365125"/>
          </a:xfrm>
          <a:prstGeom prst="rect">
            <a:avLst/>
          </a:prstGeom>
        </p:spPr>
        <p:txBody>
          <a:bodyPr/>
          <a:lstStyle/>
          <a:p>
            <a:fld id="{CB96674F-D330-4235-AC65-2EAA38B2700B}" type="slidenum">
              <a:rPr lang="en-GB" smtClean="0"/>
              <a:t>‹#›</a:t>
            </a:fld>
            <a:endParaRPr lang="en-GB"/>
          </a:p>
        </p:txBody>
      </p:sp>
    </p:spTree>
    <p:extLst>
      <p:ext uri="{BB962C8B-B14F-4D97-AF65-F5344CB8AC3E}">
        <p14:creationId xmlns:p14="http://schemas.microsoft.com/office/powerpoint/2010/main" val="2776140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75A77-B0DC-44E2-9BB5-A53625C811F9}"/>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B10C01-B355-476A-A2C0-B1E661A5F05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C757E4-8B30-4046-BC00-C416146AA1B1}"/>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808214F-4427-4D41-86ED-765342E16F6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32FB98-2BD0-4B59-8676-DD7F0C95A7F6}"/>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D6D4ADA-82C7-4B63-9BFA-70FA921A92F4}"/>
              </a:ext>
            </a:extLst>
          </p:cNvPr>
          <p:cNvSpPr>
            <a:spLocks noGrp="1"/>
          </p:cNvSpPr>
          <p:nvPr>
            <p:ph type="dt" sz="half" idx="10"/>
          </p:nvPr>
        </p:nvSpPr>
        <p:spPr>
          <a:xfrm>
            <a:off x="838200" y="6356350"/>
            <a:ext cx="2743200" cy="365125"/>
          </a:xfrm>
          <a:prstGeom prst="rect">
            <a:avLst/>
          </a:prstGeom>
        </p:spPr>
        <p:txBody>
          <a:bodyPr/>
          <a:lstStyle/>
          <a:p>
            <a:endParaRPr lang="en-GB"/>
          </a:p>
        </p:txBody>
      </p:sp>
      <p:sp>
        <p:nvSpPr>
          <p:cNvPr id="8" name="Footer Placeholder 7">
            <a:extLst>
              <a:ext uri="{FF2B5EF4-FFF2-40B4-BE49-F238E27FC236}">
                <a16:creationId xmlns:a16="http://schemas.microsoft.com/office/drawing/2014/main" id="{41555417-096B-48C9-BDC9-BF794F434C8F}"/>
              </a:ext>
            </a:extLst>
          </p:cNvPr>
          <p:cNvSpPr>
            <a:spLocks noGrp="1"/>
          </p:cNvSpPr>
          <p:nvPr>
            <p:ph type="ftr" sz="quarter" idx="11"/>
          </p:nvPr>
        </p:nvSpPr>
        <p:spPr>
          <a:xfrm>
            <a:off x="4038600" y="6356350"/>
            <a:ext cx="4114800" cy="365125"/>
          </a:xfrm>
          <a:prstGeom prst="rect">
            <a:avLst/>
          </a:prstGeom>
        </p:spPr>
        <p:txBody>
          <a:bodyPr/>
          <a:lstStyle/>
          <a:p>
            <a:r>
              <a:rPr lang="en-GB"/>
              <a:t>vSwarm-u: Microarchitectual Research for Serverless</a:t>
            </a:r>
          </a:p>
        </p:txBody>
      </p:sp>
      <p:sp>
        <p:nvSpPr>
          <p:cNvPr id="9" name="Slide Number Placeholder 8">
            <a:extLst>
              <a:ext uri="{FF2B5EF4-FFF2-40B4-BE49-F238E27FC236}">
                <a16:creationId xmlns:a16="http://schemas.microsoft.com/office/drawing/2014/main" id="{A2A6A6A3-60BC-4AE4-A54D-1AFAFBA1913B}"/>
              </a:ext>
            </a:extLst>
          </p:cNvPr>
          <p:cNvSpPr>
            <a:spLocks noGrp="1"/>
          </p:cNvSpPr>
          <p:nvPr>
            <p:ph type="sldNum" sz="quarter" idx="12"/>
          </p:nvPr>
        </p:nvSpPr>
        <p:spPr>
          <a:xfrm>
            <a:off x="8610600" y="6356350"/>
            <a:ext cx="2743200" cy="365125"/>
          </a:xfrm>
          <a:prstGeom prst="rect">
            <a:avLst/>
          </a:prstGeom>
        </p:spPr>
        <p:txBody>
          <a:bodyPr/>
          <a:lstStyle/>
          <a:p>
            <a:fld id="{CB96674F-D330-4235-AC65-2EAA38B2700B}" type="slidenum">
              <a:rPr lang="en-GB" smtClean="0"/>
              <a:t>‹#›</a:t>
            </a:fld>
            <a:endParaRPr lang="en-GB"/>
          </a:p>
        </p:txBody>
      </p:sp>
    </p:spTree>
    <p:extLst>
      <p:ext uri="{BB962C8B-B14F-4D97-AF65-F5344CB8AC3E}">
        <p14:creationId xmlns:p14="http://schemas.microsoft.com/office/powerpoint/2010/main" val="6244172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68DD8-31FD-47BD-B539-881D9D96A79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C6AA15C-E106-48B1-8402-FB11F7F6ECEC}"/>
              </a:ext>
            </a:extLst>
          </p:cNvPr>
          <p:cNvSpPr>
            <a:spLocks noGrp="1"/>
          </p:cNvSpPr>
          <p:nvPr>
            <p:ph type="dt" sz="half" idx="10"/>
          </p:nvPr>
        </p:nvSpPr>
        <p:spPr>
          <a:xfrm>
            <a:off x="838200" y="6356350"/>
            <a:ext cx="2743200" cy="365125"/>
          </a:xfrm>
          <a:prstGeom prst="rect">
            <a:avLst/>
          </a:prstGeom>
        </p:spPr>
        <p:txBody>
          <a:bodyPr/>
          <a:lstStyle/>
          <a:p>
            <a:endParaRPr lang="en-GB"/>
          </a:p>
        </p:txBody>
      </p:sp>
      <p:sp>
        <p:nvSpPr>
          <p:cNvPr id="4" name="Footer Placeholder 3">
            <a:extLst>
              <a:ext uri="{FF2B5EF4-FFF2-40B4-BE49-F238E27FC236}">
                <a16:creationId xmlns:a16="http://schemas.microsoft.com/office/drawing/2014/main" id="{E85A009E-19AD-46CF-BA4D-E07DB2AF3D28}"/>
              </a:ext>
            </a:extLst>
          </p:cNvPr>
          <p:cNvSpPr>
            <a:spLocks noGrp="1"/>
          </p:cNvSpPr>
          <p:nvPr>
            <p:ph type="ftr" sz="quarter" idx="11"/>
          </p:nvPr>
        </p:nvSpPr>
        <p:spPr>
          <a:xfrm>
            <a:off x="4038600" y="6356350"/>
            <a:ext cx="4114800" cy="365125"/>
          </a:xfrm>
          <a:prstGeom prst="rect">
            <a:avLst/>
          </a:prstGeom>
        </p:spPr>
        <p:txBody>
          <a:bodyPr/>
          <a:lstStyle/>
          <a:p>
            <a:r>
              <a:rPr lang="en-GB"/>
              <a:t>vSwarm-u: Microarchitectual Research for Serverless</a:t>
            </a:r>
          </a:p>
        </p:txBody>
      </p:sp>
      <p:sp>
        <p:nvSpPr>
          <p:cNvPr id="5" name="Slide Number Placeholder 4">
            <a:extLst>
              <a:ext uri="{FF2B5EF4-FFF2-40B4-BE49-F238E27FC236}">
                <a16:creationId xmlns:a16="http://schemas.microsoft.com/office/drawing/2014/main" id="{9D570BC5-C91A-4689-A8E3-6B50FC57AC97}"/>
              </a:ext>
            </a:extLst>
          </p:cNvPr>
          <p:cNvSpPr>
            <a:spLocks noGrp="1"/>
          </p:cNvSpPr>
          <p:nvPr>
            <p:ph type="sldNum" sz="quarter" idx="12"/>
          </p:nvPr>
        </p:nvSpPr>
        <p:spPr>
          <a:xfrm>
            <a:off x="8610600" y="6356350"/>
            <a:ext cx="2743200" cy="365125"/>
          </a:xfrm>
          <a:prstGeom prst="rect">
            <a:avLst/>
          </a:prstGeom>
        </p:spPr>
        <p:txBody>
          <a:bodyPr/>
          <a:lstStyle/>
          <a:p>
            <a:fld id="{CB96674F-D330-4235-AC65-2EAA38B2700B}" type="slidenum">
              <a:rPr lang="en-GB" smtClean="0"/>
              <a:t>‹#›</a:t>
            </a:fld>
            <a:endParaRPr lang="en-GB"/>
          </a:p>
        </p:txBody>
      </p:sp>
    </p:spTree>
    <p:extLst>
      <p:ext uri="{BB962C8B-B14F-4D97-AF65-F5344CB8AC3E}">
        <p14:creationId xmlns:p14="http://schemas.microsoft.com/office/powerpoint/2010/main" val="3780905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Headin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0342EF-A08D-4851-B789-70B8078DBF0A}"/>
              </a:ext>
            </a:extLst>
          </p:cNvPr>
          <p:cNvSpPr>
            <a:spLocks noGrp="1"/>
          </p:cNvSpPr>
          <p:nvPr>
            <p:ph type="sldNum" sz="quarter" idx="10"/>
          </p:nvPr>
        </p:nvSpPr>
        <p:spPr/>
        <p:txBody>
          <a:bodyPr/>
          <a:lstStyle/>
          <a:p>
            <a:pPr defTabSz="456492"/>
            <a:fld id="{BBA0E613-80D9-3349-88CE-4F65F8F2CA60}" type="slidenum">
              <a:rPr lang="en-US" smtClean="0">
                <a:solidFill>
                  <a:srgbClr val="FFFFFF">
                    <a:lumMod val="50000"/>
                  </a:srgbClr>
                </a:solidFill>
              </a:rPr>
              <a:pPr defTabSz="456492"/>
              <a:t>‹#›</a:t>
            </a:fld>
            <a:endParaRPr lang="en-US">
              <a:solidFill>
                <a:srgbClr val="FFFFFF">
                  <a:lumMod val="50000"/>
                </a:srgbClr>
              </a:solidFill>
            </a:endParaRPr>
          </a:p>
        </p:txBody>
      </p:sp>
      <p:sp>
        <p:nvSpPr>
          <p:cNvPr id="9" name="Content Placeholder 8">
            <a:extLst>
              <a:ext uri="{FF2B5EF4-FFF2-40B4-BE49-F238E27FC236}">
                <a16:creationId xmlns:a16="http://schemas.microsoft.com/office/drawing/2014/main" id="{730E7D55-52FE-4D96-8D38-6D7F44F7531B}"/>
              </a:ext>
            </a:extLst>
          </p:cNvPr>
          <p:cNvSpPr>
            <a:spLocks noGrp="1"/>
          </p:cNvSpPr>
          <p:nvPr>
            <p:ph sz="quarter" idx="11"/>
          </p:nvPr>
        </p:nvSpPr>
        <p:spPr>
          <a:xfrm>
            <a:off x="331774" y="1383738"/>
            <a:ext cx="11579702" cy="4739686"/>
          </a:xfrm>
        </p:spPr>
        <p:txBody>
          <a:bodyPr/>
          <a:lstStyle>
            <a:lvl1pPr>
              <a:spcBef>
                <a:spcPts val="600"/>
              </a:spcBef>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itle 9">
            <a:extLst>
              <a:ext uri="{FF2B5EF4-FFF2-40B4-BE49-F238E27FC236}">
                <a16:creationId xmlns:a16="http://schemas.microsoft.com/office/drawing/2014/main" id="{79545FF4-D06B-4C81-B402-26F5386BAF39}"/>
              </a:ext>
            </a:extLst>
          </p:cNvPr>
          <p:cNvSpPr>
            <a:spLocks noGrp="1"/>
          </p:cNvSpPr>
          <p:nvPr>
            <p:ph type="title"/>
          </p:nvPr>
        </p:nvSpPr>
        <p:spPr>
          <a:xfrm>
            <a:off x="331774" y="734575"/>
            <a:ext cx="9750902" cy="525847"/>
          </a:xfrm>
        </p:spPr>
        <p:txBody>
          <a:bodyPr/>
          <a:lstStyle/>
          <a:p>
            <a:r>
              <a:rPr lang="en-US"/>
              <a:t>Click to edit Master title style</a:t>
            </a:r>
            <a:endParaRPr lang="en-GB" dirty="0"/>
          </a:p>
        </p:txBody>
      </p:sp>
      <p:sp>
        <p:nvSpPr>
          <p:cNvPr id="14" name="Text Placeholder 13">
            <a:extLst>
              <a:ext uri="{FF2B5EF4-FFF2-40B4-BE49-F238E27FC236}">
                <a16:creationId xmlns:a16="http://schemas.microsoft.com/office/drawing/2014/main" id="{705A1319-4FF7-4E71-81EE-155CF452B2BE}"/>
              </a:ext>
            </a:extLst>
          </p:cNvPr>
          <p:cNvSpPr>
            <a:spLocks noGrp="1"/>
          </p:cNvSpPr>
          <p:nvPr>
            <p:ph type="body" sz="quarter" idx="12"/>
          </p:nvPr>
        </p:nvSpPr>
        <p:spPr>
          <a:xfrm>
            <a:off x="331788" y="258763"/>
            <a:ext cx="9120187" cy="475812"/>
          </a:xfrm>
        </p:spPr>
        <p:txBody>
          <a:bodyPr/>
          <a:lstStyle>
            <a:lvl1pPr marL="0" indent="0">
              <a:buNone/>
              <a:defRPr lang="en-US" sz="2400" b="1" kern="1200" dirty="0" smtClean="0">
                <a:solidFill>
                  <a:schemeClr val="bg2">
                    <a:lumMod val="50000"/>
                  </a:schemeClr>
                </a:solidFill>
                <a:latin typeface="+mj-lt"/>
                <a:ea typeface="+mj-ea"/>
                <a:cs typeface="+mj-cs"/>
              </a:defRPr>
            </a:lvl1pPr>
            <a:lvl2pPr marL="177800" indent="0">
              <a:buNone/>
              <a:defRPr/>
            </a:lvl2pPr>
            <a:lvl3pPr marL="361950" indent="0">
              <a:buNone/>
              <a:defRPr/>
            </a:lvl3pPr>
            <a:lvl4pPr marL="542925" indent="0">
              <a:buNone/>
              <a:defRPr/>
            </a:lvl4pPr>
            <a:lvl5pPr marL="715963" indent="0">
              <a:buNone/>
              <a:defRPr/>
            </a:lvl5pPr>
          </a:lstStyle>
          <a:p>
            <a:pPr lvl="0"/>
            <a:r>
              <a:rPr lang="en-US"/>
              <a:t>Click to edit Master text styles</a:t>
            </a:r>
          </a:p>
        </p:txBody>
      </p:sp>
      <p:sp>
        <p:nvSpPr>
          <p:cNvPr id="7" name="Text Placeholder 3">
            <a:extLst>
              <a:ext uri="{FF2B5EF4-FFF2-40B4-BE49-F238E27FC236}">
                <a16:creationId xmlns:a16="http://schemas.microsoft.com/office/drawing/2014/main" id="{15104FC2-6B27-4453-881F-D77AEF93D6C9}"/>
              </a:ext>
            </a:extLst>
          </p:cNvPr>
          <p:cNvSpPr>
            <a:spLocks noGrp="1"/>
          </p:cNvSpPr>
          <p:nvPr>
            <p:ph type="body" sz="quarter" idx="13"/>
          </p:nvPr>
        </p:nvSpPr>
        <p:spPr>
          <a:xfrm>
            <a:off x="331774" y="5964988"/>
            <a:ext cx="11579702" cy="746872"/>
          </a:xfrm>
        </p:spPr>
        <p:txBody>
          <a:bodyPr/>
          <a:lstStyle>
            <a:lvl1pPr marL="0" indent="0" algn="ctr">
              <a:buFontTx/>
              <a:buNone/>
              <a:defRPr lang="en-US" sz="2400" kern="1200" dirty="0" smtClean="0">
                <a:solidFill>
                  <a:srgbClr val="C00000"/>
                </a:solidFill>
                <a:latin typeface="+mj-lt"/>
                <a:ea typeface="+mn-ea"/>
                <a:cs typeface="+mn-cs"/>
              </a:defRPr>
            </a:lvl1pPr>
            <a:lvl2pPr>
              <a:defRPr lang="en-US" sz="2400" kern="1200" dirty="0" smtClean="0">
                <a:solidFill>
                  <a:srgbClr val="C00000"/>
                </a:solidFill>
                <a:latin typeface="+mj-lt"/>
                <a:ea typeface="+mn-ea"/>
                <a:cs typeface="+mn-cs"/>
              </a:defRPr>
            </a:lvl2pPr>
            <a:lvl3pPr>
              <a:defRPr lang="en-US" sz="2400" kern="1200" dirty="0" smtClean="0">
                <a:solidFill>
                  <a:srgbClr val="C00000"/>
                </a:solidFill>
                <a:latin typeface="+mj-lt"/>
                <a:ea typeface="+mn-ea"/>
                <a:cs typeface="+mn-cs"/>
              </a:defRPr>
            </a:lvl3pPr>
            <a:lvl4pPr>
              <a:defRPr lang="en-US" sz="2400" kern="1200" dirty="0" smtClean="0">
                <a:solidFill>
                  <a:srgbClr val="C00000"/>
                </a:solidFill>
                <a:latin typeface="+mj-lt"/>
                <a:ea typeface="+mn-ea"/>
                <a:cs typeface="+mn-cs"/>
              </a:defRPr>
            </a:lvl4pPr>
            <a:lvl5pPr>
              <a:defRPr lang="en-GB" sz="2400" kern="1200" dirty="0">
                <a:solidFill>
                  <a:srgbClr val="C00000"/>
                </a:solidFill>
                <a:latin typeface="+mj-lt"/>
                <a:ea typeface="+mn-ea"/>
                <a:cs typeface="+mn-cs"/>
              </a:defRPr>
            </a:lvl5pPr>
          </a:lstStyle>
          <a:p>
            <a:pPr lvl="0"/>
            <a:r>
              <a:rPr lang="en-US"/>
              <a:t>Click to edit Master text styles</a:t>
            </a:r>
          </a:p>
        </p:txBody>
      </p:sp>
      <p:sp>
        <p:nvSpPr>
          <p:cNvPr id="2" name="Footer Placeholder 1">
            <a:extLst>
              <a:ext uri="{FF2B5EF4-FFF2-40B4-BE49-F238E27FC236}">
                <a16:creationId xmlns:a16="http://schemas.microsoft.com/office/drawing/2014/main" id="{5577A4CE-5769-4D4B-9487-9CADFDBC1D22}"/>
              </a:ext>
            </a:extLst>
          </p:cNvPr>
          <p:cNvSpPr>
            <a:spLocks noGrp="1"/>
          </p:cNvSpPr>
          <p:nvPr>
            <p:ph type="ftr" sz="quarter" idx="14"/>
          </p:nvPr>
        </p:nvSpPr>
        <p:spPr/>
        <p:txBody>
          <a:bodyPr/>
          <a:lstStyle/>
          <a:p>
            <a:pPr algn="l"/>
            <a:r>
              <a:rPr lang="en-GB"/>
              <a:t>vSwarm-u: Microarchitectual Research for Serverless</a:t>
            </a:r>
            <a:endParaRPr lang="en-GB" dirty="0"/>
          </a:p>
        </p:txBody>
      </p:sp>
    </p:spTree>
    <p:extLst>
      <p:ext uri="{BB962C8B-B14F-4D97-AF65-F5344CB8AC3E}">
        <p14:creationId xmlns:p14="http://schemas.microsoft.com/office/powerpoint/2010/main" val="7973502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5167C3-6A43-4A41-BB56-96966AE8B15B}"/>
              </a:ext>
            </a:extLst>
          </p:cNvPr>
          <p:cNvSpPr>
            <a:spLocks noGrp="1"/>
          </p:cNvSpPr>
          <p:nvPr>
            <p:ph type="dt" sz="half" idx="10"/>
          </p:nvPr>
        </p:nvSpPr>
        <p:spPr>
          <a:xfrm>
            <a:off x="838200" y="6356350"/>
            <a:ext cx="2743200" cy="365125"/>
          </a:xfrm>
          <a:prstGeom prst="rect">
            <a:avLst/>
          </a:prstGeom>
        </p:spPr>
        <p:txBody>
          <a:bodyPr/>
          <a:lstStyle/>
          <a:p>
            <a:endParaRPr lang="en-GB"/>
          </a:p>
        </p:txBody>
      </p:sp>
      <p:sp>
        <p:nvSpPr>
          <p:cNvPr id="3" name="Footer Placeholder 2">
            <a:extLst>
              <a:ext uri="{FF2B5EF4-FFF2-40B4-BE49-F238E27FC236}">
                <a16:creationId xmlns:a16="http://schemas.microsoft.com/office/drawing/2014/main" id="{E7CCDCAD-3AB7-4161-A7D2-CB89BBA86713}"/>
              </a:ext>
            </a:extLst>
          </p:cNvPr>
          <p:cNvSpPr>
            <a:spLocks noGrp="1"/>
          </p:cNvSpPr>
          <p:nvPr>
            <p:ph type="ftr" sz="quarter" idx="11"/>
          </p:nvPr>
        </p:nvSpPr>
        <p:spPr>
          <a:xfrm>
            <a:off x="4038600" y="6356350"/>
            <a:ext cx="4114800" cy="365125"/>
          </a:xfrm>
          <a:prstGeom prst="rect">
            <a:avLst/>
          </a:prstGeom>
        </p:spPr>
        <p:txBody>
          <a:bodyPr/>
          <a:lstStyle/>
          <a:p>
            <a:r>
              <a:rPr lang="en-GB"/>
              <a:t>vSwarm-u: Microarchitectual Research for Serverless</a:t>
            </a:r>
          </a:p>
        </p:txBody>
      </p:sp>
      <p:sp>
        <p:nvSpPr>
          <p:cNvPr id="4" name="Slide Number Placeholder 3">
            <a:extLst>
              <a:ext uri="{FF2B5EF4-FFF2-40B4-BE49-F238E27FC236}">
                <a16:creationId xmlns:a16="http://schemas.microsoft.com/office/drawing/2014/main" id="{B55C2616-7493-4E7B-8F78-788B26998970}"/>
              </a:ext>
            </a:extLst>
          </p:cNvPr>
          <p:cNvSpPr>
            <a:spLocks noGrp="1"/>
          </p:cNvSpPr>
          <p:nvPr>
            <p:ph type="sldNum" sz="quarter" idx="12"/>
          </p:nvPr>
        </p:nvSpPr>
        <p:spPr>
          <a:xfrm>
            <a:off x="8610600" y="6356350"/>
            <a:ext cx="2743200" cy="365125"/>
          </a:xfrm>
          <a:prstGeom prst="rect">
            <a:avLst/>
          </a:prstGeom>
        </p:spPr>
        <p:txBody>
          <a:bodyPr/>
          <a:lstStyle/>
          <a:p>
            <a:fld id="{CB96674F-D330-4235-AC65-2EAA38B2700B}" type="slidenum">
              <a:rPr lang="en-GB" smtClean="0"/>
              <a:t>‹#›</a:t>
            </a:fld>
            <a:endParaRPr lang="en-GB"/>
          </a:p>
        </p:txBody>
      </p:sp>
    </p:spTree>
    <p:extLst>
      <p:ext uri="{BB962C8B-B14F-4D97-AF65-F5344CB8AC3E}">
        <p14:creationId xmlns:p14="http://schemas.microsoft.com/office/powerpoint/2010/main" val="37303306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035EC-CCB1-49C3-A0A8-82649102ED07}"/>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7C95A26-189D-4E30-90E5-65D6B8D36C0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71A19E8-A61B-42CC-B09C-FF7239040376}"/>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EB86C0-18DA-44BD-BE89-DB7510C6D6BC}"/>
              </a:ext>
            </a:extLst>
          </p:cNvPr>
          <p:cNvSpPr>
            <a:spLocks noGrp="1"/>
          </p:cNvSpPr>
          <p:nvPr>
            <p:ph type="dt" sz="half" idx="10"/>
          </p:nvPr>
        </p:nvSpPr>
        <p:spPr>
          <a:xfrm>
            <a:off x="838200" y="6356350"/>
            <a:ext cx="2743200" cy="365125"/>
          </a:xfrm>
          <a:prstGeom prst="rect">
            <a:avLst/>
          </a:prstGeom>
        </p:spPr>
        <p:txBody>
          <a:bodyPr/>
          <a:lstStyle/>
          <a:p>
            <a:endParaRPr lang="en-GB"/>
          </a:p>
        </p:txBody>
      </p:sp>
      <p:sp>
        <p:nvSpPr>
          <p:cNvPr id="6" name="Footer Placeholder 5">
            <a:extLst>
              <a:ext uri="{FF2B5EF4-FFF2-40B4-BE49-F238E27FC236}">
                <a16:creationId xmlns:a16="http://schemas.microsoft.com/office/drawing/2014/main" id="{DF1ECE1D-9976-4A4B-A08E-16F11A9DEC63}"/>
              </a:ext>
            </a:extLst>
          </p:cNvPr>
          <p:cNvSpPr>
            <a:spLocks noGrp="1"/>
          </p:cNvSpPr>
          <p:nvPr>
            <p:ph type="ftr" sz="quarter" idx="11"/>
          </p:nvPr>
        </p:nvSpPr>
        <p:spPr>
          <a:xfrm>
            <a:off x="4038600" y="6356350"/>
            <a:ext cx="4114800" cy="365125"/>
          </a:xfrm>
          <a:prstGeom prst="rect">
            <a:avLst/>
          </a:prstGeom>
        </p:spPr>
        <p:txBody>
          <a:bodyPr/>
          <a:lstStyle/>
          <a:p>
            <a:r>
              <a:rPr lang="en-GB"/>
              <a:t>vSwarm-u: Microarchitectual Research for Serverless</a:t>
            </a:r>
          </a:p>
        </p:txBody>
      </p:sp>
      <p:sp>
        <p:nvSpPr>
          <p:cNvPr id="7" name="Slide Number Placeholder 6">
            <a:extLst>
              <a:ext uri="{FF2B5EF4-FFF2-40B4-BE49-F238E27FC236}">
                <a16:creationId xmlns:a16="http://schemas.microsoft.com/office/drawing/2014/main" id="{50CE07DA-581F-43E4-B62C-94FD2548249D}"/>
              </a:ext>
            </a:extLst>
          </p:cNvPr>
          <p:cNvSpPr>
            <a:spLocks noGrp="1"/>
          </p:cNvSpPr>
          <p:nvPr>
            <p:ph type="sldNum" sz="quarter" idx="12"/>
          </p:nvPr>
        </p:nvSpPr>
        <p:spPr>
          <a:xfrm>
            <a:off x="8610600" y="6356350"/>
            <a:ext cx="2743200" cy="365125"/>
          </a:xfrm>
          <a:prstGeom prst="rect">
            <a:avLst/>
          </a:prstGeom>
        </p:spPr>
        <p:txBody>
          <a:bodyPr/>
          <a:lstStyle/>
          <a:p>
            <a:fld id="{CB96674F-D330-4235-AC65-2EAA38B2700B}" type="slidenum">
              <a:rPr lang="en-GB" smtClean="0"/>
              <a:t>‹#›</a:t>
            </a:fld>
            <a:endParaRPr lang="en-GB"/>
          </a:p>
        </p:txBody>
      </p:sp>
    </p:spTree>
    <p:extLst>
      <p:ext uri="{BB962C8B-B14F-4D97-AF65-F5344CB8AC3E}">
        <p14:creationId xmlns:p14="http://schemas.microsoft.com/office/powerpoint/2010/main" val="38761128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108B1-BC9D-4933-8223-C1146494350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29E6BCA-6E19-4A5A-87B1-7008D8E1CE4A}"/>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45907D2-6CEB-41E9-A44C-B858A1FCB41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4085E2-C91C-4A7D-AD35-E18BF5C18108}"/>
              </a:ext>
            </a:extLst>
          </p:cNvPr>
          <p:cNvSpPr>
            <a:spLocks noGrp="1"/>
          </p:cNvSpPr>
          <p:nvPr>
            <p:ph type="dt" sz="half" idx="10"/>
          </p:nvPr>
        </p:nvSpPr>
        <p:spPr>
          <a:xfrm>
            <a:off x="838200" y="6356350"/>
            <a:ext cx="2743200" cy="365125"/>
          </a:xfrm>
          <a:prstGeom prst="rect">
            <a:avLst/>
          </a:prstGeom>
        </p:spPr>
        <p:txBody>
          <a:bodyPr/>
          <a:lstStyle/>
          <a:p>
            <a:endParaRPr lang="en-GB"/>
          </a:p>
        </p:txBody>
      </p:sp>
      <p:sp>
        <p:nvSpPr>
          <p:cNvPr id="6" name="Footer Placeholder 5">
            <a:extLst>
              <a:ext uri="{FF2B5EF4-FFF2-40B4-BE49-F238E27FC236}">
                <a16:creationId xmlns:a16="http://schemas.microsoft.com/office/drawing/2014/main" id="{33FF1163-FF6D-4A93-B072-F70D452D50BD}"/>
              </a:ext>
            </a:extLst>
          </p:cNvPr>
          <p:cNvSpPr>
            <a:spLocks noGrp="1"/>
          </p:cNvSpPr>
          <p:nvPr>
            <p:ph type="ftr" sz="quarter" idx="11"/>
          </p:nvPr>
        </p:nvSpPr>
        <p:spPr>
          <a:xfrm>
            <a:off x="4038600" y="6356350"/>
            <a:ext cx="4114800" cy="365125"/>
          </a:xfrm>
          <a:prstGeom prst="rect">
            <a:avLst/>
          </a:prstGeom>
        </p:spPr>
        <p:txBody>
          <a:bodyPr/>
          <a:lstStyle/>
          <a:p>
            <a:r>
              <a:rPr lang="en-GB"/>
              <a:t>vSwarm-u: Microarchitectual Research for Serverless</a:t>
            </a:r>
          </a:p>
        </p:txBody>
      </p:sp>
      <p:sp>
        <p:nvSpPr>
          <p:cNvPr id="7" name="Slide Number Placeholder 6">
            <a:extLst>
              <a:ext uri="{FF2B5EF4-FFF2-40B4-BE49-F238E27FC236}">
                <a16:creationId xmlns:a16="http://schemas.microsoft.com/office/drawing/2014/main" id="{E85CB43B-C1F0-4A8E-A5E5-A47328A35CCC}"/>
              </a:ext>
            </a:extLst>
          </p:cNvPr>
          <p:cNvSpPr>
            <a:spLocks noGrp="1"/>
          </p:cNvSpPr>
          <p:nvPr>
            <p:ph type="sldNum" sz="quarter" idx="12"/>
          </p:nvPr>
        </p:nvSpPr>
        <p:spPr>
          <a:xfrm>
            <a:off x="8610600" y="6356350"/>
            <a:ext cx="2743200" cy="365125"/>
          </a:xfrm>
          <a:prstGeom prst="rect">
            <a:avLst/>
          </a:prstGeom>
        </p:spPr>
        <p:txBody>
          <a:bodyPr/>
          <a:lstStyle/>
          <a:p>
            <a:fld id="{CB96674F-D330-4235-AC65-2EAA38B2700B}" type="slidenum">
              <a:rPr lang="en-GB" smtClean="0"/>
              <a:t>‹#›</a:t>
            </a:fld>
            <a:endParaRPr lang="en-GB"/>
          </a:p>
        </p:txBody>
      </p:sp>
    </p:spTree>
    <p:extLst>
      <p:ext uri="{BB962C8B-B14F-4D97-AF65-F5344CB8AC3E}">
        <p14:creationId xmlns:p14="http://schemas.microsoft.com/office/powerpoint/2010/main" val="11399493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60D88-E5AC-425A-9019-20F849A44F1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9CE3BB9-88FD-4324-9480-859F675E87B5}"/>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8F7EA55-3034-46E3-BAC8-4061D23B4DEC}"/>
              </a:ext>
            </a:extLst>
          </p:cNvPr>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a:extLst>
              <a:ext uri="{FF2B5EF4-FFF2-40B4-BE49-F238E27FC236}">
                <a16:creationId xmlns:a16="http://schemas.microsoft.com/office/drawing/2014/main" id="{CB3F379D-352E-4984-8FE8-FC1864DFF818}"/>
              </a:ext>
            </a:extLst>
          </p:cNvPr>
          <p:cNvSpPr>
            <a:spLocks noGrp="1"/>
          </p:cNvSpPr>
          <p:nvPr>
            <p:ph type="ftr" sz="quarter" idx="11"/>
          </p:nvPr>
        </p:nvSpPr>
        <p:spPr>
          <a:xfrm>
            <a:off x="4038600" y="6356350"/>
            <a:ext cx="4114800" cy="365125"/>
          </a:xfrm>
          <a:prstGeom prst="rect">
            <a:avLst/>
          </a:prstGeom>
        </p:spPr>
        <p:txBody>
          <a:bodyPr/>
          <a:lstStyle/>
          <a:p>
            <a:r>
              <a:rPr lang="en-GB"/>
              <a:t>vSwarm-u: Microarchitectual Research for Serverless</a:t>
            </a:r>
          </a:p>
        </p:txBody>
      </p:sp>
      <p:sp>
        <p:nvSpPr>
          <p:cNvPr id="6" name="Slide Number Placeholder 5">
            <a:extLst>
              <a:ext uri="{FF2B5EF4-FFF2-40B4-BE49-F238E27FC236}">
                <a16:creationId xmlns:a16="http://schemas.microsoft.com/office/drawing/2014/main" id="{DE166F9C-1E62-4CE7-AAD2-4B20E0C12184}"/>
              </a:ext>
            </a:extLst>
          </p:cNvPr>
          <p:cNvSpPr>
            <a:spLocks noGrp="1"/>
          </p:cNvSpPr>
          <p:nvPr>
            <p:ph type="sldNum" sz="quarter" idx="12"/>
          </p:nvPr>
        </p:nvSpPr>
        <p:spPr>
          <a:xfrm>
            <a:off x="8610600" y="6356350"/>
            <a:ext cx="2743200" cy="365125"/>
          </a:xfrm>
          <a:prstGeom prst="rect">
            <a:avLst/>
          </a:prstGeom>
        </p:spPr>
        <p:txBody>
          <a:bodyPr/>
          <a:lstStyle/>
          <a:p>
            <a:fld id="{CB96674F-D330-4235-AC65-2EAA38B2700B}" type="slidenum">
              <a:rPr lang="en-GB" smtClean="0"/>
              <a:t>‹#›</a:t>
            </a:fld>
            <a:endParaRPr lang="en-GB"/>
          </a:p>
        </p:txBody>
      </p:sp>
    </p:spTree>
    <p:extLst>
      <p:ext uri="{BB962C8B-B14F-4D97-AF65-F5344CB8AC3E}">
        <p14:creationId xmlns:p14="http://schemas.microsoft.com/office/powerpoint/2010/main" val="20792547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F682D7-9FA1-40BE-BE13-C928BBB7306E}"/>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E0E138C-2B4D-438D-9B28-15BFA1293A9B}"/>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D153513-10B1-4A10-8FF4-613A50A8AC25}"/>
              </a:ext>
            </a:extLst>
          </p:cNvPr>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a:extLst>
              <a:ext uri="{FF2B5EF4-FFF2-40B4-BE49-F238E27FC236}">
                <a16:creationId xmlns:a16="http://schemas.microsoft.com/office/drawing/2014/main" id="{306911E5-E788-4F93-AEC2-983D1342ABF1}"/>
              </a:ext>
            </a:extLst>
          </p:cNvPr>
          <p:cNvSpPr>
            <a:spLocks noGrp="1"/>
          </p:cNvSpPr>
          <p:nvPr>
            <p:ph type="ftr" sz="quarter" idx="11"/>
          </p:nvPr>
        </p:nvSpPr>
        <p:spPr>
          <a:xfrm>
            <a:off x="4038600" y="6356350"/>
            <a:ext cx="4114800" cy="365125"/>
          </a:xfrm>
          <a:prstGeom prst="rect">
            <a:avLst/>
          </a:prstGeom>
        </p:spPr>
        <p:txBody>
          <a:bodyPr/>
          <a:lstStyle/>
          <a:p>
            <a:r>
              <a:rPr lang="en-GB"/>
              <a:t>vSwarm-u: Microarchitectual Research for Serverless</a:t>
            </a:r>
          </a:p>
        </p:txBody>
      </p:sp>
      <p:sp>
        <p:nvSpPr>
          <p:cNvPr id="6" name="Slide Number Placeholder 5">
            <a:extLst>
              <a:ext uri="{FF2B5EF4-FFF2-40B4-BE49-F238E27FC236}">
                <a16:creationId xmlns:a16="http://schemas.microsoft.com/office/drawing/2014/main" id="{DFC4E089-87C6-49F5-B453-7ED716C76F8B}"/>
              </a:ext>
            </a:extLst>
          </p:cNvPr>
          <p:cNvSpPr>
            <a:spLocks noGrp="1"/>
          </p:cNvSpPr>
          <p:nvPr>
            <p:ph type="sldNum" sz="quarter" idx="12"/>
          </p:nvPr>
        </p:nvSpPr>
        <p:spPr>
          <a:xfrm>
            <a:off x="8610600" y="6356350"/>
            <a:ext cx="2743200" cy="365125"/>
          </a:xfrm>
          <a:prstGeom prst="rect">
            <a:avLst/>
          </a:prstGeom>
        </p:spPr>
        <p:txBody>
          <a:bodyPr/>
          <a:lstStyle/>
          <a:p>
            <a:fld id="{CB96674F-D330-4235-AC65-2EAA38B2700B}" type="slidenum">
              <a:rPr lang="en-GB" smtClean="0"/>
              <a:t>‹#›</a:t>
            </a:fld>
            <a:endParaRPr lang="en-GB"/>
          </a:p>
        </p:txBody>
      </p:sp>
    </p:spTree>
    <p:extLst>
      <p:ext uri="{BB962C8B-B14F-4D97-AF65-F5344CB8AC3E}">
        <p14:creationId xmlns:p14="http://schemas.microsoft.com/office/powerpoint/2010/main" val="511924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Heading Figur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0342EF-A08D-4851-B789-70B8078DBF0A}"/>
              </a:ext>
            </a:extLst>
          </p:cNvPr>
          <p:cNvSpPr>
            <a:spLocks noGrp="1"/>
          </p:cNvSpPr>
          <p:nvPr>
            <p:ph type="sldNum" sz="quarter" idx="10"/>
          </p:nvPr>
        </p:nvSpPr>
        <p:spPr/>
        <p:txBody>
          <a:bodyPr/>
          <a:lstStyle/>
          <a:p>
            <a:pPr defTabSz="456492"/>
            <a:fld id="{BBA0E613-80D9-3349-88CE-4F65F8F2CA60}" type="slidenum">
              <a:rPr lang="en-US" smtClean="0">
                <a:solidFill>
                  <a:srgbClr val="FFFFFF">
                    <a:lumMod val="50000"/>
                  </a:srgbClr>
                </a:solidFill>
              </a:rPr>
              <a:pPr defTabSz="456492"/>
              <a:t>‹#›</a:t>
            </a:fld>
            <a:endParaRPr lang="en-US">
              <a:solidFill>
                <a:srgbClr val="FFFFFF">
                  <a:lumMod val="50000"/>
                </a:srgbClr>
              </a:solidFill>
            </a:endParaRPr>
          </a:p>
        </p:txBody>
      </p:sp>
      <p:sp>
        <p:nvSpPr>
          <p:cNvPr id="9" name="Content Placeholder 8">
            <a:extLst>
              <a:ext uri="{FF2B5EF4-FFF2-40B4-BE49-F238E27FC236}">
                <a16:creationId xmlns:a16="http://schemas.microsoft.com/office/drawing/2014/main" id="{730E7D55-52FE-4D96-8D38-6D7F44F7531B}"/>
              </a:ext>
            </a:extLst>
          </p:cNvPr>
          <p:cNvSpPr>
            <a:spLocks noGrp="1"/>
          </p:cNvSpPr>
          <p:nvPr>
            <p:ph sz="quarter" idx="11"/>
          </p:nvPr>
        </p:nvSpPr>
        <p:spPr>
          <a:xfrm>
            <a:off x="331774" y="3999402"/>
            <a:ext cx="11579702" cy="2124022"/>
          </a:xfrm>
        </p:spPr>
        <p:txBody>
          <a:bodyPr/>
          <a:lstStyle>
            <a:lvl1pPr>
              <a:spcBef>
                <a:spcPts val="600"/>
              </a:spcBef>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itle 9">
            <a:extLst>
              <a:ext uri="{FF2B5EF4-FFF2-40B4-BE49-F238E27FC236}">
                <a16:creationId xmlns:a16="http://schemas.microsoft.com/office/drawing/2014/main" id="{79545FF4-D06B-4C81-B402-26F5386BAF39}"/>
              </a:ext>
            </a:extLst>
          </p:cNvPr>
          <p:cNvSpPr>
            <a:spLocks noGrp="1"/>
          </p:cNvSpPr>
          <p:nvPr>
            <p:ph type="title"/>
          </p:nvPr>
        </p:nvSpPr>
        <p:spPr>
          <a:xfrm>
            <a:off x="331774" y="734575"/>
            <a:ext cx="9750902" cy="525847"/>
          </a:xfrm>
        </p:spPr>
        <p:txBody>
          <a:bodyPr/>
          <a:lstStyle/>
          <a:p>
            <a:r>
              <a:rPr lang="en-US"/>
              <a:t>Click to edit Master title style</a:t>
            </a:r>
            <a:endParaRPr lang="en-GB" dirty="0"/>
          </a:p>
        </p:txBody>
      </p:sp>
      <p:sp>
        <p:nvSpPr>
          <p:cNvPr id="14" name="Text Placeholder 13">
            <a:extLst>
              <a:ext uri="{FF2B5EF4-FFF2-40B4-BE49-F238E27FC236}">
                <a16:creationId xmlns:a16="http://schemas.microsoft.com/office/drawing/2014/main" id="{705A1319-4FF7-4E71-81EE-155CF452B2BE}"/>
              </a:ext>
            </a:extLst>
          </p:cNvPr>
          <p:cNvSpPr>
            <a:spLocks noGrp="1"/>
          </p:cNvSpPr>
          <p:nvPr>
            <p:ph type="body" sz="quarter" idx="12"/>
          </p:nvPr>
        </p:nvSpPr>
        <p:spPr>
          <a:xfrm>
            <a:off x="331788" y="258763"/>
            <a:ext cx="9120187" cy="475812"/>
          </a:xfrm>
        </p:spPr>
        <p:txBody>
          <a:bodyPr/>
          <a:lstStyle>
            <a:lvl1pPr marL="0" indent="0">
              <a:buNone/>
              <a:defRPr lang="en-US" sz="2400" b="1" kern="1200" dirty="0" smtClean="0">
                <a:solidFill>
                  <a:schemeClr val="bg2">
                    <a:lumMod val="50000"/>
                  </a:schemeClr>
                </a:solidFill>
                <a:latin typeface="+mj-lt"/>
                <a:ea typeface="+mj-ea"/>
                <a:cs typeface="+mj-cs"/>
              </a:defRPr>
            </a:lvl1pPr>
            <a:lvl2pPr marL="177800" indent="0">
              <a:buNone/>
              <a:defRPr/>
            </a:lvl2pPr>
            <a:lvl3pPr marL="361950" indent="0">
              <a:buNone/>
              <a:defRPr/>
            </a:lvl3pPr>
            <a:lvl4pPr marL="542925" indent="0">
              <a:buNone/>
              <a:defRPr/>
            </a:lvl4pPr>
            <a:lvl5pPr marL="715963" indent="0">
              <a:buNone/>
              <a:defRPr/>
            </a:lvl5pPr>
          </a:lstStyle>
          <a:p>
            <a:pPr lvl="0"/>
            <a:r>
              <a:rPr lang="en-US"/>
              <a:t>Click to edit Master text styles</a:t>
            </a:r>
          </a:p>
        </p:txBody>
      </p:sp>
      <p:sp>
        <p:nvSpPr>
          <p:cNvPr id="16" name="Picture Placeholder 15">
            <a:extLst>
              <a:ext uri="{FF2B5EF4-FFF2-40B4-BE49-F238E27FC236}">
                <a16:creationId xmlns:a16="http://schemas.microsoft.com/office/drawing/2014/main" id="{F6AB4415-27E5-4D9C-8ECC-78DD8FCA2224}"/>
              </a:ext>
            </a:extLst>
          </p:cNvPr>
          <p:cNvSpPr>
            <a:spLocks noGrp="1"/>
          </p:cNvSpPr>
          <p:nvPr>
            <p:ph type="pic" sz="quarter" idx="13"/>
          </p:nvPr>
        </p:nvSpPr>
        <p:spPr>
          <a:xfrm>
            <a:off x="331311" y="1367554"/>
            <a:ext cx="11579702" cy="2524716"/>
          </a:xfrm>
        </p:spPr>
        <p:txBody>
          <a:bodyPr/>
          <a:lstStyle>
            <a:lvl1pPr algn="ctr">
              <a:defRPr/>
            </a:lvl1pPr>
          </a:lstStyle>
          <a:p>
            <a:r>
              <a:rPr lang="en-US"/>
              <a:t>Click icon to add picture</a:t>
            </a:r>
            <a:endParaRPr lang="en-GB"/>
          </a:p>
        </p:txBody>
      </p:sp>
      <p:sp>
        <p:nvSpPr>
          <p:cNvPr id="17" name="Text Placeholder 3">
            <a:extLst>
              <a:ext uri="{FF2B5EF4-FFF2-40B4-BE49-F238E27FC236}">
                <a16:creationId xmlns:a16="http://schemas.microsoft.com/office/drawing/2014/main" id="{3090A2BB-BEAC-4CAA-8614-BA1358B5F3FD}"/>
              </a:ext>
            </a:extLst>
          </p:cNvPr>
          <p:cNvSpPr>
            <a:spLocks noGrp="1"/>
          </p:cNvSpPr>
          <p:nvPr>
            <p:ph type="body" sz="quarter" idx="14"/>
          </p:nvPr>
        </p:nvSpPr>
        <p:spPr>
          <a:xfrm>
            <a:off x="331774" y="5964988"/>
            <a:ext cx="11579702" cy="746872"/>
          </a:xfrm>
        </p:spPr>
        <p:txBody>
          <a:bodyPr/>
          <a:lstStyle>
            <a:lvl1pPr marL="0" indent="0" algn="ctr">
              <a:buFontTx/>
              <a:buNone/>
              <a:defRPr lang="en-US" sz="2400" kern="1200" dirty="0" smtClean="0">
                <a:solidFill>
                  <a:srgbClr val="C00000"/>
                </a:solidFill>
                <a:latin typeface="+mj-lt"/>
                <a:ea typeface="+mn-ea"/>
                <a:cs typeface="+mn-cs"/>
              </a:defRPr>
            </a:lvl1pPr>
            <a:lvl2pPr>
              <a:defRPr lang="en-US" sz="2400" kern="1200" dirty="0" smtClean="0">
                <a:solidFill>
                  <a:srgbClr val="C00000"/>
                </a:solidFill>
                <a:latin typeface="+mj-lt"/>
                <a:ea typeface="+mn-ea"/>
                <a:cs typeface="+mn-cs"/>
              </a:defRPr>
            </a:lvl2pPr>
            <a:lvl3pPr>
              <a:defRPr lang="en-US" sz="2400" kern="1200" dirty="0" smtClean="0">
                <a:solidFill>
                  <a:srgbClr val="C00000"/>
                </a:solidFill>
                <a:latin typeface="+mj-lt"/>
                <a:ea typeface="+mn-ea"/>
                <a:cs typeface="+mn-cs"/>
              </a:defRPr>
            </a:lvl3pPr>
            <a:lvl4pPr>
              <a:defRPr lang="en-US" sz="2400" kern="1200" dirty="0" smtClean="0">
                <a:solidFill>
                  <a:srgbClr val="C00000"/>
                </a:solidFill>
                <a:latin typeface="+mj-lt"/>
                <a:ea typeface="+mn-ea"/>
                <a:cs typeface="+mn-cs"/>
              </a:defRPr>
            </a:lvl4pPr>
            <a:lvl5pPr>
              <a:defRPr lang="en-GB" sz="2400" kern="1200" dirty="0">
                <a:solidFill>
                  <a:srgbClr val="C00000"/>
                </a:solidFill>
                <a:latin typeface="+mj-lt"/>
                <a:ea typeface="+mn-ea"/>
                <a:cs typeface="+mn-cs"/>
              </a:defRPr>
            </a:lvl5pPr>
          </a:lstStyle>
          <a:p>
            <a:pPr lvl="0"/>
            <a:r>
              <a:rPr lang="en-US"/>
              <a:t>Click to edit Master text styles</a:t>
            </a:r>
          </a:p>
        </p:txBody>
      </p:sp>
      <p:sp>
        <p:nvSpPr>
          <p:cNvPr id="18" name="Footer Placeholder 17">
            <a:extLst>
              <a:ext uri="{FF2B5EF4-FFF2-40B4-BE49-F238E27FC236}">
                <a16:creationId xmlns:a16="http://schemas.microsoft.com/office/drawing/2014/main" id="{7BE380BB-AF0C-46FF-A801-72CB12092DF9}"/>
              </a:ext>
            </a:extLst>
          </p:cNvPr>
          <p:cNvSpPr>
            <a:spLocks noGrp="1"/>
          </p:cNvSpPr>
          <p:nvPr>
            <p:ph type="ftr" sz="quarter" idx="15"/>
          </p:nvPr>
        </p:nvSpPr>
        <p:spPr/>
        <p:txBody>
          <a:bodyPr/>
          <a:lstStyle/>
          <a:p>
            <a:pPr algn="l"/>
            <a:r>
              <a:rPr lang="en-GB"/>
              <a:t>vSwarm-u: Microarchitectual Research for Serverless</a:t>
            </a:r>
            <a:endParaRPr lang="en-GB" dirty="0"/>
          </a:p>
        </p:txBody>
      </p:sp>
    </p:spTree>
    <p:extLst>
      <p:ext uri="{BB962C8B-B14F-4D97-AF65-F5344CB8AC3E}">
        <p14:creationId xmlns:p14="http://schemas.microsoft.com/office/powerpoint/2010/main" val="3800281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 Two Colum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0342EF-A08D-4851-B789-70B8078DBF0A}"/>
              </a:ext>
            </a:extLst>
          </p:cNvPr>
          <p:cNvSpPr>
            <a:spLocks noGrp="1"/>
          </p:cNvSpPr>
          <p:nvPr>
            <p:ph type="sldNum" sz="quarter" idx="10"/>
          </p:nvPr>
        </p:nvSpPr>
        <p:spPr/>
        <p:txBody>
          <a:bodyPr/>
          <a:lstStyle/>
          <a:p>
            <a:pPr defTabSz="456492"/>
            <a:fld id="{BBA0E613-80D9-3349-88CE-4F65F8F2CA60}" type="slidenum">
              <a:rPr lang="en-US" smtClean="0">
                <a:solidFill>
                  <a:srgbClr val="FFFFFF">
                    <a:lumMod val="50000"/>
                  </a:srgbClr>
                </a:solidFill>
              </a:rPr>
              <a:pPr defTabSz="456492"/>
              <a:t>‹#›</a:t>
            </a:fld>
            <a:endParaRPr lang="en-US">
              <a:solidFill>
                <a:srgbClr val="FFFFFF">
                  <a:lumMod val="50000"/>
                </a:srgbClr>
              </a:solidFill>
            </a:endParaRPr>
          </a:p>
        </p:txBody>
      </p:sp>
      <p:sp>
        <p:nvSpPr>
          <p:cNvPr id="10" name="Title 9">
            <a:extLst>
              <a:ext uri="{FF2B5EF4-FFF2-40B4-BE49-F238E27FC236}">
                <a16:creationId xmlns:a16="http://schemas.microsoft.com/office/drawing/2014/main" id="{79545FF4-D06B-4C81-B402-26F5386BAF39}"/>
              </a:ext>
            </a:extLst>
          </p:cNvPr>
          <p:cNvSpPr>
            <a:spLocks noGrp="1"/>
          </p:cNvSpPr>
          <p:nvPr>
            <p:ph type="title"/>
          </p:nvPr>
        </p:nvSpPr>
        <p:spPr/>
        <p:txBody>
          <a:bodyPr/>
          <a:lstStyle/>
          <a:p>
            <a:r>
              <a:rPr lang="en-US"/>
              <a:t>Click to edit Master title style</a:t>
            </a:r>
            <a:endParaRPr lang="en-GB"/>
          </a:p>
        </p:txBody>
      </p:sp>
      <p:sp>
        <p:nvSpPr>
          <p:cNvPr id="4" name="Text Placeholder 3">
            <a:extLst>
              <a:ext uri="{FF2B5EF4-FFF2-40B4-BE49-F238E27FC236}">
                <a16:creationId xmlns:a16="http://schemas.microsoft.com/office/drawing/2014/main" id="{DB05B23A-9A07-4D10-9C76-DD8578CD9DEA}"/>
              </a:ext>
            </a:extLst>
          </p:cNvPr>
          <p:cNvSpPr>
            <a:spLocks noGrp="1"/>
          </p:cNvSpPr>
          <p:nvPr>
            <p:ph type="body" sz="quarter" idx="12"/>
          </p:nvPr>
        </p:nvSpPr>
        <p:spPr>
          <a:xfrm>
            <a:off x="331774" y="5964988"/>
            <a:ext cx="11579702" cy="746872"/>
          </a:xfrm>
        </p:spPr>
        <p:txBody>
          <a:bodyPr/>
          <a:lstStyle>
            <a:lvl1pPr marL="0" indent="0" algn="ctr">
              <a:buFontTx/>
              <a:buNone/>
              <a:defRPr lang="en-US" sz="2400" kern="1200" dirty="0" smtClean="0">
                <a:solidFill>
                  <a:srgbClr val="C00000"/>
                </a:solidFill>
                <a:latin typeface="+mj-lt"/>
                <a:ea typeface="+mn-ea"/>
                <a:cs typeface="+mn-cs"/>
              </a:defRPr>
            </a:lvl1pPr>
            <a:lvl2pPr>
              <a:defRPr lang="en-US" sz="2400" kern="1200" dirty="0" smtClean="0">
                <a:solidFill>
                  <a:srgbClr val="C00000"/>
                </a:solidFill>
                <a:latin typeface="+mj-lt"/>
                <a:ea typeface="+mn-ea"/>
                <a:cs typeface="+mn-cs"/>
              </a:defRPr>
            </a:lvl2pPr>
            <a:lvl3pPr>
              <a:defRPr lang="en-US" sz="2400" kern="1200" dirty="0" smtClean="0">
                <a:solidFill>
                  <a:srgbClr val="C00000"/>
                </a:solidFill>
                <a:latin typeface="+mj-lt"/>
                <a:ea typeface="+mn-ea"/>
                <a:cs typeface="+mn-cs"/>
              </a:defRPr>
            </a:lvl3pPr>
            <a:lvl4pPr>
              <a:defRPr lang="en-US" sz="2400" kern="1200" dirty="0" smtClean="0">
                <a:solidFill>
                  <a:srgbClr val="C00000"/>
                </a:solidFill>
                <a:latin typeface="+mj-lt"/>
                <a:ea typeface="+mn-ea"/>
                <a:cs typeface="+mn-cs"/>
              </a:defRPr>
            </a:lvl4pPr>
            <a:lvl5pPr>
              <a:defRPr lang="en-GB" sz="2400" kern="1200" dirty="0">
                <a:solidFill>
                  <a:srgbClr val="C00000"/>
                </a:solidFill>
                <a:latin typeface="+mj-lt"/>
                <a:ea typeface="+mn-ea"/>
                <a:cs typeface="+mn-cs"/>
              </a:defRPr>
            </a:lvl5pPr>
          </a:lstStyle>
          <a:p>
            <a:pPr lvl="0"/>
            <a:r>
              <a:rPr lang="en-US"/>
              <a:t>Click to edit Master text styles</a:t>
            </a:r>
          </a:p>
        </p:txBody>
      </p:sp>
      <p:sp>
        <p:nvSpPr>
          <p:cNvPr id="5" name="Footer Placeholder 4">
            <a:extLst>
              <a:ext uri="{FF2B5EF4-FFF2-40B4-BE49-F238E27FC236}">
                <a16:creationId xmlns:a16="http://schemas.microsoft.com/office/drawing/2014/main" id="{0CE60303-AA9E-4EBD-88A8-996427B61F6D}"/>
              </a:ext>
            </a:extLst>
          </p:cNvPr>
          <p:cNvSpPr>
            <a:spLocks noGrp="1"/>
          </p:cNvSpPr>
          <p:nvPr>
            <p:ph type="ftr" sz="quarter" idx="13"/>
          </p:nvPr>
        </p:nvSpPr>
        <p:spPr/>
        <p:txBody>
          <a:bodyPr/>
          <a:lstStyle/>
          <a:p>
            <a:pPr algn="l"/>
            <a:r>
              <a:rPr lang="en-GB"/>
              <a:t>vSwarm-u: Microarchitectual Research for Serverless</a:t>
            </a:r>
            <a:endParaRPr lang="en-GB" dirty="0"/>
          </a:p>
        </p:txBody>
      </p:sp>
      <p:sp>
        <p:nvSpPr>
          <p:cNvPr id="7" name="Text Placeholder 2">
            <a:extLst>
              <a:ext uri="{FF2B5EF4-FFF2-40B4-BE49-F238E27FC236}">
                <a16:creationId xmlns:a16="http://schemas.microsoft.com/office/drawing/2014/main" id="{5074E420-0EE7-4127-888F-113BAFCCAC51}"/>
              </a:ext>
            </a:extLst>
          </p:cNvPr>
          <p:cNvSpPr>
            <a:spLocks noGrp="1"/>
          </p:cNvSpPr>
          <p:nvPr>
            <p:ph type="body" idx="1"/>
          </p:nvPr>
        </p:nvSpPr>
        <p:spPr>
          <a:xfrm>
            <a:off x="331774" y="959934"/>
            <a:ext cx="5656659" cy="454126"/>
          </a:xfrm>
        </p:spPr>
        <p:txBody>
          <a:bodyPr anchor="t"/>
          <a:lstStyle>
            <a:lvl1pPr marL="0" indent="0">
              <a:buNone/>
              <a:defRPr sz="2400" b="1"/>
            </a:lvl1pPr>
            <a:lvl2pPr marL="456518" indent="0">
              <a:buNone/>
              <a:defRPr sz="2000" b="1"/>
            </a:lvl2pPr>
            <a:lvl3pPr marL="913035" indent="0">
              <a:buNone/>
              <a:defRPr sz="1800" b="1"/>
            </a:lvl3pPr>
            <a:lvl4pPr marL="1369553" indent="0">
              <a:buNone/>
              <a:defRPr sz="1500" b="1"/>
            </a:lvl4pPr>
            <a:lvl5pPr marL="1826073" indent="0">
              <a:buNone/>
              <a:defRPr sz="1500" b="1"/>
            </a:lvl5pPr>
            <a:lvl6pPr marL="2282591" indent="0">
              <a:buNone/>
              <a:defRPr sz="1500" b="1"/>
            </a:lvl6pPr>
            <a:lvl7pPr marL="2739105" indent="0">
              <a:buNone/>
              <a:defRPr sz="1500" b="1"/>
            </a:lvl7pPr>
            <a:lvl8pPr marL="3195621" indent="0">
              <a:buNone/>
              <a:defRPr sz="1500" b="1"/>
            </a:lvl8pPr>
            <a:lvl9pPr marL="3652141" indent="0">
              <a:buNone/>
              <a:defRPr sz="1500" b="1"/>
            </a:lvl9pPr>
          </a:lstStyle>
          <a:p>
            <a:pPr lvl="0"/>
            <a:r>
              <a:rPr lang="en-US"/>
              <a:t>Click to edit Master text styles</a:t>
            </a:r>
          </a:p>
        </p:txBody>
      </p:sp>
      <p:sp>
        <p:nvSpPr>
          <p:cNvPr id="8" name="Content Placeholder 3">
            <a:extLst>
              <a:ext uri="{FF2B5EF4-FFF2-40B4-BE49-F238E27FC236}">
                <a16:creationId xmlns:a16="http://schemas.microsoft.com/office/drawing/2014/main" id="{42D6EA3B-03B6-44AA-B4F9-934AB53772E7}"/>
              </a:ext>
            </a:extLst>
          </p:cNvPr>
          <p:cNvSpPr>
            <a:spLocks noGrp="1"/>
          </p:cNvSpPr>
          <p:nvPr>
            <p:ph sz="half" idx="2"/>
          </p:nvPr>
        </p:nvSpPr>
        <p:spPr>
          <a:xfrm>
            <a:off x="331774" y="1438185"/>
            <a:ext cx="5656659" cy="4199351"/>
          </a:xfrm>
        </p:spPr>
        <p:txBody>
          <a:bodyPr/>
          <a:lstStyle>
            <a:lvl1pPr>
              <a:defRPr sz="2400"/>
            </a:lvl1pPr>
            <a:lvl2pPr>
              <a:defRPr sz="20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a:extLst>
              <a:ext uri="{FF2B5EF4-FFF2-40B4-BE49-F238E27FC236}">
                <a16:creationId xmlns:a16="http://schemas.microsoft.com/office/drawing/2014/main" id="{739F41F3-A062-4F6A-B80E-CAA27C04027B}"/>
              </a:ext>
            </a:extLst>
          </p:cNvPr>
          <p:cNvSpPr>
            <a:spLocks noGrp="1"/>
          </p:cNvSpPr>
          <p:nvPr>
            <p:ph type="body" sz="quarter" idx="3"/>
          </p:nvPr>
        </p:nvSpPr>
        <p:spPr>
          <a:xfrm>
            <a:off x="6185280" y="959934"/>
            <a:ext cx="5726196" cy="454126"/>
          </a:xfrm>
        </p:spPr>
        <p:txBody>
          <a:bodyPr anchor="t"/>
          <a:lstStyle>
            <a:lvl1pPr marL="0" indent="0">
              <a:buNone/>
              <a:defRPr sz="2400" b="1"/>
            </a:lvl1pPr>
            <a:lvl2pPr marL="456518" indent="0">
              <a:buNone/>
              <a:defRPr sz="2000" b="1"/>
            </a:lvl2pPr>
            <a:lvl3pPr marL="913035" indent="0">
              <a:buNone/>
              <a:defRPr sz="1800" b="1"/>
            </a:lvl3pPr>
            <a:lvl4pPr marL="1369553" indent="0">
              <a:buNone/>
              <a:defRPr sz="1500" b="1"/>
            </a:lvl4pPr>
            <a:lvl5pPr marL="1826073" indent="0">
              <a:buNone/>
              <a:defRPr sz="1500" b="1"/>
            </a:lvl5pPr>
            <a:lvl6pPr marL="2282591" indent="0">
              <a:buNone/>
              <a:defRPr sz="1500" b="1"/>
            </a:lvl6pPr>
            <a:lvl7pPr marL="2739105" indent="0">
              <a:buNone/>
              <a:defRPr sz="1500" b="1"/>
            </a:lvl7pPr>
            <a:lvl8pPr marL="3195621" indent="0">
              <a:buNone/>
              <a:defRPr sz="1500" b="1"/>
            </a:lvl8pPr>
            <a:lvl9pPr marL="3652141" indent="0">
              <a:buNone/>
              <a:defRPr sz="1500" b="1"/>
            </a:lvl9pPr>
          </a:lstStyle>
          <a:p>
            <a:pPr lvl="0"/>
            <a:r>
              <a:rPr lang="en-US"/>
              <a:t>Click to edit Master text styles</a:t>
            </a:r>
          </a:p>
        </p:txBody>
      </p:sp>
      <p:sp>
        <p:nvSpPr>
          <p:cNvPr id="12" name="Content Placeholder 5">
            <a:extLst>
              <a:ext uri="{FF2B5EF4-FFF2-40B4-BE49-F238E27FC236}">
                <a16:creationId xmlns:a16="http://schemas.microsoft.com/office/drawing/2014/main" id="{B5D6EC8C-5199-468D-86F8-440B0EB899C4}"/>
              </a:ext>
            </a:extLst>
          </p:cNvPr>
          <p:cNvSpPr>
            <a:spLocks noGrp="1"/>
          </p:cNvSpPr>
          <p:nvPr>
            <p:ph sz="quarter" idx="4"/>
          </p:nvPr>
        </p:nvSpPr>
        <p:spPr>
          <a:xfrm>
            <a:off x="6185280" y="1438185"/>
            <a:ext cx="5726196" cy="4199351"/>
          </a:xfrm>
        </p:spPr>
        <p:txBody>
          <a:bodyPr/>
          <a:lstStyle>
            <a:lvl1pPr>
              <a:defRPr sz="2400"/>
            </a:lvl1pPr>
            <a:lvl2pPr>
              <a:defRPr sz="20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2786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asic Two Colum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0342EF-A08D-4851-B789-70B8078DBF0A}"/>
              </a:ext>
            </a:extLst>
          </p:cNvPr>
          <p:cNvSpPr>
            <a:spLocks noGrp="1"/>
          </p:cNvSpPr>
          <p:nvPr>
            <p:ph type="sldNum" sz="quarter" idx="10"/>
          </p:nvPr>
        </p:nvSpPr>
        <p:spPr/>
        <p:txBody>
          <a:bodyPr/>
          <a:lstStyle/>
          <a:p>
            <a:pPr defTabSz="456492"/>
            <a:fld id="{BBA0E613-80D9-3349-88CE-4F65F8F2CA60}" type="slidenum">
              <a:rPr lang="en-US" smtClean="0">
                <a:solidFill>
                  <a:srgbClr val="FFFFFF">
                    <a:lumMod val="50000"/>
                  </a:srgbClr>
                </a:solidFill>
              </a:rPr>
              <a:pPr defTabSz="456492"/>
              <a:t>‹#›</a:t>
            </a:fld>
            <a:endParaRPr lang="en-US">
              <a:solidFill>
                <a:srgbClr val="FFFFFF">
                  <a:lumMod val="50000"/>
                </a:srgbClr>
              </a:solidFill>
            </a:endParaRPr>
          </a:p>
        </p:txBody>
      </p:sp>
      <p:sp>
        <p:nvSpPr>
          <p:cNvPr id="10" name="Title 9">
            <a:extLst>
              <a:ext uri="{FF2B5EF4-FFF2-40B4-BE49-F238E27FC236}">
                <a16:creationId xmlns:a16="http://schemas.microsoft.com/office/drawing/2014/main" id="{79545FF4-D06B-4C81-B402-26F5386BAF39}"/>
              </a:ext>
            </a:extLst>
          </p:cNvPr>
          <p:cNvSpPr>
            <a:spLocks noGrp="1"/>
          </p:cNvSpPr>
          <p:nvPr>
            <p:ph type="title"/>
          </p:nvPr>
        </p:nvSpPr>
        <p:spPr/>
        <p:txBody>
          <a:bodyPr/>
          <a:lstStyle/>
          <a:p>
            <a:r>
              <a:rPr lang="en-US"/>
              <a:t>Click to edit Master title style</a:t>
            </a:r>
            <a:endParaRPr lang="en-GB"/>
          </a:p>
        </p:txBody>
      </p:sp>
      <p:sp>
        <p:nvSpPr>
          <p:cNvPr id="4" name="Text Placeholder 3">
            <a:extLst>
              <a:ext uri="{FF2B5EF4-FFF2-40B4-BE49-F238E27FC236}">
                <a16:creationId xmlns:a16="http://schemas.microsoft.com/office/drawing/2014/main" id="{DB05B23A-9A07-4D10-9C76-DD8578CD9DEA}"/>
              </a:ext>
            </a:extLst>
          </p:cNvPr>
          <p:cNvSpPr>
            <a:spLocks noGrp="1"/>
          </p:cNvSpPr>
          <p:nvPr>
            <p:ph type="body" sz="quarter" idx="12"/>
          </p:nvPr>
        </p:nvSpPr>
        <p:spPr>
          <a:xfrm>
            <a:off x="331774" y="5964988"/>
            <a:ext cx="11579702" cy="746872"/>
          </a:xfrm>
        </p:spPr>
        <p:txBody>
          <a:bodyPr/>
          <a:lstStyle>
            <a:lvl1pPr marL="0" indent="0" algn="ctr">
              <a:buFontTx/>
              <a:buNone/>
              <a:defRPr lang="en-US" sz="2400" kern="1200" dirty="0" smtClean="0">
                <a:solidFill>
                  <a:srgbClr val="C00000"/>
                </a:solidFill>
                <a:latin typeface="+mj-lt"/>
                <a:ea typeface="+mn-ea"/>
                <a:cs typeface="+mn-cs"/>
              </a:defRPr>
            </a:lvl1pPr>
            <a:lvl2pPr>
              <a:defRPr lang="en-US" sz="2400" kern="1200" dirty="0" smtClean="0">
                <a:solidFill>
                  <a:srgbClr val="C00000"/>
                </a:solidFill>
                <a:latin typeface="+mj-lt"/>
                <a:ea typeface="+mn-ea"/>
                <a:cs typeface="+mn-cs"/>
              </a:defRPr>
            </a:lvl2pPr>
            <a:lvl3pPr>
              <a:defRPr lang="en-US" sz="2400" kern="1200" dirty="0" smtClean="0">
                <a:solidFill>
                  <a:srgbClr val="C00000"/>
                </a:solidFill>
                <a:latin typeface="+mj-lt"/>
                <a:ea typeface="+mn-ea"/>
                <a:cs typeface="+mn-cs"/>
              </a:defRPr>
            </a:lvl3pPr>
            <a:lvl4pPr>
              <a:defRPr lang="en-US" sz="2400" kern="1200" dirty="0" smtClean="0">
                <a:solidFill>
                  <a:srgbClr val="C00000"/>
                </a:solidFill>
                <a:latin typeface="+mj-lt"/>
                <a:ea typeface="+mn-ea"/>
                <a:cs typeface="+mn-cs"/>
              </a:defRPr>
            </a:lvl4pPr>
            <a:lvl5pPr>
              <a:defRPr lang="en-GB" sz="2400" kern="1200" dirty="0">
                <a:solidFill>
                  <a:srgbClr val="C00000"/>
                </a:solidFill>
                <a:latin typeface="+mj-lt"/>
                <a:ea typeface="+mn-ea"/>
                <a:cs typeface="+mn-cs"/>
              </a:defRPr>
            </a:lvl5pPr>
          </a:lstStyle>
          <a:p>
            <a:pPr lvl="0"/>
            <a:r>
              <a:rPr lang="en-US"/>
              <a:t>Click to edit Master text styles</a:t>
            </a:r>
          </a:p>
        </p:txBody>
      </p:sp>
      <p:sp>
        <p:nvSpPr>
          <p:cNvPr id="5" name="Footer Placeholder 4">
            <a:extLst>
              <a:ext uri="{FF2B5EF4-FFF2-40B4-BE49-F238E27FC236}">
                <a16:creationId xmlns:a16="http://schemas.microsoft.com/office/drawing/2014/main" id="{0CE60303-AA9E-4EBD-88A8-996427B61F6D}"/>
              </a:ext>
            </a:extLst>
          </p:cNvPr>
          <p:cNvSpPr>
            <a:spLocks noGrp="1"/>
          </p:cNvSpPr>
          <p:nvPr>
            <p:ph type="ftr" sz="quarter" idx="13"/>
          </p:nvPr>
        </p:nvSpPr>
        <p:spPr/>
        <p:txBody>
          <a:bodyPr/>
          <a:lstStyle/>
          <a:p>
            <a:pPr algn="l"/>
            <a:r>
              <a:rPr lang="en-GB"/>
              <a:t>vSwarm-u: Microarchitectual Research for Serverless</a:t>
            </a:r>
            <a:endParaRPr lang="en-GB" dirty="0"/>
          </a:p>
        </p:txBody>
      </p:sp>
      <p:sp>
        <p:nvSpPr>
          <p:cNvPr id="8" name="Content Placeholder 3">
            <a:extLst>
              <a:ext uri="{FF2B5EF4-FFF2-40B4-BE49-F238E27FC236}">
                <a16:creationId xmlns:a16="http://schemas.microsoft.com/office/drawing/2014/main" id="{42D6EA3B-03B6-44AA-B4F9-934AB53772E7}"/>
              </a:ext>
            </a:extLst>
          </p:cNvPr>
          <p:cNvSpPr>
            <a:spLocks noGrp="1"/>
          </p:cNvSpPr>
          <p:nvPr>
            <p:ph sz="half" idx="2"/>
          </p:nvPr>
        </p:nvSpPr>
        <p:spPr>
          <a:xfrm>
            <a:off x="331774" y="3244906"/>
            <a:ext cx="5674947" cy="2392630"/>
          </a:xfrm>
        </p:spPr>
        <p:txBody>
          <a:bodyPr/>
          <a:lstStyle>
            <a:lvl1pPr>
              <a:defRPr sz="2400"/>
            </a:lvl1pPr>
            <a:lvl2pPr>
              <a:defRPr sz="20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5">
            <a:extLst>
              <a:ext uri="{FF2B5EF4-FFF2-40B4-BE49-F238E27FC236}">
                <a16:creationId xmlns:a16="http://schemas.microsoft.com/office/drawing/2014/main" id="{B5D6EC8C-5199-468D-86F8-440B0EB899C4}"/>
              </a:ext>
            </a:extLst>
          </p:cNvPr>
          <p:cNvSpPr>
            <a:spLocks noGrp="1"/>
          </p:cNvSpPr>
          <p:nvPr>
            <p:ph sz="quarter" idx="4"/>
          </p:nvPr>
        </p:nvSpPr>
        <p:spPr>
          <a:xfrm>
            <a:off x="6185280" y="3244906"/>
            <a:ext cx="5726196" cy="2392630"/>
          </a:xfrm>
        </p:spPr>
        <p:txBody>
          <a:bodyPr/>
          <a:lstStyle>
            <a:lvl1pPr>
              <a:defRPr sz="2400"/>
            </a:lvl1pPr>
            <a:lvl2pPr>
              <a:defRPr sz="20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FD031B21-D6D2-4A8B-BE69-D58A3C58597B}"/>
              </a:ext>
            </a:extLst>
          </p:cNvPr>
          <p:cNvSpPr>
            <a:spLocks noGrp="1"/>
          </p:cNvSpPr>
          <p:nvPr>
            <p:ph sz="quarter" idx="14"/>
          </p:nvPr>
        </p:nvSpPr>
        <p:spPr>
          <a:xfrm>
            <a:off x="331391" y="1124793"/>
            <a:ext cx="5656659" cy="20477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Content Placeholder 5">
            <a:extLst>
              <a:ext uri="{FF2B5EF4-FFF2-40B4-BE49-F238E27FC236}">
                <a16:creationId xmlns:a16="http://schemas.microsoft.com/office/drawing/2014/main" id="{D3EEED77-6130-434B-8474-C1920741DF48}"/>
              </a:ext>
            </a:extLst>
          </p:cNvPr>
          <p:cNvSpPr>
            <a:spLocks noGrp="1"/>
          </p:cNvSpPr>
          <p:nvPr>
            <p:ph sz="quarter" idx="15"/>
          </p:nvPr>
        </p:nvSpPr>
        <p:spPr>
          <a:xfrm>
            <a:off x="6202545" y="1124793"/>
            <a:ext cx="5656659" cy="20477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653767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9"/>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6" y="1535113"/>
            <a:ext cx="5386919" cy="639762"/>
          </a:xfrm>
        </p:spPr>
        <p:txBody>
          <a:bodyPr anchor="b"/>
          <a:lstStyle>
            <a:lvl1pPr marL="0" indent="0">
              <a:buNone/>
              <a:defRPr sz="2400" b="1"/>
            </a:lvl1pPr>
            <a:lvl2pPr marL="456518" indent="0">
              <a:buNone/>
              <a:defRPr sz="2000" b="1"/>
            </a:lvl2pPr>
            <a:lvl3pPr marL="913035" indent="0">
              <a:buNone/>
              <a:defRPr sz="1800" b="1"/>
            </a:lvl3pPr>
            <a:lvl4pPr marL="1369553" indent="0">
              <a:buNone/>
              <a:defRPr sz="1500" b="1"/>
            </a:lvl4pPr>
            <a:lvl5pPr marL="1826073" indent="0">
              <a:buNone/>
              <a:defRPr sz="1500" b="1"/>
            </a:lvl5pPr>
            <a:lvl6pPr marL="2282591" indent="0">
              <a:buNone/>
              <a:defRPr sz="1500" b="1"/>
            </a:lvl6pPr>
            <a:lvl7pPr marL="2739105" indent="0">
              <a:buNone/>
              <a:defRPr sz="1500" b="1"/>
            </a:lvl7pPr>
            <a:lvl8pPr marL="3195621" indent="0">
              <a:buNone/>
              <a:defRPr sz="1500" b="1"/>
            </a:lvl8pPr>
            <a:lvl9pPr marL="3652141" indent="0">
              <a:buNone/>
              <a:defRPr sz="1500" b="1"/>
            </a:lvl9pPr>
          </a:lstStyle>
          <a:p>
            <a:pPr lvl="0"/>
            <a:r>
              <a:rPr lang="en-US"/>
              <a:t>Click to edit Master text styles</a:t>
            </a:r>
          </a:p>
        </p:txBody>
      </p:sp>
      <p:sp>
        <p:nvSpPr>
          <p:cNvPr id="4" name="Content Placeholder 3"/>
          <p:cNvSpPr>
            <a:spLocks noGrp="1"/>
          </p:cNvSpPr>
          <p:nvPr>
            <p:ph sz="half" idx="2"/>
          </p:nvPr>
        </p:nvSpPr>
        <p:spPr>
          <a:xfrm>
            <a:off x="609606" y="2174877"/>
            <a:ext cx="5386919" cy="3951288"/>
          </a:xfrm>
        </p:spPr>
        <p:txBody>
          <a:bodyPr/>
          <a:lstStyle>
            <a:lvl1pPr>
              <a:defRPr sz="2400"/>
            </a:lvl1pPr>
            <a:lvl2pPr>
              <a:defRPr sz="20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2" y="1535113"/>
            <a:ext cx="5389035" cy="639762"/>
          </a:xfrm>
        </p:spPr>
        <p:txBody>
          <a:bodyPr anchor="b"/>
          <a:lstStyle>
            <a:lvl1pPr marL="0" indent="0">
              <a:buNone/>
              <a:defRPr sz="2400" b="1"/>
            </a:lvl1pPr>
            <a:lvl2pPr marL="456518" indent="0">
              <a:buNone/>
              <a:defRPr sz="2000" b="1"/>
            </a:lvl2pPr>
            <a:lvl3pPr marL="913035" indent="0">
              <a:buNone/>
              <a:defRPr sz="1800" b="1"/>
            </a:lvl3pPr>
            <a:lvl4pPr marL="1369553" indent="0">
              <a:buNone/>
              <a:defRPr sz="1500" b="1"/>
            </a:lvl4pPr>
            <a:lvl5pPr marL="1826073" indent="0">
              <a:buNone/>
              <a:defRPr sz="1500" b="1"/>
            </a:lvl5pPr>
            <a:lvl6pPr marL="2282591" indent="0">
              <a:buNone/>
              <a:defRPr sz="1500" b="1"/>
            </a:lvl6pPr>
            <a:lvl7pPr marL="2739105" indent="0">
              <a:buNone/>
              <a:defRPr sz="1500" b="1"/>
            </a:lvl7pPr>
            <a:lvl8pPr marL="3195621" indent="0">
              <a:buNone/>
              <a:defRPr sz="1500" b="1"/>
            </a:lvl8pPr>
            <a:lvl9pPr marL="3652141" indent="0">
              <a:buNone/>
              <a:defRPr sz="1500" b="1"/>
            </a:lvl9pPr>
          </a:lstStyle>
          <a:p>
            <a:pPr lvl="0"/>
            <a:r>
              <a:rPr lang="en-US"/>
              <a:t>Click to edit Master text styles</a:t>
            </a:r>
          </a:p>
        </p:txBody>
      </p:sp>
      <p:sp>
        <p:nvSpPr>
          <p:cNvPr id="6" name="Content Placeholder 5"/>
          <p:cNvSpPr>
            <a:spLocks noGrp="1"/>
          </p:cNvSpPr>
          <p:nvPr>
            <p:ph sz="quarter" idx="4"/>
          </p:nvPr>
        </p:nvSpPr>
        <p:spPr>
          <a:xfrm>
            <a:off x="6193372" y="2174877"/>
            <a:ext cx="5389035" cy="3951288"/>
          </a:xfrm>
        </p:spPr>
        <p:txBody>
          <a:bodyPr/>
          <a:lstStyle>
            <a:lvl1pPr>
              <a:defRPr sz="2400"/>
            </a:lvl1pPr>
            <a:lvl2pPr>
              <a:defRPr sz="20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BBA0E613-80D9-3349-88CE-4F65F8F2CA60}" type="slidenum">
              <a:rPr lang="en-US" smtClean="0">
                <a:solidFill>
                  <a:srgbClr val="FFFFFF">
                    <a:lumMod val="50000"/>
                  </a:srgbClr>
                </a:solidFill>
              </a:rPr>
              <a:pPr/>
              <a:t>‹#›</a:t>
            </a:fld>
            <a:endParaRPr lang="en-US">
              <a:solidFill>
                <a:srgbClr val="FFFFFF">
                  <a:lumMod val="50000"/>
                </a:srgbClr>
              </a:solidFill>
            </a:endParaRPr>
          </a:p>
        </p:txBody>
      </p:sp>
    </p:spTree>
    <p:extLst>
      <p:ext uri="{BB962C8B-B14F-4D97-AF65-F5344CB8AC3E}">
        <p14:creationId xmlns:p14="http://schemas.microsoft.com/office/powerpoint/2010/main" val="821518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0342EF-A08D-4851-B789-70B8078DBF0A}"/>
              </a:ext>
            </a:extLst>
          </p:cNvPr>
          <p:cNvSpPr>
            <a:spLocks noGrp="1"/>
          </p:cNvSpPr>
          <p:nvPr>
            <p:ph type="sldNum" sz="quarter" idx="10"/>
          </p:nvPr>
        </p:nvSpPr>
        <p:spPr/>
        <p:txBody>
          <a:bodyPr/>
          <a:lstStyle/>
          <a:p>
            <a:pPr defTabSz="456492"/>
            <a:fld id="{BBA0E613-80D9-3349-88CE-4F65F8F2CA60}" type="slidenum">
              <a:rPr lang="en-US" smtClean="0">
                <a:solidFill>
                  <a:srgbClr val="FFFFFF">
                    <a:lumMod val="50000"/>
                  </a:srgbClr>
                </a:solidFill>
              </a:rPr>
              <a:pPr defTabSz="456492"/>
              <a:t>‹#›</a:t>
            </a:fld>
            <a:endParaRPr lang="en-US">
              <a:solidFill>
                <a:srgbClr val="FFFFFF">
                  <a:lumMod val="50000"/>
                </a:srgbClr>
              </a:solidFill>
            </a:endParaRPr>
          </a:p>
        </p:txBody>
      </p:sp>
      <p:sp>
        <p:nvSpPr>
          <p:cNvPr id="5" name="Title Placeholder 1">
            <a:extLst>
              <a:ext uri="{FF2B5EF4-FFF2-40B4-BE49-F238E27FC236}">
                <a16:creationId xmlns:a16="http://schemas.microsoft.com/office/drawing/2014/main" id="{E744D7B8-A56A-47CC-B14E-1BE68DB07F10}"/>
              </a:ext>
            </a:extLst>
          </p:cNvPr>
          <p:cNvSpPr txBox="1">
            <a:spLocks/>
          </p:cNvSpPr>
          <p:nvPr userDrawn="1"/>
        </p:nvSpPr>
        <p:spPr bwMode="auto">
          <a:xfrm>
            <a:off x="268554" y="734576"/>
            <a:ext cx="9283955" cy="5258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rtlCol="0" anchor="ctr" anchorCtr="0" compatLnSpc="1">
            <a:prstTxWarp prst="textNoShape">
              <a:avLst/>
            </a:prstTxWarp>
            <a:normAutofit lnSpcReduction="10000"/>
          </a:bodyPr>
          <a:lstStyle>
            <a:lvl1pPr algn="ctr" rtl="0" eaLnBrk="1" fontAlgn="base" hangingPunct="1">
              <a:lnSpc>
                <a:spcPct val="80000"/>
              </a:lnSpc>
              <a:spcBef>
                <a:spcPct val="0"/>
              </a:spcBef>
              <a:spcAft>
                <a:spcPct val="0"/>
              </a:spcAft>
              <a:defRPr sz="3800">
                <a:solidFill>
                  <a:srgbClr val="CF103A"/>
                </a:solidFill>
                <a:latin typeface="+mj-lt"/>
                <a:ea typeface="+mj-ea"/>
                <a:cs typeface="+mj-cs"/>
              </a:defRPr>
            </a:lvl1pPr>
            <a:lvl2pPr algn="l" rtl="0" eaLnBrk="1" fontAlgn="base" hangingPunct="1">
              <a:lnSpc>
                <a:spcPct val="80000"/>
              </a:lnSpc>
              <a:spcBef>
                <a:spcPct val="0"/>
              </a:spcBef>
              <a:spcAft>
                <a:spcPct val="0"/>
              </a:spcAft>
              <a:defRPr sz="3600">
                <a:solidFill>
                  <a:srgbClr val="CF103A"/>
                </a:solidFill>
                <a:latin typeface="Times" charset="0"/>
                <a:ea typeface="ＭＳ Ｐゴシック" charset="0"/>
              </a:defRPr>
            </a:lvl2pPr>
            <a:lvl3pPr algn="l" rtl="0" eaLnBrk="1" fontAlgn="base" hangingPunct="1">
              <a:lnSpc>
                <a:spcPct val="80000"/>
              </a:lnSpc>
              <a:spcBef>
                <a:spcPct val="0"/>
              </a:spcBef>
              <a:spcAft>
                <a:spcPct val="0"/>
              </a:spcAft>
              <a:defRPr sz="3600">
                <a:solidFill>
                  <a:srgbClr val="CF103A"/>
                </a:solidFill>
                <a:latin typeface="Times" charset="0"/>
                <a:ea typeface="ＭＳ Ｐゴシック" charset="0"/>
              </a:defRPr>
            </a:lvl3pPr>
            <a:lvl4pPr algn="l" rtl="0" eaLnBrk="1" fontAlgn="base" hangingPunct="1">
              <a:lnSpc>
                <a:spcPct val="80000"/>
              </a:lnSpc>
              <a:spcBef>
                <a:spcPct val="0"/>
              </a:spcBef>
              <a:spcAft>
                <a:spcPct val="0"/>
              </a:spcAft>
              <a:defRPr sz="3600">
                <a:solidFill>
                  <a:srgbClr val="CF103A"/>
                </a:solidFill>
                <a:latin typeface="Times" charset="0"/>
                <a:ea typeface="ＭＳ Ｐゴシック" charset="0"/>
              </a:defRPr>
            </a:lvl4pPr>
            <a:lvl5pPr algn="l" rtl="0" eaLnBrk="1" fontAlgn="base" hangingPunct="1">
              <a:lnSpc>
                <a:spcPct val="80000"/>
              </a:lnSpc>
              <a:spcBef>
                <a:spcPct val="0"/>
              </a:spcBef>
              <a:spcAft>
                <a:spcPct val="0"/>
              </a:spcAft>
              <a:defRPr sz="3600">
                <a:solidFill>
                  <a:srgbClr val="CF103A"/>
                </a:solidFill>
                <a:latin typeface="Times" charset="0"/>
                <a:ea typeface="ＭＳ Ｐゴシック" charset="0"/>
              </a:defRPr>
            </a:lvl5pPr>
            <a:lvl6pPr marL="456518" algn="l" rtl="0" eaLnBrk="1" fontAlgn="base" hangingPunct="1">
              <a:lnSpc>
                <a:spcPct val="80000"/>
              </a:lnSpc>
              <a:spcBef>
                <a:spcPct val="0"/>
              </a:spcBef>
              <a:spcAft>
                <a:spcPct val="0"/>
              </a:spcAft>
              <a:defRPr sz="3600">
                <a:solidFill>
                  <a:srgbClr val="CF103A"/>
                </a:solidFill>
                <a:latin typeface="Times" charset="0"/>
                <a:ea typeface="ＭＳ Ｐゴシック" charset="0"/>
              </a:defRPr>
            </a:lvl6pPr>
            <a:lvl7pPr marL="913035" algn="l" rtl="0" eaLnBrk="1" fontAlgn="base" hangingPunct="1">
              <a:lnSpc>
                <a:spcPct val="80000"/>
              </a:lnSpc>
              <a:spcBef>
                <a:spcPct val="0"/>
              </a:spcBef>
              <a:spcAft>
                <a:spcPct val="0"/>
              </a:spcAft>
              <a:defRPr sz="3600">
                <a:solidFill>
                  <a:srgbClr val="CF103A"/>
                </a:solidFill>
                <a:latin typeface="Times" charset="0"/>
                <a:ea typeface="ＭＳ Ｐゴシック" charset="0"/>
              </a:defRPr>
            </a:lvl7pPr>
            <a:lvl8pPr marL="1369553" algn="l" rtl="0" eaLnBrk="1" fontAlgn="base" hangingPunct="1">
              <a:lnSpc>
                <a:spcPct val="80000"/>
              </a:lnSpc>
              <a:spcBef>
                <a:spcPct val="0"/>
              </a:spcBef>
              <a:spcAft>
                <a:spcPct val="0"/>
              </a:spcAft>
              <a:defRPr sz="3600">
                <a:solidFill>
                  <a:srgbClr val="CF103A"/>
                </a:solidFill>
                <a:latin typeface="Times" charset="0"/>
                <a:ea typeface="ＭＳ Ｐゴシック" charset="0"/>
              </a:defRPr>
            </a:lvl8pPr>
            <a:lvl9pPr marL="1826073" algn="l" rtl="0" eaLnBrk="1" fontAlgn="base" hangingPunct="1">
              <a:lnSpc>
                <a:spcPct val="80000"/>
              </a:lnSpc>
              <a:spcBef>
                <a:spcPct val="0"/>
              </a:spcBef>
              <a:spcAft>
                <a:spcPct val="0"/>
              </a:spcAft>
              <a:defRPr sz="3600">
                <a:solidFill>
                  <a:srgbClr val="CF103A"/>
                </a:solidFill>
                <a:latin typeface="Times" charset="0"/>
                <a:ea typeface="ＭＳ Ｐゴシック" charset="0"/>
              </a:defRPr>
            </a:lvl9pPr>
          </a:lstStyle>
          <a:p>
            <a:pPr algn="l" defTabSz="914400"/>
            <a:r>
              <a:rPr lang="en-GB" sz="3600" kern="0">
                <a:solidFill>
                  <a:srgbClr val="C00000"/>
                </a:solidFill>
                <a:latin typeface="+mj-lt"/>
                <a:ea typeface="+mj-ea"/>
                <a:cs typeface="+mj-cs"/>
              </a:rPr>
              <a:t>Click to edit Master title style</a:t>
            </a:r>
            <a:endParaRPr lang="en-US" sz="3600" kern="0">
              <a:solidFill>
                <a:srgbClr val="C00000"/>
              </a:solidFill>
              <a:latin typeface="+mj-lt"/>
              <a:ea typeface="+mj-ea"/>
              <a:cs typeface="+mj-cs"/>
            </a:endParaRPr>
          </a:p>
        </p:txBody>
      </p:sp>
      <p:sp>
        <p:nvSpPr>
          <p:cNvPr id="6" name="Footer Placeholder 4">
            <a:extLst>
              <a:ext uri="{FF2B5EF4-FFF2-40B4-BE49-F238E27FC236}">
                <a16:creationId xmlns:a16="http://schemas.microsoft.com/office/drawing/2014/main" id="{CF13824B-F0D3-46D5-A0BD-67FE9E99A596}"/>
              </a:ext>
            </a:extLst>
          </p:cNvPr>
          <p:cNvSpPr>
            <a:spLocks noGrp="1"/>
          </p:cNvSpPr>
          <p:nvPr>
            <p:ph type="ftr" sz="quarter" idx="3"/>
          </p:nvPr>
        </p:nvSpPr>
        <p:spPr>
          <a:xfrm>
            <a:off x="623087" y="6123424"/>
            <a:ext cx="11134640" cy="430034"/>
          </a:xfrm>
          <a:prstGeom prst="rect">
            <a:avLst/>
          </a:prstGeom>
        </p:spPr>
        <p:txBody>
          <a:bodyPr/>
          <a:lstStyle>
            <a:defPPr>
              <a:defRPr lang="en-US"/>
            </a:defPPr>
            <a:lvl1pPr marL="0" algn="ctr" defTabSz="914295" rtl="0" eaLnBrk="1" latinLnBrk="0" hangingPunct="1">
              <a:defRPr sz="2400" kern="1200">
                <a:solidFill>
                  <a:srgbClr val="C00000"/>
                </a:solidFill>
                <a:latin typeface="+mj-lt"/>
                <a:ea typeface="+mn-ea"/>
                <a:cs typeface="+mn-cs"/>
              </a:defRPr>
            </a:lvl1pPr>
            <a:lvl2pPr marL="457148" algn="l" defTabSz="914295" rtl="0" eaLnBrk="1" latinLnBrk="0" hangingPunct="1">
              <a:defRPr sz="1800" kern="1200">
                <a:solidFill>
                  <a:schemeClr val="tx1"/>
                </a:solidFill>
                <a:latin typeface="+mn-lt"/>
                <a:ea typeface="+mn-ea"/>
                <a:cs typeface="+mn-cs"/>
              </a:defRPr>
            </a:lvl2pPr>
            <a:lvl3pPr marL="914295" algn="l" defTabSz="914295" rtl="0" eaLnBrk="1" latinLnBrk="0" hangingPunct="1">
              <a:defRPr sz="1800" kern="1200">
                <a:solidFill>
                  <a:schemeClr val="tx1"/>
                </a:solidFill>
                <a:latin typeface="+mn-lt"/>
                <a:ea typeface="+mn-ea"/>
                <a:cs typeface="+mn-cs"/>
              </a:defRPr>
            </a:lvl3pPr>
            <a:lvl4pPr marL="1371440" algn="l" defTabSz="914295" rtl="0" eaLnBrk="1" latinLnBrk="0" hangingPunct="1">
              <a:defRPr sz="1800" kern="1200">
                <a:solidFill>
                  <a:schemeClr val="tx1"/>
                </a:solidFill>
                <a:latin typeface="+mn-lt"/>
                <a:ea typeface="+mn-ea"/>
                <a:cs typeface="+mn-cs"/>
              </a:defRPr>
            </a:lvl4pPr>
            <a:lvl5pPr marL="1828588" algn="l" defTabSz="914295" rtl="0" eaLnBrk="1" latinLnBrk="0" hangingPunct="1">
              <a:defRPr sz="1800" kern="1200">
                <a:solidFill>
                  <a:schemeClr val="tx1"/>
                </a:solidFill>
                <a:latin typeface="+mn-lt"/>
                <a:ea typeface="+mn-ea"/>
                <a:cs typeface="+mn-cs"/>
              </a:defRPr>
            </a:lvl5pPr>
            <a:lvl6pPr marL="2285736" algn="l" defTabSz="914295" rtl="0" eaLnBrk="1" latinLnBrk="0" hangingPunct="1">
              <a:defRPr sz="1800" kern="1200">
                <a:solidFill>
                  <a:schemeClr val="tx1"/>
                </a:solidFill>
                <a:latin typeface="+mn-lt"/>
                <a:ea typeface="+mn-ea"/>
                <a:cs typeface="+mn-cs"/>
              </a:defRPr>
            </a:lvl6pPr>
            <a:lvl7pPr marL="2742883" algn="l" defTabSz="914295" rtl="0" eaLnBrk="1" latinLnBrk="0" hangingPunct="1">
              <a:defRPr sz="1800" kern="1200">
                <a:solidFill>
                  <a:schemeClr val="tx1"/>
                </a:solidFill>
                <a:latin typeface="+mn-lt"/>
                <a:ea typeface="+mn-ea"/>
                <a:cs typeface="+mn-cs"/>
              </a:defRPr>
            </a:lvl7pPr>
            <a:lvl8pPr marL="3200030" algn="l" defTabSz="914295" rtl="0" eaLnBrk="1" latinLnBrk="0" hangingPunct="1">
              <a:defRPr sz="1800" kern="1200">
                <a:solidFill>
                  <a:schemeClr val="tx1"/>
                </a:solidFill>
                <a:latin typeface="+mn-lt"/>
                <a:ea typeface="+mn-ea"/>
                <a:cs typeface="+mn-cs"/>
              </a:defRPr>
            </a:lvl8pPr>
            <a:lvl9pPr marL="3657177" algn="l" defTabSz="914295" rtl="0" eaLnBrk="1" latinLnBrk="0" hangingPunct="1">
              <a:defRPr sz="1800" kern="1200">
                <a:solidFill>
                  <a:schemeClr val="tx1"/>
                </a:solidFill>
                <a:latin typeface="+mn-lt"/>
                <a:ea typeface="+mn-ea"/>
                <a:cs typeface="+mn-cs"/>
              </a:defRPr>
            </a:lvl9pPr>
          </a:lstStyle>
          <a:p>
            <a:r>
              <a:rPr lang="en-GB"/>
              <a:t>vSwarm-u: Microarchitectual Research for Serverless</a:t>
            </a:r>
            <a:endParaRPr lang="en-US"/>
          </a:p>
        </p:txBody>
      </p:sp>
      <p:sp>
        <p:nvSpPr>
          <p:cNvPr id="7" name="Content Placeholder 2">
            <a:extLst>
              <a:ext uri="{FF2B5EF4-FFF2-40B4-BE49-F238E27FC236}">
                <a16:creationId xmlns:a16="http://schemas.microsoft.com/office/drawing/2014/main" id="{C62AB6B4-C1A6-4A80-8D4D-271DF29CD3FE}"/>
              </a:ext>
            </a:extLst>
          </p:cNvPr>
          <p:cNvSpPr txBox="1">
            <a:spLocks/>
          </p:cNvSpPr>
          <p:nvPr userDrawn="1"/>
        </p:nvSpPr>
        <p:spPr>
          <a:xfrm>
            <a:off x="268554" y="1408014"/>
            <a:ext cx="11594370" cy="526710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800" indent="-177800">
              <a:buClr>
                <a:srgbClr val="C00000"/>
              </a:buClr>
            </a:pPr>
            <a:r>
              <a:rPr lang="en-US"/>
              <a:t>Click to edit Master text styles</a:t>
            </a:r>
          </a:p>
          <a:p>
            <a:pPr marL="355600" lvl="1" indent="-177800">
              <a:buClr>
                <a:srgbClr val="C00000"/>
              </a:buClr>
            </a:pPr>
            <a:r>
              <a:rPr lang="en-US"/>
              <a:t>Second level</a:t>
            </a:r>
          </a:p>
          <a:p>
            <a:pPr marL="542925" lvl="2" indent="-187325">
              <a:buClr>
                <a:srgbClr val="C00000"/>
              </a:buClr>
            </a:pPr>
            <a:r>
              <a:rPr lang="en-US"/>
              <a:t>Third level</a:t>
            </a:r>
          </a:p>
          <a:p>
            <a:pPr marL="720725" lvl="3" indent="-177800">
              <a:buClr>
                <a:srgbClr val="C00000"/>
              </a:buClr>
            </a:pPr>
            <a:r>
              <a:rPr lang="en-US"/>
              <a:t>Fourth level</a:t>
            </a:r>
          </a:p>
          <a:p>
            <a:pPr marL="898525" lvl="4" indent="-177800">
              <a:buClr>
                <a:srgbClr val="C00000"/>
              </a:buClr>
            </a:pPr>
            <a:r>
              <a:rPr lang="en-US"/>
              <a:t>Fifth level</a:t>
            </a:r>
          </a:p>
        </p:txBody>
      </p:sp>
      <p:sp>
        <p:nvSpPr>
          <p:cNvPr id="10" name="Title Placeholder 1">
            <a:extLst>
              <a:ext uri="{FF2B5EF4-FFF2-40B4-BE49-F238E27FC236}">
                <a16:creationId xmlns:a16="http://schemas.microsoft.com/office/drawing/2014/main" id="{D3C9B06B-0ED5-464D-8B1E-50987BF82627}"/>
              </a:ext>
            </a:extLst>
          </p:cNvPr>
          <p:cNvSpPr txBox="1">
            <a:spLocks/>
          </p:cNvSpPr>
          <p:nvPr userDrawn="1"/>
        </p:nvSpPr>
        <p:spPr bwMode="auto">
          <a:xfrm>
            <a:off x="268553" y="272659"/>
            <a:ext cx="9283955" cy="4619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rtlCol="0" anchor="ctr" anchorCtr="0" compatLnSpc="1">
            <a:prstTxWarp prst="textNoShape">
              <a:avLst/>
            </a:prstTxWarp>
            <a:normAutofit/>
          </a:bodyPr>
          <a:lstStyle>
            <a:lvl1pPr algn="ctr" rtl="0" eaLnBrk="1" fontAlgn="base" hangingPunct="1">
              <a:lnSpc>
                <a:spcPct val="80000"/>
              </a:lnSpc>
              <a:spcBef>
                <a:spcPct val="0"/>
              </a:spcBef>
              <a:spcAft>
                <a:spcPct val="0"/>
              </a:spcAft>
              <a:defRPr sz="3800">
                <a:solidFill>
                  <a:srgbClr val="CF103A"/>
                </a:solidFill>
                <a:latin typeface="+mj-lt"/>
                <a:ea typeface="+mj-ea"/>
                <a:cs typeface="+mj-cs"/>
              </a:defRPr>
            </a:lvl1pPr>
            <a:lvl2pPr algn="l" rtl="0" eaLnBrk="1" fontAlgn="base" hangingPunct="1">
              <a:lnSpc>
                <a:spcPct val="80000"/>
              </a:lnSpc>
              <a:spcBef>
                <a:spcPct val="0"/>
              </a:spcBef>
              <a:spcAft>
                <a:spcPct val="0"/>
              </a:spcAft>
              <a:defRPr sz="3600">
                <a:solidFill>
                  <a:srgbClr val="CF103A"/>
                </a:solidFill>
                <a:latin typeface="Times" charset="0"/>
                <a:ea typeface="ＭＳ Ｐゴシック" charset="0"/>
              </a:defRPr>
            </a:lvl2pPr>
            <a:lvl3pPr algn="l" rtl="0" eaLnBrk="1" fontAlgn="base" hangingPunct="1">
              <a:lnSpc>
                <a:spcPct val="80000"/>
              </a:lnSpc>
              <a:spcBef>
                <a:spcPct val="0"/>
              </a:spcBef>
              <a:spcAft>
                <a:spcPct val="0"/>
              </a:spcAft>
              <a:defRPr sz="3600">
                <a:solidFill>
                  <a:srgbClr val="CF103A"/>
                </a:solidFill>
                <a:latin typeface="Times" charset="0"/>
                <a:ea typeface="ＭＳ Ｐゴシック" charset="0"/>
              </a:defRPr>
            </a:lvl3pPr>
            <a:lvl4pPr algn="l" rtl="0" eaLnBrk="1" fontAlgn="base" hangingPunct="1">
              <a:lnSpc>
                <a:spcPct val="80000"/>
              </a:lnSpc>
              <a:spcBef>
                <a:spcPct val="0"/>
              </a:spcBef>
              <a:spcAft>
                <a:spcPct val="0"/>
              </a:spcAft>
              <a:defRPr sz="3600">
                <a:solidFill>
                  <a:srgbClr val="CF103A"/>
                </a:solidFill>
                <a:latin typeface="Times" charset="0"/>
                <a:ea typeface="ＭＳ Ｐゴシック" charset="0"/>
              </a:defRPr>
            </a:lvl4pPr>
            <a:lvl5pPr algn="l" rtl="0" eaLnBrk="1" fontAlgn="base" hangingPunct="1">
              <a:lnSpc>
                <a:spcPct val="80000"/>
              </a:lnSpc>
              <a:spcBef>
                <a:spcPct val="0"/>
              </a:spcBef>
              <a:spcAft>
                <a:spcPct val="0"/>
              </a:spcAft>
              <a:defRPr sz="3600">
                <a:solidFill>
                  <a:srgbClr val="CF103A"/>
                </a:solidFill>
                <a:latin typeface="Times" charset="0"/>
                <a:ea typeface="ＭＳ Ｐゴシック" charset="0"/>
              </a:defRPr>
            </a:lvl5pPr>
            <a:lvl6pPr marL="456518" algn="l" rtl="0" eaLnBrk="1" fontAlgn="base" hangingPunct="1">
              <a:lnSpc>
                <a:spcPct val="80000"/>
              </a:lnSpc>
              <a:spcBef>
                <a:spcPct val="0"/>
              </a:spcBef>
              <a:spcAft>
                <a:spcPct val="0"/>
              </a:spcAft>
              <a:defRPr sz="3600">
                <a:solidFill>
                  <a:srgbClr val="CF103A"/>
                </a:solidFill>
                <a:latin typeface="Times" charset="0"/>
                <a:ea typeface="ＭＳ Ｐゴシック" charset="0"/>
              </a:defRPr>
            </a:lvl6pPr>
            <a:lvl7pPr marL="913035" algn="l" rtl="0" eaLnBrk="1" fontAlgn="base" hangingPunct="1">
              <a:lnSpc>
                <a:spcPct val="80000"/>
              </a:lnSpc>
              <a:spcBef>
                <a:spcPct val="0"/>
              </a:spcBef>
              <a:spcAft>
                <a:spcPct val="0"/>
              </a:spcAft>
              <a:defRPr sz="3600">
                <a:solidFill>
                  <a:srgbClr val="CF103A"/>
                </a:solidFill>
                <a:latin typeface="Times" charset="0"/>
                <a:ea typeface="ＭＳ Ｐゴシック" charset="0"/>
              </a:defRPr>
            </a:lvl7pPr>
            <a:lvl8pPr marL="1369553" algn="l" rtl="0" eaLnBrk="1" fontAlgn="base" hangingPunct="1">
              <a:lnSpc>
                <a:spcPct val="80000"/>
              </a:lnSpc>
              <a:spcBef>
                <a:spcPct val="0"/>
              </a:spcBef>
              <a:spcAft>
                <a:spcPct val="0"/>
              </a:spcAft>
              <a:defRPr sz="3600">
                <a:solidFill>
                  <a:srgbClr val="CF103A"/>
                </a:solidFill>
                <a:latin typeface="Times" charset="0"/>
                <a:ea typeface="ＭＳ Ｐゴシック" charset="0"/>
              </a:defRPr>
            </a:lvl8pPr>
            <a:lvl9pPr marL="1826073" algn="l" rtl="0" eaLnBrk="1" fontAlgn="base" hangingPunct="1">
              <a:lnSpc>
                <a:spcPct val="80000"/>
              </a:lnSpc>
              <a:spcBef>
                <a:spcPct val="0"/>
              </a:spcBef>
              <a:spcAft>
                <a:spcPct val="0"/>
              </a:spcAft>
              <a:defRPr sz="3600">
                <a:solidFill>
                  <a:srgbClr val="CF103A"/>
                </a:solidFill>
                <a:latin typeface="Times" charset="0"/>
                <a:ea typeface="ＭＳ Ｐゴシック" charset="0"/>
              </a:defRPr>
            </a:lvl9pPr>
          </a:lstStyle>
          <a:p>
            <a:pPr algn="l" defTabSz="914400"/>
            <a:r>
              <a:rPr lang="en-GB" sz="2400" b="1" kern="1200">
                <a:solidFill>
                  <a:schemeClr val="bg2">
                    <a:lumMod val="50000"/>
                  </a:schemeClr>
                </a:solidFill>
                <a:latin typeface="+mj-lt"/>
                <a:ea typeface="+mj-ea"/>
                <a:cs typeface="+mj-cs"/>
              </a:rPr>
              <a:t>Click to edit Master title style</a:t>
            </a:r>
            <a:endParaRPr lang="en-US" sz="2400" b="1" kern="1200">
              <a:solidFill>
                <a:schemeClr val="bg2">
                  <a:lumMod val="50000"/>
                </a:schemeClr>
              </a:solidFill>
              <a:latin typeface="+mj-lt"/>
              <a:ea typeface="+mj-ea"/>
              <a:cs typeface="+mj-cs"/>
            </a:endParaRPr>
          </a:p>
        </p:txBody>
      </p:sp>
    </p:spTree>
    <p:extLst>
      <p:ext uri="{BB962C8B-B14F-4D97-AF65-F5344CB8AC3E}">
        <p14:creationId xmlns:p14="http://schemas.microsoft.com/office/powerpoint/2010/main" val="1428275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102784" y="1179529"/>
            <a:ext cx="10363200" cy="1008061"/>
          </a:xfrm>
        </p:spPr>
        <p:txBody>
          <a:bodyPr/>
          <a:lstStyle>
            <a:lvl1pPr>
              <a:defRPr sz="4800"/>
            </a:lvl1pPr>
          </a:lstStyle>
          <a:p>
            <a:pPr lvl="0"/>
            <a:r>
              <a:rPr lang="en-US" noProof="0"/>
              <a:t>Click to edit Master title style</a:t>
            </a:r>
          </a:p>
        </p:txBody>
      </p:sp>
      <p:sp>
        <p:nvSpPr>
          <p:cNvPr id="3075" name="Rectangle 3"/>
          <p:cNvSpPr>
            <a:spLocks noGrp="1" noChangeArrowheads="1"/>
          </p:cNvSpPr>
          <p:nvPr>
            <p:ph type="subTitle" idx="1"/>
          </p:nvPr>
        </p:nvSpPr>
        <p:spPr>
          <a:xfrm>
            <a:off x="1102785" y="2060578"/>
            <a:ext cx="9980083" cy="3732212"/>
          </a:xfrm>
        </p:spPr>
        <p:txBody>
          <a:bodyPr/>
          <a:lstStyle>
            <a:lvl1pPr marL="0" indent="0">
              <a:spcBef>
                <a:spcPct val="0"/>
              </a:spcBef>
              <a:buFontTx/>
              <a:buNone/>
              <a:defRPr sz="3200"/>
            </a:lvl1pPr>
          </a:lstStyle>
          <a:p>
            <a:pPr lvl="0"/>
            <a:r>
              <a:rPr lang="en-US" noProof="0"/>
              <a:t>Click to edit Master subtitle style</a:t>
            </a:r>
          </a:p>
        </p:txBody>
      </p:sp>
      <p:pic>
        <p:nvPicPr>
          <p:cNvPr id="5" name="Picture 4">
            <a:extLst>
              <a:ext uri="{FF2B5EF4-FFF2-40B4-BE49-F238E27FC236}">
                <a16:creationId xmlns:a16="http://schemas.microsoft.com/office/drawing/2014/main" id="{70FDC685-0830-4B2D-860D-6CA42580DC7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72457" y="138392"/>
            <a:ext cx="2503911" cy="601901"/>
          </a:xfrm>
          <a:prstGeom prst="rect">
            <a:avLst/>
          </a:prstGeom>
        </p:spPr>
      </p:pic>
    </p:spTree>
    <p:extLst>
      <p:ext uri="{BB962C8B-B14F-4D97-AF65-F5344CB8AC3E}">
        <p14:creationId xmlns:p14="http://schemas.microsoft.com/office/powerpoint/2010/main" val="985117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image" Target="../media/image3.png"/><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31774" y="358031"/>
            <a:ext cx="10955547" cy="6019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1408" tIns="50708" rIns="101408" bIns="50708" numCol="1" anchor="t"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331774" y="1116702"/>
            <a:ext cx="11555426" cy="50575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1408" tIns="50708" rIns="101408" bIns="5070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4" name="Rectangle 10"/>
          <p:cNvSpPr>
            <a:spLocks noGrp="1" noChangeArrowheads="1"/>
          </p:cNvSpPr>
          <p:nvPr>
            <p:ph type="sldNum" sz="quarter" idx="4"/>
          </p:nvPr>
        </p:nvSpPr>
        <p:spPr bwMode="auto">
          <a:xfrm>
            <a:off x="11030187" y="6443240"/>
            <a:ext cx="857013" cy="3168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1408" tIns="50708" rIns="101408" bIns="50708" numCol="1" anchor="t" anchorCtr="0" compatLnSpc="1">
            <a:prstTxWarp prst="textNoShape">
              <a:avLst/>
            </a:prstTxWarp>
          </a:bodyPr>
          <a:lstStyle>
            <a:lvl1pPr algn="r">
              <a:defRPr sz="1300">
                <a:solidFill>
                  <a:schemeClr val="bg1">
                    <a:lumMod val="50000"/>
                  </a:schemeClr>
                </a:solidFill>
              </a:defRPr>
            </a:lvl1pPr>
          </a:lstStyle>
          <a:p>
            <a:pPr defTabSz="456492"/>
            <a:fld id="{BBA0E613-80D9-3349-88CE-4F65F8F2CA60}" type="slidenum">
              <a:rPr lang="en-US" smtClean="0">
                <a:solidFill>
                  <a:srgbClr val="FFFFFF">
                    <a:lumMod val="50000"/>
                  </a:srgbClr>
                </a:solidFill>
              </a:rPr>
              <a:pPr defTabSz="456492"/>
              <a:t>‹#›</a:t>
            </a:fld>
            <a:endParaRPr lang="en-US">
              <a:solidFill>
                <a:srgbClr val="FFFFFF">
                  <a:lumMod val="50000"/>
                </a:srgbClr>
              </a:solidFill>
            </a:endParaRPr>
          </a:p>
        </p:txBody>
      </p:sp>
      <p:sp>
        <p:nvSpPr>
          <p:cNvPr id="4" name="Footer Placeholder 3">
            <a:extLst>
              <a:ext uri="{FF2B5EF4-FFF2-40B4-BE49-F238E27FC236}">
                <a16:creationId xmlns:a16="http://schemas.microsoft.com/office/drawing/2014/main" id="{769A946C-C629-4B2E-BC0F-00382C0FF282}"/>
              </a:ext>
            </a:extLst>
          </p:cNvPr>
          <p:cNvSpPr>
            <a:spLocks noGrp="1"/>
          </p:cNvSpPr>
          <p:nvPr>
            <p:ph type="ftr" sz="quarter" idx="3"/>
          </p:nvPr>
        </p:nvSpPr>
        <p:spPr>
          <a:xfrm>
            <a:off x="331774" y="641911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r>
              <a:rPr lang="en-GB"/>
              <a:t>vSwarm-u: Microarchitectual Research for Serverless</a:t>
            </a:r>
          </a:p>
        </p:txBody>
      </p:sp>
      <p:pic>
        <p:nvPicPr>
          <p:cNvPr id="8" name="Picture 4" descr="Introduction to Philosophy - The University of Edinburgh | Coursera | Edinburgh  university, Uk universities, Edinburgh">
            <a:extLst>
              <a:ext uri="{FF2B5EF4-FFF2-40B4-BE49-F238E27FC236}">
                <a16:creationId xmlns:a16="http://schemas.microsoft.com/office/drawing/2014/main" id="{E71B4CFD-4691-27AC-7A56-58214FF35487}"/>
              </a:ext>
            </a:extLst>
          </p:cNvPr>
          <p:cNvPicPr>
            <a:picLocks noChangeAspect="1" noChangeArrowheads="1"/>
          </p:cNvPicPr>
          <p:nvPr userDrawn="1"/>
        </p:nvPicPr>
        <p:blipFill rotWithShape="1">
          <a:blip r:embed="rId23">
            <a:extLst>
              <a:ext uri="{28A0092B-C50C-407E-A947-70E740481C1C}">
                <a14:useLocalDpi xmlns:a14="http://schemas.microsoft.com/office/drawing/2010/main" val="0"/>
              </a:ext>
            </a:extLst>
          </a:blip>
          <a:srcRect l="2501" t="2610" r="3624" b="2801"/>
          <a:stretch/>
        </p:blipFill>
        <p:spPr bwMode="auto">
          <a:xfrm>
            <a:off x="11223321" y="211101"/>
            <a:ext cx="743178" cy="748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7527476"/>
      </p:ext>
    </p:extLst>
  </p:cSld>
  <p:clrMap bg1="lt1" tx1="dk1" bg2="lt2" tx2="dk2" accent1="accent1" accent2="accent2" accent3="accent3" accent4="accent4" accent5="accent5" accent6="accent6" hlink="hlink" folHlink="folHlink"/>
  <p:sldLayoutIdLst>
    <p:sldLayoutId id="2147483774" r:id="rId1"/>
    <p:sldLayoutId id="2147483776" r:id="rId2"/>
    <p:sldLayoutId id="2147483775" r:id="rId3"/>
    <p:sldLayoutId id="2147483772" r:id="rId4"/>
    <p:sldLayoutId id="2147483778" r:id="rId5"/>
    <p:sldLayoutId id="2147483779" r:id="rId6"/>
    <p:sldLayoutId id="2147483749" r:id="rId7"/>
    <p:sldLayoutId id="2147483773" r:id="rId8"/>
    <p:sldLayoutId id="2147483745" r:id="rId9"/>
    <p:sldLayoutId id="2147483757" r:id="rId10"/>
    <p:sldLayoutId id="2147483746" r:id="rId11"/>
    <p:sldLayoutId id="2147483747" r:id="rId12"/>
    <p:sldLayoutId id="2147483777" r:id="rId13"/>
    <p:sldLayoutId id="2147483748" r:id="rId14"/>
    <p:sldLayoutId id="2147483756" r:id="rId15"/>
    <p:sldLayoutId id="2147483750" r:id="rId16"/>
    <p:sldLayoutId id="2147483751" r:id="rId17"/>
    <p:sldLayoutId id="2147483752" r:id="rId18"/>
    <p:sldLayoutId id="2147483753" r:id="rId19"/>
    <p:sldLayoutId id="2147483754" r:id="rId20"/>
    <p:sldLayoutId id="2147483755" r:id="rId21"/>
  </p:sldLayoutIdLst>
  <p:hf hdr="0" dt="0"/>
  <p:txStyles>
    <p:titleStyle>
      <a:lvl1pPr algn="l" rtl="0" eaLnBrk="1" fontAlgn="base" hangingPunct="1">
        <a:lnSpc>
          <a:spcPct val="80000"/>
        </a:lnSpc>
        <a:spcBef>
          <a:spcPct val="0"/>
        </a:spcBef>
        <a:spcAft>
          <a:spcPct val="0"/>
        </a:spcAft>
        <a:defRPr lang="en-US" sz="3600" kern="0" dirty="0">
          <a:solidFill>
            <a:srgbClr val="C00000"/>
          </a:solidFill>
          <a:latin typeface="Times" panose="02020603050405020304" pitchFamily="18" charset="0"/>
          <a:ea typeface="+mj-ea"/>
          <a:cs typeface="Times" panose="02020603050405020304" pitchFamily="18" charset="0"/>
        </a:defRPr>
      </a:lvl1pPr>
      <a:lvl2pPr algn="l" rtl="0" eaLnBrk="1" fontAlgn="base" hangingPunct="1">
        <a:lnSpc>
          <a:spcPct val="80000"/>
        </a:lnSpc>
        <a:spcBef>
          <a:spcPct val="0"/>
        </a:spcBef>
        <a:spcAft>
          <a:spcPct val="0"/>
        </a:spcAft>
        <a:defRPr sz="3600">
          <a:solidFill>
            <a:srgbClr val="CF103A"/>
          </a:solidFill>
          <a:latin typeface="Times" charset="0"/>
          <a:ea typeface="ＭＳ Ｐゴシック" charset="0"/>
        </a:defRPr>
      </a:lvl2pPr>
      <a:lvl3pPr algn="l" rtl="0" eaLnBrk="1" fontAlgn="base" hangingPunct="1">
        <a:lnSpc>
          <a:spcPct val="80000"/>
        </a:lnSpc>
        <a:spcBef>
          <a:spcPct val="0"/>
        </a:spcBef>
        <a:spcAft>
          <a:spcPct val="0"/>
        </a:spcAft>
        <a:defRPr sz="3600">
          <a:solidFill>
            <a:srgbClr val="CF103A"/>
          </a:solidFill>
          <a:latin typeface="Times" charset="0"/>
          <a:ea typeface="ＭＳ Ｐゴシック" charset="0"/>
        </a:defRPr>
      </a:lvl3pPr>
      <a:lvl4pPr algn="l" rtl="0" eaLnBrk="1" fontAlgn="base" hangingPunct="1">
        <a:lnSpc>
          <a:spcPct val="80000"/>
        </a:lnSpc>
        <a:spcBef>
          <a:spcPct val="0"/>
        </a:spcBef>
        <a:spcAft>
          <a:spcPct val="0"/>
        </a:spcAft>
        <a:defRPr sz="3600">
          <a:solidFill>
            <a:srgbClr val="CF103A"/>
          </a:solidFill>
          <a:latin typeface="Times" charset="0"/>
          <a:ea typeface="ＭＳ Ｐゴシック" charset="0"/>
        </a:defRPr>
      </a:lvl4pPr>
      <a:lvl5pPr algn="l" rtl="0" eaLnBrk="1" fontAlgn="base" hangingPunct="1">
        <a:lnSpc>
          <a:spcPct val="80000"/>
        </a:lnSpc>
        <a:spcBef>
          <a:spcPct val="0"/>
        </a:spcBef>
        <a:spcAft>
          <a:spcPct val="0"/>
        </a:spcAft>
        <a:defRPr sz="3600">
          <a:solidFill>
            <a:srgbClr val="CF103A"/>
          </a:solidFill>
          <a:latin typeface="Times" charset="0"/>
          <a:ea typeface="ＭＳ Ｐゴシック" charset="0"/>
        </a:defRPr>
      </a:lvl5pPr>
      <a:lvl6pPr marL="456518" algn="l" rtl="0" eaLnBrk="1" fontAlgn="base" hangingPunct="1">
        <a:lnSpc>
          <a:spcPct val="80000"/>
        </a:lnSpc>
        <a:spcBef>
          <a:spcPct val="0"/>
        </a:spcBef>
        <a:spcAft>
          <a:spcPct val="0"/>
        </a:spcAft>
        <a:defRPr sz="3600">
          <a:solidFill>
            <a:srgbClr val="CF103A"/>
          </a:solidFill>
          <a:latin typeface="Times" charset="0"/>
          <a:ea typeface="ＭＳ Ｐゴシック" charset="0"/>
        </a:defRPr>
      </a:lvl6pPr>
      <a:lvl7pPr marL="913035" algn="l" rtl="0" eaLnBrk="1" fontAlgn="base" hangingPunct="1">
        <a:lnSpc>
          <a:spcPct val="80000"/>
        </a:lnSpc>
        <a:spcBef>
          <a:spcPct val="0"/>
        </a:spcBef>
        <a:spcAft>
          <a:spcPct val="0"/>
        </a:spcAft>
        <a:defRPr sz="3600">
          <a:solidFill>
            <a:srgbClr val="CF103A"/>
          </a:solidFill>
          <a:latin typeface="Times" charset="0"/>
          <a:ea typeface="ＭＳ Ｐゴシック" charset="0"/>
        </a:defRPr>
      </a:lvl7pPr>
      <a:lvl8pPr marL="1369553" algn="l" rtl="0" eaLnBrk="1" fontAlgn="base" hangingPunct="1">
        <a:lnSpc>
          <a:spcPct val="80000"/>
        </a:lnSpc>
        <a:spcBef>
          <a:spcPct val="0"/>
        </a:spcBef>
        <a:spcAft>
          <a:spcPct val="0"/>
        </a:spcAft>
        <a:defRPr sz="3600">
          <a:solidFill>
            <a:srgbClr val="CF103A"/>
          </a:solidFill>
          <a:latin typeface="Times" charset="0"/>
          <a:ea typeface="ＭＳ Ｐゴシック" charset="0"/>
        </a:defRPr>
      </a:lvl8pPr>
      <a:lvl9pPr marL="1826073" algn="l" rtl="0" eaLnBrk="1" fontAlgn="base" hangingPunct="1">
        <a:lnSpc>
          <a:spcPct val="80000"/>
        </a:lnSpc>
        <a:spcBef>
          <a:spcPct val="0"/>
        </a:spcBef>
        <a:spcAft>
          <a:spcPct val="0"/>
        </a:spcAft>
        <a:defRPr sz="3600">
          <a:solidFill>
            <a:srgbClr val="CF103A"/>
          </a:solidFill>
          <a:latin typeface="Times" charset="0"/>
          <a:ea typeface="ＭＳ Ｐゴシック" charset="0"/>
        </a:defRPr>
      </a:lvl9pPr>
    </p:titleStyle>
    <p:bodyStyle>
      <a:lvl1pPr marL="0" indent="0" algn="l" rtl="0" eaLnBrk="1" fontAlgn="base" hangingPunct="1">
        <a:spcBef>
          <a:spcPts val="600"/>
        </a:spcBef>
        <a:spcAft>
          <a:spcPct val="0"/>
        </a:spcAft>
        <a:buClr>
          <a:srgbClr val="CF103A"/>
        </a:buClr>
        <a:buFontTx/>
        <a:buNone/>
        <a:defRPr sz="2400">
          <a:solidFill>
            <a:srgbClr val="002244"/>
          </a:solidFill>
          <a:latin typeface="+mn-lt"/>
          <a:ea typeface="+mn-ea"/>
          <a:cs typeface="+mn-cs"/>
        </a:defRPr>
      </a:lvl1pPr>
      <a:lvl2pPr marL="266700" indent="-177800" algn="l" rtl="0" eaLnBrk="1" fontAlgn="base" hangingPunct="1">
        <a:spcBef>
          <a:spcPts val="600"/>
        </a:spcBef>
        <a:spcAft>
          <a:spcPct val="0"/>
        </a:spcAft>
        <a:buClr>
          <a:srgbClr val="CF103A"/>
        </a:buClr>
        <a:buFont typeface="Arial" panose="020B0604020202020204" pitchFamily="34" charset="0"/>
        <a:buChar char="•"/>
        <a:defRPr sz="2200">
          <a:solidFill>
            <a:srgbClr val="002244"/>
          </a:solidFill>
          <a:latin typeface="+mn-lt"/>
          <a:ea typeface="+mn-ea"/>
        </a:defRPr>
      </a:lvl2pPr>
      <a:lvl3pPr marL="444500" indent="-173038" algn="l" rtl="0" eaLnBrk="1" fontAlgn="base" hangingPunct="1">
        <a:spcBef>
          <a:spcPts val="600"/>
        </a:spcBef>
        <a:spcAft>
          <a:spcPct val="0"/>
        </a:spcAft>
        <a:buClr>
          <a:srgbClr val="CF103A"/>
        </a:buClr>
        <a:buFont typeface="Times" charset="0"/>
        <a:buChar char="•"/>
        <a:defRPr sz="2000">
          <a:solidFill>
            <a:srgbClr val="002244"/>
          </a:solidFill>
          <a:latin typeface="+mn-lt"/>
          <a:ea typeface="+mn-ea"/>
        </a:defRPr>
      </a:lvl3pPr>
      <a:lvl4pPr marL="622300" indent="-177800" algn="l" rtl="0" eaLnBrk="1" fontAlgn="base" hangingPunct="1">
        <a:spcBef>
          <a:spcPts val="600"/>
        </a:spcBef>
        <a:spcAft>
          <a:spcPct val="0"/>
        </a:spcAft>
        <a:buClr>
          <a:srgbClr val="CF103A"/>
        </a:buClr>
        <a:buFont typeface="Arial" panose="020B0604020202020204" pitchFamily="34" charset="0"/>
        <a:buChar char="•"/>
        <a:defRPr sz="2000">
          <a:solidFill>
            <a:srgbClr val="002244"/>
          </a:solidFill>
          <a:latin typeface="+mn-lt"/>
          <a:ea typeface="+mn-ea"/>
        </a:defRPr>
      </a:lvl4pPr>
      <a:lvl5pPr marL="809625" indent="-180975" algn="l" rtl="0" eaLnBrk="1" fontAlgn="base" hangingPunct="1">
        <a:spcBef>
          <a:spcPts val="600"/>
        </a:spcBef>
        <a:spcAft>
          <a:spcPct val="0"/>
        </a:spcAft>
        <a:buClr>
          <a:srgbClr val="CF103A"/>
        </a:buClr>
        <a:buFont typeface="Times" charset="0"/>
        <a:buChar char="•"/>
        <a:defRPr sz="2000">
          <a:solidFill>
            <a:srgbClr val="002244"/>
          </a:solidFill>
          <a:latin typeface="+mn-lt"/>
          <a:ea typeface="+mn-ea"/>
        </a:defRPr>
      </a:lvl5pPr>
      <a:lvl6pPr marL="2166877" indent="-185457" algn="l" rtl="0" eaLnBrk="1" fontAlgn="base" hangingPunct="1">
        <a:spcBef>
          <a:spcPct val="40000"/>
        </a:spcBef>
        <a:spcAft>
          <a:spcPct val="0"/>
        </a:spcAft>
        <a:buClr>
          <a:srgbClr val="CF103A"/>
        </a:buClr>
        <a:buFont typeface="Times" charset="0"/>
        <a:buChar char="•"/>
        <a:defRPr>
          <a:solidFill>
            <a:srgbClr val="002244"/>
          </a:solidFill>
          <a:latin typeface="+mn-lt"/>
          <a:ea typeface="+mn-ea"/>
        </a:defRPr>
      </a:lvl6pPr>
      <a:lvl7pPr marL="2623389" indent="-185457" algn="l" rtl="0" eaLnBrk="1" fontAlgn="base" hangingPunct="1">
        <a:spcBef>
          <a:spcPct val="40000"/>
        </a:spcBef>
        <a:spcAft>
          <a:spcPct val="0"/>
        </a:spcAft>
        <a:buClr>
          <a:srgbClr val="CF103A"/>
        </a:buClr>
        <a:buFont typeface="Times" charset="0"/>
        <a:buChar char="•"/>
        <a:defRPr>
          <a:solidFill>
            <a:srgbClr val="002244"/>
          </a:solidFill>
          <a:latin typeface="+mn-lt"/>
          <a:ea typeface="+mn-ea"/>
        </a:defRPr>
      </a:lvl7pPr>
      <a:lvl8pPr marL="3079909" indent="-185457" algn="l" rtl="0" eaLnBrk="1" fontAlgn="base" hangingPunct="1">
        <a:spcBef>
          <a:spcPct val="40000"/>
        </a:spcBef>
        <a:spcAft>
          <a:spcPct val="0"/>
        </a:spcAft>
        <a:buClr>
          <a:srgbClr val="CF103A"/>
        </a:buClr>
        <a:buFont typeface="Times" charset="0"/>
        <a:buChar char="•"/>
        <a:defRPr>
          <a:solidFill>
            <a:srgbClr val="002244"/>
          </a:solidFill>
          <a:latin typeface="+mn-lt"/>
          <a:ea typeface="+mn-ea"/>
        </a:defRPr>
      </a:lvl8pPr>
      <a:lvl9pPr marL="3536428" indent="-185457" algn="l" rtl="0" eaLnBrk="1" fontAlgn="base" hangingPunct="1">
        <a:spcBef>
          <a:spcPct val="40000"/>
        </a:spcBef>
        <a:spcAft>
          <a:spcPct val="0"/>
        </a:spcAft>
        <a:buClr>
          <a:srgbClr val="CF103A"/>
        </a:buClr>
        <a:buFont typeface="Times" charset="0"/>
        <a:buChar char="•"/>
        <a:defRPr>
          <a:solidFill>
            <a:srgbClr val="002244"/>
          </a:solidFill>
          <a:latin typeface="+mn-lt"/>
          <a:ea typeface="+mn-ea"/>
        </a:defRPr>
      </a:lvl9pPr>
    </p:bodyStyle>
    <p:otherStyle>
      <a:defPPr>
        <a:defRPr lang="en-US"/>
      </a:defPPr>
      <a:lvl1pPr marL="0" algn="l" defTabSz="456518" rtl="0" eaLnBrk="1" latinLnBrk="0" hangingPunct="1">
        <a:defRPr sz="1800" kern="1200">
          <a:solidFill>
            <a:schemeClr val="tx1"/>
          </a:solidFill>
          <a:latin typeface="+mn-lt"/>
          <a:ea typeface="+mn-ea"/>
          <a:cs typeface="+mn-cs"/>
        </a:defRPr>
      </a:lvl1pPr>
      <a:lvl2pPr marL="456518" algn="l" defTabSz="456518" rtl="0" eaLnBrk="1" latinLnBrk="0" hangingPunct="1">
        <a:defRPr sz="1800" kern="1200">
          <a:solidFill>
            <a:schemeClr val="tx1"/>
          </a:solidFill>
          <a:latin typeface="+mn-lt"/>
          <a:ea typeface="+mn-ea"/>
          <a:cs typeface="+mn-cs"/>
        </a:defRPr>
      </a:lvl2pPr>
      <a:lvl3pPr marL="913035" algn="l" defTabSz="456518" rtl="0" eaLnBrk="1" latinLnBrk="0" hangingPunct="1">
        <a:defRPr sz="1800" kern="1200">
          <a:solidFill>
            <a:schemeClr val="tx1"/>
          </a:solidFill>
          <a:latin typeface="+mn-lt"/>
          <a:ea typeface="+mn-ea"/>
          <a:cs typeface="+mn-cs"/>
        </a:defRPr>
      </a:lvl3pPr>
      <a:lvl4pPr marL="1369553" algn="l" defTabSz="456518" rtl="0" eaLnBrk="1" latinLnBrk="0" hangingPunct="1">
        <a:defRPr sz="1800" kern="1200">
          <a:solidFill>
            <a:schemeClr val="tx1"/>
          </a:solidFill>
          <a:latin typeface="+mn-lt"/>
          <a:ea typeface="+mn-ea"/>
          <a:cs typeface="+mn-cs"/>
        </a:defRPr>
      </a:lvl4pPr>
      <a:lvl5pPr marL="1826073" algn="l" defTabSz="456518" rtl="0" eaLnBrk="1" latinLnBrk="0" hangingPunct="1">
        <a:defRPr sz="1800" kern="1200">
          <a:solidFill>
            <a:schemeClr val="tx1"/>
          </a:solidFill>
          <a:latin typeface="+mn-lt"/>
          <a:ea typeface="+mn-ea"/>
          <a:cs typeface="+mn-cs"/>
        </a:defRPr>
      </a:lvl5pPr>
      <a:lvl6pPr marL="2282591" algn="l" defTabSz="456518" rtl="0" eaLnBrk="1" latinLnBrk="0" hangingPunct="1">
        <a:defRPr sz="1800" kern="1200">
          <a:solidFill>
            <a:schemeClr val="tx1"/>
          </a:solidFill>
          <a:latin typeface="+mn-lt"/>
          <a:ea typeface="+mn-ea"/>
          <a:cs typeface="+mn-cs"/>
        </a:defRPr>
      </a:lvl6pPr>
      <a:lvl7pPr marL="2739105" algn="l" defTabSz="456518" rtl="0" eaLnBrk="1" latinLnBrk="0" hangingPunct="1">
        <a:defRPr sz="1800" kern="1200">
          <a:solidFill>
            <a:schemeClr val="tx1"/>
          </a:solidFill>
          <a:latin typeface="+mn-lt"/>
          <a:ea typeface="+mn-ea"/>
          <a:cs typeface="+mn-cs"/>
        </a:defRPr>
      </a:lvl7pPr>
      <a:lvl8pPr marL="3195621" algn="l" defTabSz="456518" rtl="0" eaLnBrk="1" latinLnBrk="0" hangingPunct="1">
        <a:defRPr sz="1800" kern="1200">
          <a:solidFill>
            <a:schemeClr val="tx1"/>
          </a:solidFill>
          <a:latin typeface="+mn-lt"/>
          <a:ea typeface="+mn-ea"/>
          <a:cs typeface="+mn-cs"/>
        </a:defRPr>
      </a:lvl8pPr>
      <a:lvl9pPr marL="3652141" algn="l" defTabSz="45651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lide Number Placeholder 2">
            <a:extLst>
              <a:ext uri="{FF2B5EF4-FFF2-40B4-BE49-F238E27FC236}">
                <a16:creationId xmlns:a16="http://schemas.microsoft.com/office/drawing/2014/main" id="{6796AA35-F90B-4007-A3A7-93DF55E80A6A}"/>
              </a:ext>
            </a:extLst>
          </p:cNvPr>
          <p:cNvSpPr>
            <a:spLocks noGrp="1"/>
          </p:cNvSpPr>
          <p:nvPr>
            <p:ph type="sldNum" sz="quarter" idx="4"/>
          </p:nvPr>
        </p:nvSpPr>
        <p:spPr>
          <a:xfrm>
            <a:off x="11454380" y="6553424"/>
            <a:ext cx="857013" cy="316872"/>
          </a:xfrm>
          <a:prstGeom prst="rect">
            <a:avLst/>
          </a:prstGeom>
        </p:spPr>
        <p:txBody>
          <a:bodyPr/>
          <a:lstStyle/>
          <a:p>
            <a:pPr defTabSz="456492"/>
            <a:fld id="{BBA0E613-80D9-3349-88CE-4F65F8F2CA60}" type="slidenum">
              <a:rPr lang="en-US" smtClean="0">
                <a:solidFill>
                  <a:srgbClr val="FFFFFF">
                    <a:lumMod val="50000"/>
                  </a:srgbClr>
                </a:solidFill>
              </a:rPr>
              <a:pPr defTabSz="456492"/>
              <a:t>‹#›</a:t>
            </a:fld>
            <a:endParaRPr lang="en-US">
              <a:solidFill>
                <a:srgbClr val="FFFFFF">
                  <a:lumMod val="50000"/>
                </a:srgbClr>
              </a:solidFill>
            </a:endParaRPr>
          </a:p>
        </p:txBody>
      </p:sp>
      <p:sp>
        <p:nvSpPr>
          <p:cNvPr id="8" name="Title Placeholder 1">
            <a:extLst>
              <a:ext uri="{FF2B5EF4-FFF2-40B4-BE49-F238E27FC236}">
                <a16:creationId xmlns:a16="http://schemas.microsoft.com/office/drawing/2014/main" id="{6B884E26-A50E-4B6E-A45B-18B31F929EBF}"/>
              </a:ext>
            </a:extLst>
          </p:cNvPr>
          <p:cNvSpPr txBox="1">
            <a:spLocks/>
          </p:cNvSpPr>
          <p:nvPr userDrawn="1"/>
        </p:nvSpPr>
        <p:spPr bwMode="auto">
          <a:xfrm>
            <a:off x="268554" y="271049"/>
            <a:ext cx="9283955" cy="8069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rtlCol="0" anchor="ctr" anchorCtr="0" compatLnSpc="1">
            <a:prstTxWarp prst="textNoShape">
              <a:avLst/>
            </a:prstTxWarp>
            <a:normAutofit/>
          </a:bodyPr>
          <a:lstStyle>
            <a:lvl1pPr algn="ctr" rtl="0" eaLnBrk="1" fontAlgn="base" hangingPunct="1">
              <a:lnSpc>
                <a:spcPct val="80000"/>
              </a:lnSpc>
              <a:spcBef>
                <a:spcPct val="0"/>
              </a:spcBef>
              <a:spcAft>
                <a:spcPct val="0"/>
              </a:spcAft>
              <a:defRPr sz="3800">
                <a:solidFill>
                  <a:srgbClr val="CF103A"/>
                </a:solidFill>
                <a:latin typeface="+mj-lt"/>
                <a:ea typeface="+mj-ea"/>
                <a:cs typeface="+mj-cs"/>
              </a:defRPr>
            </a:lvl1pPr>
            <a:lvl2pPr algn="l" rtl="0" eaLnBrk="1" fontAlgn="base" hangingPunct="1">
              <a:lnSpc>
                <a:spcPct val="80000"/>
              </a:lnSpc>
              <a:spcBef>
                <a:spcPct val="0"/>
              </a:spcBef>
              <a:spcAft>
                <a:spcPct val="0"/>
              </a:spcAft>
              <a:defRPr sz="3600">
                <a:solidFill>
                  <a:srgbClr val="CF103A"/>
                </a:solidFill>
                <a:latin typeface="Times" charset="0"/>
                <a:ea typeface="ＭＳ Ｐゴシック" charset="0"/>
              </a:defRPr>
            </a:lvl2pPr>
            <a:lvl3pPr algn="l" rtl="0" eaLnBrk="1" fontAlgn="base" hangingPunct="1">
              <a:lnSpc>
                <a:spcPct val="80000"/>
              </a:lnSpc>
              <a:spcBef>
                <a:spcPct val="0"/>
              </a:spcBef>
              <a:spcAft>
                <a:spcPct val="0"/>
              </a:spcAft>
              <a:defRPr sz="3600">
                <a:solidFill>
                  <a:srgbClr val="CF103A"/>
                </a:solidFill>
                <a:latin typeface="Times" charset="0"/>
                <a:ea typeface="ＭＳ Ｐゴシック" charset="0"/>
              </a:defRPr>
            </a:lvl3pPr>
            <a:lvl4pPr algn="l" rtl="0" eaLnBrk="1" fontAlgn="base" hangingPunct="1">
              <a:lnSpc>
                <a:spcPct val="80000"/>
              </a:lnSpc>
              <a:spcBef>
                <a:spcPct val="0"/>
              </a:spcBef>
              <a:spcAft>
                <a:spcPct val="0"/>
              </a:spcAft>
              <a:defRPr sz="3600">
                <a:solidFill>
                  <a:srgbClr val="CF103A"/>
                </a:solidFill>
                <a:latin typeface="Times" charset="0"/>
                <a:ea typeface="ＭＳ Ｐゴシック" charset="0"/>
              </a:defRPr>
            </a:lvl4pPr>
            <a:lvl5pPr algn="l" rtl="0" eaLnBrk="1" fontAlgn="base" hangingPunct="1">
              <a:lnSpc>
                <a:spcPct val="80000"/>
              </a:lnSpc>
              <a:spcBef>
                <a:spcPct val="0"/>
              </a:spcBef>
              <a:spcAft>
                <a:spcPct val="0"/>
              </a:spcAft>
              <a:defRPr sz="3600">
                <a:solidFill>
                  <a:srgbClr val="CF103A"/>
                </a:solidFill>
                <a:latin typeface="Times" charset="0"/>
                <a:ea typeface="ＭＳ Ｐゴシック" charset="0"/>
              </a:defRPr>
            </a:lvl5pPr>
            <a:lvl6pPr marL="456518" algn="l" rtl="0" eaLnBrk="1" fontAlgn="base" hangingPunct="1">
              <a:lnSpc>
                <a:spcPct val="80000"/>
              </a:lnSpc>
              <a:spcBef>
                <a:spcPct val="0"/>
              </a:spcBef>
              <a:spcAft>
                <a:spcPct val="0"/>
              </a:spcAft>
              <a:defRPr sz="3600">
                <a:solidFill>
                  <a:srgbClr val="CF103A"/>
                </a:solidFill>
                <a:latin typeface="Times" charset="0"/>
                <a:ea typeface="ＭＳ Ｐゴシック" charset="0"/>
              </a:defRPr>
            </a:lvl6pPr>
            <a:lvl7pPr marL="913035" algn="l" rtl="0" eaLnBrk="1" fontAlgn="base" hangingPunct="1">
              <a:lnSpc>
                <a:spcPct val="80000"/>
              </a:lnSpc>
              <a:spcBef>
                <a:spcPct val="0"/>
              </a:spcBef>
              <a:spcAft>
                <a:spcPct val="0"/>
              </a:spcAft>
              <a:defRPr sz="3600">
                <a:solidFill>
                  <a:srgbClr val="CF103A"/>
                </a:solidFill>
                <a:latin typeface="Times" charset="0"/>
                <a:ea typeface="ＭＳ Ｐゴシック" charset="0"/>
              </a:defRPr>
            </a:lvl7pPr>
            <a:lvl8pPr marL="1369553" algn="l" rtl="0" eaLnBrk="1" fontAlgn="base" hangingPunct="1">
              <a:lnSpc>
                <a:spcPct val="80000"/>
              </a:lnSpc>
              <a:spcBef>
                <a:spcPct val="0"/>
              </a:spcBef>
              <a:spcAft>
                <a:spcPct val="0"/>
              </a:spcAft>
              <a:defRPr sz="3600">
                <a:solidFill>
                  <a:srgbClr val="CF103A"/>
                </a:solidFill>
                <a:latin typeface="Times" charset="0"/>
                <a:ea typeface="ＭＳ Ｐゴシック" charset="0"/>
              </a:defRPr>
            </a:lvl8pPr>
            <a:lvl9pPr marL="1826073" algn="l" rtl="0" eaLnBrk="1" fontAlgn="base" hangingPunct="1">
              <a:lnSpc>
                <a:spcPct val="80000"/>
              </a:lnSpc>
              <a:spcBef>
                <a:spcPct val="0"/>
              </a:spcBef>
              <a:spcAft>
                <a:spcPct val="0"/>
              </a:spcAft>
              <a:defRPr sz="3600">
                <a:solidFill>
                  <a:srgbClr val="CF103A"/>
                </a:solidFill>
                <a:latin typeface="Times" charset="0"/>
                <a:ea typeface="ＭＳ Ｐゴシック" charset="0"/>
              </a:defRPr>
            </a:lvl9pPr>
          </a:lstStyle>
          <a:p>
            <a:pPr algn="l" defTabSz="914400"/>
            <a:r>
              <a:rPr lang="en-GB" kern="0">
                <a:latin typeface="Times" panose="02020603050405020304" pitchFamily="18" charset="0"/>
                <a:cs typeface="Times" panose="02020603050405020304" pitchFamily="18" charset="0"/>
              </a:rPr>
              <a:t>Click to edit Master title style</a:t>
            </a:r>
            <a:endParaRPr lang="en-US" kern="0">
              <a:latin typeface="Times" panose="02020603050405020304" pitchFamily="18" charset="0"/>
              <a:cs typeface="Times" panose="02020603050405020304" pitchFamily="18" charset="0"/>
            </a:endParaRPr>
          </a:p>
        </p:txBody>
      </p:sp>
      <p:pic>
        <p:nvPicPr>
          <p:cNvPr id="10" name="Picture 4">
            <a:extLst>
              <a:ext uri="{FF2B5EF4-FFF2-40B4-BE49-F238E27FC236}">
                <a16:creationId xmlns:a16="http://schemas.microsoft.com/office/drawing/2014/main" id="{82BF95E1-C55A-4064-B85C-F54A6EA43957}"/>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9022366" y="136546"/>
            <a:ext cx="3008321" cy="810836"/>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4">
            <a:extLst>
              <a:ext uri="{FF2B5EF4-FFF2-40B4-BE49-F238E27FC236}">
                <a16:creationId xmlns:a16="http://schemas.microsoft.com/office/drawing/2014/main" id="{89285936-5A4B-469D-9A90-13EF4C13C485}"/>
              </a:ext>
            </a:extLst>
          </p:cNvPr>
          <p:cNvSpPr>
            <a:spLocks noGrp="1"/>
          </p:cNvSpPr>
          <p:nvPr>
            <p:ph type="ftr" sz="quarter" idx="3"/>
          </p:nvPr>
        </p:nvSpPr>
        <p:spPr>
          <a:xfrm>
            <a:off x="4552950" y="6279614"/>
            <a:ext cx="3086100" cy="273844"/>
          </a:xfrm>
          <a:prstGeom prst="rect">
            <a:avLst/>
          </a:prstGeom>
        </p:spPr>
        <p:txBody>
          <a:bodyPr/>
          <a:lstStyle/>
          <a:p>
            <a:r>
              <a:rPr lang="en-GB"/>
              <a:t>vSwarm-u: Microarchitectual Research for Serverless</a:t>
            </a:r>
            <a:endParaRPr lang="en-US"/>
          </a:p>
        </p:txBody>
      </p:sp>
      <p:sp>
        <p:nvSpPr>
          <p:cNvPr id="12" name="Content Placeholder 2">
            <a:extLst>
              <a:ext uri="{FF2B5EF4-FFF2-40B4-BE49-F238E27FC236}">
                <a16:creationId xmlns:a16="http://schemas.microsoft.com/office/drawing/2014/main" id="{A36C0CED-EA06-4421-B965-64B0CE87DF12}"/>
              </a:ext>
            </a:extLst>
          </p:cNvPr>
          <p:cNvSpPr txBox="1">
            <a:spLocks/>
          </p:cNvSpPr>
          <p:nvPr userDrawn="1"/>
        </p:nvSpPr>
        <p:spPr>
          <a:xfrm>
            <a:off x="268554" y="1077975"/>
            <a:ext cx="11594370" cy="55971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800" indent="-177800">
              <a:buClr>
                <a:srgbClr val="C00000"/>
              </a:buClr>
            </a:pPr>
            <a:r>
              <a:rPr lang="en-US"/>
              <a:t>Click to edit Master text styles</a:t>
            </a:r>
          </a:p>
          <a:p>
            <a:pPr marL="355600" lvl="1" indent="-177800">
              <a:buClr>
                <a:srgbClr val="C00000"/>
              </a:buClr>
            </a:pPr>
            <a:r>
              <a:rPr lang="en-US"/>
              <a:t>Second level</a:t>
            </a:r>
          </a:p>
          <a:p>
            <a:pPr marL="542925" lvl="2" indent="-187325">
              <a:buClr>
                <a:srgbClr val="C00000"/>
              </a:buClr>
            </a:pPr>
            <a:r>
              <a:rPr lang="en-US"/>
              <a:t>Third level</a:t>
            </a:r>
          </a:p>
          <a:p>
            <a:pPr marL="720725" lvl="3" indent="-177800">
              <a:buClr>
                <a:srgbClr val="C00000"/>
              </a:buClr>
            </a:pPr>
            <a:r>
              <a:rPr lang="en-US"/>
              <a:t>Fourth level</a:t>
            </a:r>
          </a:p>
          <a:p>
            <a:pPr marL="898525" lvl="4" indent="-177800">
              <a:buClr>
                <a:srgbClr val="C00000"/>
              </a:buClr>
            </a:pPr>
            <a:r>
              <a:rPr lang="en-US"/>
              <a:t>Fifth level</a:t>
            </a:r>
          </a:p>
        </p:txBody>
      </p:sp>
    </p:spTree>
    <p:extLst>
      <p:ext uri="{BB962C8B-B14F-4D97-AF65-F5344CB8AC3E}">
        <p14:creationId xmlns:p14="http://schemas.microsoft.com/office/powerpoint/2010/main" val="1202028985"/>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ease-lab/vSwarm-u"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9.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comments" Target="../comments/comment1.xml"/><Relationship Id="rId5" Type="http://schemas.openxmlformats.org/officeDocument/2006/relationships/image" Target="../media/image12.sv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hyperlink" Target="https://github.com/ease-lab/vSwarm-u" TargetMode="External"/><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hyperlink" Target="https://github.com/ease-lab/vSwarm" TargetMode="External"/><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100000"/>
              </a:lnSpc>
              <a:spcBef>
                <a:spcPts val="0"/>
              </a:spcBef>
              <a:spcAft>
                <a:spcPts val="0"/>
              </a:spcAft>
            </a:pPr>
            <a:r>
              <a:rPr lang="en-GB" sz="4400" dirty="0">
                <a:solidFill>
                  <a:schemeClr val="accent6">
                    <a:lumMod val="50000"/>
                  </a:schemeClr>
                </a:solidFill>
                <a:latin typeface="+mj-lt"/>
              </a:rPr>
              <a:t>vSwarm</a:t>
            </a:r>
            <a:r>
              <a:rPr lang="en-GB" sz="4400" i="1" dirty="0">
                <a:solidFill>
                  <a:schemeClr val="accent6">
                    <a:lumMod val="50000"/>
                  </a:schemeClr>
                </a:solidFill>
                <a:latin typeface="+mj-lt"/>
              </a:rPr>
              <a:t>-</a:t>
            </a:r>
            <a:r>
              <a:rPr lang="en-GB" sz="4400" i="1" dirty="0">
                <a:solidFill>
                  <a:schemeClr val="accent6">
                    <a:lumMod val="50000"/>
                  </a:schemeClr>
                </a:solidFill>
                <a:latin typeface="+mj-lt"/>
                <a:cs typeface="Courier New" panose="02070309020205020404" pitchFamily="49" charset="0"/>
              </a:rPr>
              <a:t>µ</a:t>
            </a:r>
            <a:r>
              <a:rPr lang="en-GB" dirty="0">
                <a:solidFill>
                  <a:schemeClr val="accent6">
                    <a:lumMod val="50000"/>
                  </a:schemeClr>
                </a:solidFill>
              </a:rPr>
              <a:t>:</a:t>
            </a:r>
            <a:r>
              <a:rPr lang="en-GB" sz="4600" dirty="0">
                <a:solidFill>
                  <a:schemeClr val="accent6">
                    <a:lumMod val="50000"/>
                  </a:schemeClr>
                </a:solidFill>
              </a:rPr>
              <a:t> Microarchitectural </a:t>
            </a:r>
            <a:br>
              <a:rPr lang="en-GB" sz="4600" dirty="0">
                <a:solidFill>
                  <a:schemeClr val="accent6">
                    <a:lumMod val="50000"/>
                  </a:schemeClr>
                </a:solidFill>
              </a:rPr>
            </a:br>
            <a:r>
              <a:rPr lang="en-GB" sz="4600" dirty="0">
                <a:solidFill>
                  <a:schemeClr val="accent6">
                    <a:lumMod val="50000"/>
                  </a:schemeClr>
                </a:solidFill>
              </a:rPr>
              <a:t>Research for Serverless</a:t>
            </a:r>
          </a:p>
        </p:txBody>
      </p:sp>
      <p:sp>
        <p:nvSpPr>
          <p:cNvPr id="5" name="Text Placeholder 4">
            <a:extLst>
              <a:ext uri="{FF2B5EF4-FFF2-40B4-BE49-F238E27FC236}">
                <a16:creationId xmlns:a16="http://schemas.microsoft.com/office/drawing/2014/main" id="{90557701-E1F7-4DDE-A59E-53503731D0BD}"/>
              </a:ext>
            </a:extLst>
          </p:cNvPr>
          <p:cNvSpPr>
            <a:spLocks noGrp="1"/>
          </p:cNvSpPr>
          <p:nvPr>
            <p:ph type="body" idx="1"/>
          </p:nvPr>
        </p:nvSpPr>
        <p:spPr/>
        <p:txBody>
          <a:bodyPr/>
          <a:lstStyle/>
          <a:p>
            <a:r>
              <a:rPr lang="en-GB" sz="3200" b="1" dirty="0"/>
              <a:t>David Schall</a:t>
            </a:r>
          </a:p>
          <a:p>
            <a:r>
              <a:rPr lang="en-GB" sz="3200" dirty="0"/>
              <a:t>University of Edinburgh</a:t>
            </a:r>
            <a:endParaRPr lang="en-GB" dirty="0"/>
          </a:p>
          <a:p>
            <a:endParaRPr lang="en-GB" dirty="0"/>
          </a:p>
        </p:txBody>
      </p:sp>
      <p:sp>
        <p:nvSpPr>
          <p:cNvPr id="7" name="Rectangle 5">
            <a:extLst>
              <a:ext uri="{FF2B5EF4-FFF2-40B4-BE49-F238E27FC236}">
                <a16:creationId xmlns:a16="http://schemas.microsoft.com/office/drawing/2014/main" id="{5DA89F39-703E-464D-85D8-1CA06D647970}"/>
              </a:ext>
            </a:extLst>
          </p:cNvPr>
          <p:cNvSpPr>
            <a:spLocks noChangeArrowheads="1"/>
          </p:cNvSpPr>
          <p:nvPr/>
        </p:nvSpPr>
        <p:spPr bwMode="auto">
          <a:xfrm>
            <a:off x="1609646" y="6553454"/>
            <a:ext cx="1439863"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nchor="t"/>
          <a:lstStyle/>
          <a:p>
            <a:pPr defTabSz="456492"/>
            <a:endParaRPr lang="en-US" sz="1400" b="1">
              <a:solidFill>
                <a:srgbClr val="002244"/>
              </a:solidFill>
            </a:endParaRPr>
          </a:p>
        </p:txBody>
      </p:sp>
      <p:sp>
        <p:nvSpPr>
          <p:cNvPr id="8" name="Rectangle 5">
            <a:extLst>
              <a:ext uri="{FF2B5EF4-FFF2-40B4-BE49-F238E27FC236}">
                <a16:creationId xmlns:a16="http://schemas.microsoft.com/office/drawing/2014/main" id="{F2F7427E-7FDA-894B-BA94-0E61B4CF0F01}"/>
              </a:ext>
            </a:extLst>
          </p:cNvPr>
          <p:cNvSpPr>
            <a:spLocks noChangeArrowheads="1"/>
          </p:cNvSpPr>
          <p:nvPr/>
        </p:nvSpPr>
        <p:spPr bwMode="auto">
          <a:xfrm>
            <a:off x="3996269" y="6535088"/>
            <a:ext cx="4255911" cy="4033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nchor="t"/>
          <a:lstStyle/>
          <a:p>
            <a:pPr algn="ctr" defTabSz="456492"/>
            <a:endParaRPr lang="en-US" sz="1400" b="1">
              <a:solidFill>
                <a:srgbClr val="002244"/>
              </a:solidFill>
            </a:endParaRPr>
          </a:p>
        </p:txBody>
      </p:sp>
      <p:pic>
        <p:nvPicPr>
          <p:cNvPr id="12" name="Google Shape;438;p38">
            <a:extLst>
              <a:ext uri="{FF2B5EF4-FFF2-40B4-BE49-F238E27FC236}">
                <a16:creationId xmlns:a16="http://schemas.microsoft.com/office/drawing/2014/main" id="{5E7A273C-CDC0-4BCC-8FDA-8942ED5A4667}"/>
              </a:ext>
            </a:extLst>
          </p:cNvPr>
          <p:cNvPicPr preferRelativeResize="0"/>
          <p:nvPr/>
        </p:nvPicPr>
        <p:blipFill>
          <a:blip r:embed="rId3">
            <a:alphaModFix/>
          </a:blip>
          <a:stretch>
            <a:fillRect/>
          </a:stretch>
        </p:blipFill>
        <p:spPr>
          <a:xfrm>
            <a:off x="6552260" y="4869318"/>
            <a:ext cx="1203681" cy="1253141"/>
          </a:xfrm>
          <a:prstGeom prst="rect">
            <a:avLst/>
          </a:prstGeom>
          <a:noFill/>
          <a:ln>
            <a:noFill/>
          </a:ln>
        </p:spPr>
      </p:pic>
      <p:sp>
        <p:nvSpPr>
          <p:cNvPr id="13" name="Google Shape;439;p38">
            <a:extLst>
              <a:ext uri="{FF2B5EF4-FFF2-40B4-BE49-F238E27FC236}">
                <a16:creationId xmlns:a16="http://schemas.microsoft.com/office/drawing/2014/main" id="{2FBD907C-C6B7-4804-8FD2-74802FDA7B6B}"/>
              </a:ext>
            </a:extLst>
          </p:cNvPr>
          <p:cNvSpPr/>
          <p:nvPr/>
        </p:nvSpPr>
        <p:spPr>
          <a:xfrm>
            <a:off x="5666997" y="5092984"/>
            <a:ext cx="839097" cy="80581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 name="Rectangle 5">
            <a:extLst>
              <a:ext uri="{FF2B5EF4-FFF2-40B4-BE49-F238E27FC236}">
                <a16:creationId xmlns:a16="http://schemas.microsoft.com/office/drawing/2014/main" id="{53F91B96-3FBE-320E-1182-711909A2636C}"/>
              </a:ext>
            </a:extLst>
          </p:cNvPr>
          <p:cNvSpPr>
            <a:spLocks noChangeArrowheads="1"/>
          </p:cNvSpPr>
          <p:nvPr/>
        </p:nvSpPr>
        <p:spPr bwMode="auto">
          <a:xfrm>
            <a:off x="623888" y="6491287"/>
            <a:ext cx="2425622"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nchor="t"/>
          <a:lstStyle/>
          <a:p>
            <a:pPr defTabSz="456492"/>
            <a:r>
              <a:rPr lang="en-US" sz="1400" b="1">
                <a:solidFill>
                  <a:srgbClr val="002244"/>
                </a:solidFill>
              </a:rPr>
              <a:t>Jun 18, 2022</a:t>
            </a:r>
          </a:p>
        </p:txBody>
      </p:sp>
      <p:sp>
        <p:nvSpPr>
          <p:cNvPr id="22" name="Rectangle 5">
            <a:extLst>
              <a:ext uri="{FF2B5EF4-FFF2-40B4-BE49-F238E27FC236}">
                <a16:creationId xmlns:a16="http://schemas.microsoft.com/office/drawing/2014/main" id="{50D0706F-EDDA-62C3-D945-FB2481A202EE}"/>
              </a:ext>
            </a:extLst>
          </p:cNvPr>
          <p:cNvSpPr>
            <a:spLocks noChangeArrowheads="1"/>
          </p:cNvSpPr>
          <p:nvPr/>
        </p:nvSpPr>
        <p:spPr bwMode="auto">
          <a:xfrm>
            <a:off x="9142490" y="6491287"/>
            <a:ext cx="2425622"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nchor="t"/>
          <a:lstStyle/>
          <a:p>
            <a:pPr algn="r" defTabSz="456492"/>
            <a:r>
              <a:rPr lang="en-US" sz="1400" b="1">
                <a:solidFill>
                  <a:srgbClr val="002244"/>
                </a:solidFill>
              </a:rPr>
              <a:t>ISCA’22: gem5 tutorial</a:t>
            </a:r>
          </a:p>
        </p:txBody>
      </p:sp>
      <p:pic>
        <p:nvPicPr>
          <p:cNvPr id="10" name="Picture 9" descr="Icon&#10;&#10;Description automatically generated">
            <a:extLst>
              <a:ext uri="{FF2B5EF4-FFF2-40B4-BE49-F238E27FC236}">
                <a16:creationId xmlns:a16="http://schemas.microsoft.com/office/drawing/2014/main" id="{403CB036-8390-16D2-5E52-0F550B479F7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4282" y="4996070"/>
            <a:ext cx="1203681" cy="999638"/>
          </a:xfrm>
          <a:prstGeom prst="rect">
            <a:avLst/>
          </a:prstGeom>
        </p:spPr>
      </p:pic>
      <p:sp>
        <p:nvSpPr>
          <p:cNvPr id="4" name="Rectangle 3">
            <a:extLst>
              <a:ext uri="{FF2B5EF4-FFF2-40B4-BE49-F238E27FC236}">
                <a16:creationId xmlns:a16="http://schemas.microsoft.com/office/drawing/2014/main" id="{18F9D8DB-87A8-3893-209A-BFFA8E77B052}"/>
              </a:ext>
            </a:extLst>
          </p:cNvPr>
          <p:cNvSpPr/>
          <p:nvPr/>
        </p:nvSpPr>
        <p:spPr bwMode="auto">
          <a:xfrm>
            <a:off x="9858960" y="200748"/>
            <a:ext cx="2231441" cy="1046878"/>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a typeface="ＭＳ Ｐゴシック" charset="0"/>
            </a:endParaRPr>
          </a:p>
        </p:txBody>
      </p:sp>
      <p:pic>
        <p:nvPicPr>
          <p:cNvPr id="14" name="Picture 8" descr="Corporate Logo Guidelines – Arm">
            <a:extLst>
              <a:ext uri="{FF2B5EF4-FFF2-40B4-BE49-F238E27FC236}">
                <a16:creationId xmlns:a16="http://schemas.microsoft.com/office/drawing/2014/main" id="{F86EBA9F-5DED-E049-7846-60746879853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855922" y="346890"/>
            <a:ext cx="1032280" cy="59837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Introduction to Philosophy - The University of Edinburgh | Coursera | Edinburgh  university, Uk universities, Edinburgh">
            <a:extLst>
              <a:ext uri="{FF2B5EF4-FFF2-40B4-BE49-F238E27FC236}">
                <a16:creationId xmlns:a16="http://schemas.microsoft.com/office/drawing/2014/main" id="{ADF53A42-F139-639B-2D1E-77C0F853F386}"/>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501" t="2610" r="3624" b="2801"/>
          <a:stretch/>
        </p:blipFill>
        <p:spPr bwMode="auto">
          <a:xfrm>
            <a:off x="9858960" y="219038"/>
            <a:ext cx="847629" cy="85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204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82" name="Google Shape;382;p35"/>
          <p:cNvSpPr txBox="1">
            <a:spLocks noGrp="1"/>
          </p:cNvSpPr>
          <p:nvPr>
            <p:ph type="sldNum" sz="quarter" idx="10"/>
          </p:nvPr>
        </p:nvSpPr>
        <p:spPr>
          <a:prstGeom prst="rect">
            <a:avLst/>
          </a:prstGeom>
        </p:spPr>
        <p:txBody>
          <a:bodyPr spcFirstLastPara="1" vert="horz" wrap="square" lIns="121900" tIns="60933" rIns="121900" bIns="60933" numCol="1" anchor="ctr" anchorCtr="0" compatLnSpc="1">
            <a:prstTxWarp prst="textNoShape">
              <a:avLst/>
            </a:prstTxWarp>
            <a:noAutofit/>
          </a:bodyPr>
          <a:lstStyle/>
          <a:p>
            <a:fld id="{00000000-1234-1234-1234-123412341234}" type="slidenum">
              <a:rPr lang="en-US"/>
              <a:pPr/>
              <a:t>10</a:t>
            </a:fld>
            <a:endParaRPr/>
          </a:p>
        </p:txBody>
      </p:sp>
      <p:sp>
        <p:nvSpPr>
          <p:cNvPr id="3" name="Content Placeholder 2">
            <a:extLst>
              <a:ext uri="{FF2B5EF4-FFF2-40B4-BE49-F238E27FC236}">
                <a16:creationId xmlns:a16="http://schemas.microsoft.com/office/drawing/2014/main" id="{251C3605-6EB5-CB70-31FF-5107ECD0F17B}"/>
              </a:ext>
            </a:extLst>
          </p:cNvPr>
          <p:cNvSpPr>
            <a:spLocks noGrp="1"/>
          </p:cNvSpPr>
          <p:nvPr>
            <p:ph sz="quarter" idx="11"/>
          </p:nvPr>
        </p:nvSpPr>
        <p:spPr>
          <a:xfrm>
            <a:off x="331774" y="1066710"/>
            <a:ext cx="6136031" cy="4898278"/>
          </a:xfrm>
        </p:spPr>
        <p:txBody>
          <a:bodyPr/>
          <a:lstStyle/>
          <a:p>
            <a:r>
              <a:rPr lang="en-GB" sz="2000"/>
              <a:t>What is available already</a:t>
            </a:r>
          </a:p>
          <a:p>
            <a:pPr lvl="1">
              <a:spcBef>
                <a:spcPts val="0"/>
              </a:spcBef>
            </a:pPr>
            <a:r>
              <a:rPr lang="en-GB" sz="1800"/>
              <a:t>Support for containerized workloads </a:t>
            </a:r>
          </a:p>
          <a:p>
            <a:pPr lvl="1">
              <a:spcBef>
                <a:spcPts val="0"/>
              </a:spcBef>
            </a:pPr>
            <a:r>
              <a:rPr lang="en-GB" sz="1800"/>
              <a:t>Ready to use standalone kernels from vSwarm</a:t>
            </a:r>
          </a:p>
          <a:p>
            <a:pPr lvl="2">
              <a:spcBef>
                <a:spcPts val="0"/>
              </a:spcBef>
            </a:pPr>
            <a:r>
              <a:rPr lang="en-GB" sz="1600"/>
              <a:t>20 Functions, three runtimes</a:t>
            </a:r>
          </a:p>
          <a:p>
            <a:pPr lvl="1">
              <a:spcBef>
                <a:spcPts val="0"/>
              </a:spcBef>
            </a:pPr>
            <a:r>
              <a:rPr lang="en-GB" sz="1800"/>
              <a:t>Server-client test infrastructure</a:t>
            </a:r>
          </a:p>
          <a:p>
            <a:pPr lvl="2">
              <a:spcBef>
                <a:spcPts val="0"/>
              </a:spcBef>
            </a:pPr>
            <a:r>
              <a:rPr lang="en-GB" sz="1600"/>
              <a:t>One and two machines setups with several cores</a:t>
            </a:r>
          </a:p>
          <a:p>
            <a:pPr lvl="2">
              <a:spcBef>
                <a:spcPts val="0"/>
              </a:spcBef>
            </a:pPr>
            <a:r>
              <a:rPr lang="en-GB" sz="1600"/>
              <a:t>Trigger point for client side (server side will be rolled out soon)</a:t>
            </a:r>
          </a:p>
          <a:p>
            <a:r>
              <a:rPr lang="en-GB" sz="2000"/>
              <a:t>Actively used for research</a:t>
            </a:r>
          </a:p>
          <a:p>
            <a:pPr lvl="1">
              <a:spcBef>
                <a:spcPts val="0"/>
              </a:spcBef>
            </a:pPr>
            <a:r>
              <a:rPr lang="en-GB" sz="1600" i="1"/>
              <a:t>ISCA’22 Session 9A: Lukewarm Serverless Functions: Characterization and Optimization</a:t>
            </a:r>
            <a:endParaRPr lang="en-GB" sz="1900"/>
          </a:p>
          <a:p>
            <a:r>
              <a:rPr lang="en-GB" sz="2000"/>
              <a:t>What we plan to do</a:t>
            </a:r>
          </a:p>
          <a:p>
            <a:pPr lvl="1">
              <a:spcBef>
                <a:spcPts val="0"/>
              </a:spcBef>
            </a:pPr>
            <a:r>
              <a:rPr lang="en-GB" sz="1800"/>
              <a:t>Support for </a:t>
            </a:r>
            <a:r>
              <a:rPr lang="en-GB" sz="1800" i="1" err="1"/>
              <a:t>Knative</a:t>
            </a:r>
            <a:r>
              <a:rPr lang="en-GB" sz="1800"/>
              <a:t> in gem5 </a:t>
            </a:r>
          </a:p>
          <a:p>
            <a:pPr lvl="2">
              <a:spcBef>
                <a:spcPts val="0"/>
              </a:spcBef>
            </a:pPr>
            <a:r>
              <a:rPr lang="en-GB" sz="1600"/>
              <a:t>Container orchestrator with autoscaling.</a:t>
            </a:r>
          </a:p>
          <a:p>
            <a:pPr lvl="1">
              <a:spcBef>
                <a:spcPts val="0"/>
              </a:spcBef>
            </a:pPr>
            <a:r>
              <a:rPr lang="en-GB" sz="1800"/>
              <a:t>Support distributed workloads</a:t>
            </a:r>
          </a:p>
          <a:p>
            <a:pPr lvl="1">
              <a:spcBef>
                <a:spcPts val="0"/>
              </a:spcBef>
            </a:pPr>
            <a:r>
              <a:rPr lang="en-GB" sz="1800"/>
              <a:t>Support for Arm Instruction set</a:t>
            </a:r>
          </a:p>
          <a:p>
            <a:pPr lvl="1">
              <a:spcBef>
                <a:spcPts val="0"/>
              </a:spcBef>
            </a:pPr>
            <a:r>
              <a:rPr lang="en-GB" sz="1800"/>
              <a:t>Virtualization</a:t>
            </a:r>
          </a:p>
          <a:p>
            <a:pPr lvl="2">
              <a:spcBef>
                <a:spcPts val="0"/>
              </a:spcBef>
            </a:pPr>
            <a:r>
              <a:rPr lang="en-GB" sz="1600"/>
              <a:t>Arm already supports virtualization</a:t>
            </a:r>
          </a:p>
          <a:p>
            <a:endParaRPr lang="en-GB"/>
          </a:p>
        </p:txBody>
      </p:sp>
      <p:sp>
        <p:nvSpPr>
          <p:cNvPr id="380" name="Google Shape;380;p35"/>
          <p:cNvSpPr txBox="1">
            <a:spLocks noGrp="1"/>
          </p:cNvSpPr>
          <p:nvPr>
            <p:ph type="title"/>
          </p:nvPr>
        </p:nvSpPr>
        <p:spPr>
          <a:prstGeom prst="rect">
            <a:avLst/>
          </a:prstGeom>
        </p:spPr>
        <p:txBody>
          <a:bodyPr spcFirstLastPara="1" vert="horz" wrap="square" lIns="121900" tIns="60933" rIns="121900" bIns="60933" numCol="1" anchor="ctr" anchorCtr="0" compatLnSpc="1">
            <a:prstTxWarp prst="textNoShape">
              <a:avLst/>
            </a:prstTxWarp>
            <a:normAutofit/>
          </a:bodyPr>
          <a:lstStyle/>
          <a:p>
            <a:r>
              <a:rPr lang="en-US"/>
              <a:t>vSwarm-u Roadmap</a:t>
            </a:r>
            <a:endParaRPr/>
          </a:p>
        </p:txBody>
      </p:sp>
      <p:sp>
        <p:nvSpPr>
          <p:cNvPr id="381" name="Google Shape;381;p35"/>
          <p:cNvSpPr txBox="1">
            <a:spLocks noGrp="1"/>
          </p:cNvSpPr>
          <p:nvPr>
            <p:ph type="body" sz="quarter" idx="12"/>
          </p:nvPr>
        </p:nvSpPr>
        <p:spPr>
          <a:prstGeom prst="rect">
            <a:avLst/>
          </a:prstGeom>
        </p:spPr>
        <p:txBody>
          <a:bodyPr spcFirstLastPara="1" vert="horz" wrap="square" lIns="121900" tIns="60933" rIns="121900" bIns="60933" numCol="1" anchor="t" anchorCtr="0" compatLnSpc="1">
            <a:prstTxWarp prst="textNoShape">
              <a:avLst/>
            </a:prstTxWarp>
            <a:normAutofit/>
          </a:bodyPr>
          <a:lstStyle/>
          <a:p>
            <a:pPr marL="0" indent="0"/>
            <a:r>
              <a:t>Call for contribution</a:t>
            </a:r>
          </a:p>
        </p:txBody>
      </p:sp>
      <p:sp>
        <p:nvSpPr>
          <p:cNvPr id="2" name="Footer Placeholder 1">
            <a:extLst>
              <a:ext uri="{FF2B5EF4-FFF2-40B4-BE49-F238E27FC236}">
                <a16:creationId xmlns:a16="http://schemas.microsoft.com/office/drawing/2014/main" id="{D545E157-79FB-35F8-FDD6-8FE603CCFEF3}"/>
              </a:ext>
            </a:extLst>
          </p:cNvPr>
          <p:cNvSpPr>
            <a:spLocks noGrp="1"/>
          </p:cNvSpPr>
          <p:nvPr>
            <p:ph type="ftr" sz="quarter" idx="13"/>
          </p:nvPr>
        </p:nvSpPr>
        <p:spPr/>
        <p:txBody>
          <a:bodyPr/>
          <a:lstStyle/>
          <a:p>
            <a:r>
              <a:rPr lang="en-GB"/>
              <a:t>vSwarm-u: Microarchitectual Research for Serverless</a:t>
            </a:r>
          </a:p>
        </p:txBody>
      </p:sp>
      <p:pic>
        <p:nvPicPr>
          <p:cNvPr id="17" name="Picture 16">
            <a:extLst>
              <a:ext uri="{FF2B5EF4-FFF2-40B4-BE49-F238E27FC236}">
                <a16:creationId xmlns:a16="http://schemas.microsoft.com/office/drawing/2014/main" id="{0FD98A69-B3EC-D1DF-5232-CE78B5B0AF26}"/>
              </a:ext>
            </a:extLst>
          </p:cNvPr>
          <p:cNvPicPr>
            <a:picLocks noChangeAspect="1"/>
          </p:cNvPicPr>
          <p:nvPr/>
        </p:nvPicPr>
        <p:blipFill>
          <a:blip r:embed="rId3"/>
          <a:stretch>
            <a:fillRect/>
          </a:stretch>
        </p:blipFill>
        <p:spPr>
          <a:xfrm>
            <a:off x="6711014" y="1322683"/>
            <a:ext cx="1105985" cy="1331696"/>
          </a:xfrm>
          <a:prstGeom prst="rect">
            <a:avLst/>
          </a:prstGeom>
        </p:spPr>
      </p:pic>
      <p:pic>
        <p:nvPicPr>
          <p:cNvPr id="18" name="Picture 17">
            <a:extLst>
              <a:ext uri="{FF2B5EF4-FFF2-40B4-BE49-F238E27FC236}">
                <a16:creationId xmlns:a16="http://schemas.microsoft.com/office/drawing/2014/main" id="{B0DA410F-4F06-6BA1-F3C9-843F88F9EB33}"/>
              </a:ext>
            </a:extLst>
          </p:cNvPr>
          <p:cNvPicPr>
            <a:picLocks noChangeAspect="1"/>
          </p:cNvPicPr>
          <p:nvPr/>
        </p:nvPicPr>
        <p:blipFill>
          <a:blip r:embed="rId4"/>
          <a:stretch>
            <a:fillRect/>
          </a:stretch>
        </p:blipFill>
        <p:spPr>
          <a:xfrm>
            <a:off x="9345037" y="1212465"/>
            <a:ext cx="1803663" cy="1554650"/>
          </a:xfrm>
          <a:prstGeom prst="rect">
            <a:avLst/>
          </a:prstGeom>
        </p:spPr>
      </p:pic>
      <p:pic>
        <p:nvPicPr>
          <p:cNvPr id="19" name="Picture 18">
            <a:extLst>
              <a:ext uri="{FF2B5EF4-FFF2-40B4-BE49-F238E27FC236}">
                <a16:creationId xmlns:a16="http://schemas.microsoft.com/office/drawing/2014/main" id="{19E52DAA-5886-E15F-D2D7-C93AB2C8E9C5}"/>
              </a:ext>
            </a:extLst>
          </p:cNvPr>
          <p:cNvPicPr>
            <a:picLocks noChangeAspect="1"/>
          </p:cNvPicPr>
          <p:nvPr/>
        </p:nvPicPr>
        <p:blipFill>
          <a:blip r:embed="rId4"/>
          <a:stretch>
            <a:fillRect/>
          </a:stretch>
        </p:blipFill>
        <p:spPr>
          <a:xfrm>
            <a:off x="9345037" y="2941106"/>
            <a:ext cx="1803663" cy="1554650"/>
          </a:xfrm>
          <a:prstGeom prst="rect">
            <a:avLst/>
          </a:prstGeom>
        </p:spPr>
      </p:pic>
      <p:sp>
        <p:nvSpPr>
          <p:cNvPr id="20" name="Rectangle 19">
            <a:extLst>
              <a:ext uri="{FF2B5EF4-FFF2-40B4-BE49-F238E27FC236}">
                <a16:creationId xmlns:a16="http://schemas.microsoft.com/office/drawing/2014/main" id="{00879D5C-8BE9-FC62-D3C3-E2C4E43ABB52}"/>
              </a:ext>
            </a:extLst>
          </p:cNvPr>
          <p:cNvSpPr/>
          <p:nvPr/>
        </p:nvSpPr>
        <p:spPr bwMode="auto">
          <a:xfrm>
            <a:off x="9593429" y="1414626"/>
            <a:ext cx="152551" cy="308161"/>
          </a:xfrm>
          <a:prstGeom prst="rect">
            <a:avLst/>
          </a:prstGeom>
          <a:solidFill>
            <a:schemeClr val="accent1">
              <a:lumMod val="75000"/>
            </a:schemeClr>
          </a:solidFill>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200" i="1">
                <a:solidFill>
                  <a:schemeClr val="tx1"/>
                </a:solidFill>
                <a:latin typeface="Consolas" panose="020B0609020204030204" pitchFamily="49" charset="0"/>
                <a:ea typeface="ＭＳ Ｐゴシック" charset="0"/>
              </a:rPr>
              <a:t>f</a:t>
            </a:r>
            <a:endParaRPr kumimoji="0" lang="en-GB" sz="1200" b="0" i="1" u="none" strike="noStrike" cap="none" normalizeH="0" baseline="0">
              <a:ln>
                <a:noFill/>
              </a:ln>
              <a:solidFill>
                <a:schemeClr val="tx1"/>
              </a:solidFill>
              <a:effectLst/>
              <a:latin typeface="Consolas" panose="020B0609020204030204" pitchFamily="49" charset="0"/>
              <a:ea typeface="ＭＳ Ｐゴシック" charset="0"/>
            </a:endParaRPr>
          </a:p>
        </p:txBody>
      </p:sp>
      <p:cxnSp>
        <p:nvCxnSpPr>
          <p:cNvPr id="21" name="Google Shape;385;p35">
            <a:extLst>
              <a:ext uri="{FF2B5EF4-FFF2-40B4-BE49-F238E27FC236}">
                <a16:creationId xmlns:a16="http://schemas.microsoft.com/office/drawing/2014/main" id="{368EE31F-8FFD-F67A-D32E-5F5A730E822F}"/>
              </a:ext>
            </a:extLst>
          </p:cNvPr>
          <p:cNvCxnSpPr>
            <a:cxnSpLocks/>
            <a:stCxn id="22" idx="3"/>
          </p:cNvCxnSpPr>
          <p:nvPr/>
        </p:nvCxnSpPr>
        <p:spPr>
          <a:xfrm flipV="1">
            <a:off x="9226159" y="2541270"/>
            <a:ext cx="1323731" cy="283448"/>
          </a:xfrm>
          <a:prstGeom prst="bentConnector3">
            <a:avLst>
              <a:gd name="adj1" fmla="val 100081"/>
            </a:avLst>
          </a:prstGeom>
          <a:noFill/>
          <a:ln w="19050" cap="flat" cmpd="sng">
            <a:solidFill>
              <a:schemeClr val="bg1">
                <a:lumMod val="50000"/>
              </a:schemeClr>
            </a:solidFill>
            <a:prstDash val="solid"/>
            <a:round/>
            <a:headEnd type="diamond" w="med" len="med"/>
            <a:tailEnd type="diamond" w="med" len="med"/>
          </a:ln>
        </p:spPr>
      </p:cxnSp>
      <p:sp>
        <p:nvSpPr>
          <p:cNvPr id="22" name="Google Shape;386;p35">
            <a:extLst>
              <a:ext uri="{FF2B5EF4-FFF2-40B4-BE49-F238E27FC236}">
                <a16:creationId xmlns:a16="http://schemas.microsoft.com/office/drawing/2014/main" id="{20EDDAAB-15B8-AB23-52E1-ABF0D9244457}"/>
              </a:ext>
            </a:extLst>
          </p:cNvPr>
          <p:cNvSpPr/>
          <p:nvPr/>
        </p:nvSpPr>
        <p:spPr>
          <a:xfrm>
            <a:off x="8593837" y="2742499"/>
            <a:ext cx="632322" cy="164437"/>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r>
              <a:rPr lang="en-US" sz="1000">
                <a:latin typeface="Times" panose="02020603050405020304" pitchFamily="18" charset="0"/>
                <a:cs typeface="Times" panose="02020603050405020304" pitchFamily="18" charset="0"/>
              </a:rPr>
              <a:t>Network</a:t>
            </a:r>
            <a:endParaRPr sz="1000">
              <a:latin typeface="Times" panose="02020603050405020304" pitchFamily="18" charset="0"/>
              <a:cs typeface="Times" panose="02020603050405020304" pitchFamily="18" charset="0"/>
            </a:endParaRPr>
          </a:p>
        </p:txBody>
      </p:sp>
      <p:cxnSp>
        <p:nvCxnSpPr>
          <p:cNvPr id="23" name="Google Shape;388;p35">
            <a:extLst>
              <a:ext uri="{FF2B5EF4-FFF2-40B4-BE49-F238E27FC236}">
                <a16:creationId xmlns:a16="http://schemas.microsoft.com/office/drawing/2014/main" id="{C2FB3376-0BD0-6807-274D-2F49B0AC4A4D}"/>
              </a:ext>
            </a:extLst>
          </p:cNvPr>
          <p:cNvCxnSpPr>
            <a:cxnSpLocks/>
          </p:cNvCxnSpPr>
          <p:nvPr/>
        </p:nvCxnSpPr>
        <p:spPr>
          <a:xfrm flipV="1">
            <a:off x="7591088" y="1573436"/>
            <a:ext cx="1997410" cy="90530"/>
          </a:xfrm>
          <a:prstGeom prst="bentConnector3">
            <a:avLst>
              <a:gd name="adj1" fmla="val 50000"/>
            </a:avLst>
          </a:prstGeom>
          <a:ln w="19050" cap="flat" cmpd="sng" algn="ctr">
            <a:solidFill>
              <a:schemeClr val="accent6"/>
            </a:solidFill>
            <a:prstDash val="sysDot"/>
            <a:round/>
            <a:headEnd type="triangle" w="med" len="med"/>
            <a:tailEnd type="triangle" w="med" len="med"/>
          </a:ln>
        </p:spPr>
        <p:style>
          <a:lnRef idx="0">
            <a:scrgbClr r="0" g="0" b="0"/>
          </a:lnRef>
          <a:fillRef idx="0">
            <a:scrgbClr r="0" g="0" b="0"/>
          </a:fillRef>
          <a:effectRef idx="0">
            <a:scrgbClr r="0" g="0" b="0"/>
          </a:effectRef>
          <a:fontRef idx="minor">
            <a:schemeClr val="tx1"/>
          </a:fontRef>
        </p:style>
      </p:cxnSp>
      <p:pic>
        <p:nvPicPr>
          <p:cNvPr id="31" name="Picture 30">
            <a:extLst>
              <a:ext uri="{FF2B5EF4-FFF2-40B4-BE49-F238E27FC236}">
                <a16:creationId xmlns:a16="http://schemas.microsoft.com/office/drawing/2014/main" id="{0F3E137F-7833-6681-3F3B-373B7D7DBDB5}"/>
              </a:ext>
            </a:extLst>
          </p:cNvPr>
          <p:cNvPicPr>
            <a:picLocks noChangeAspect="1"/>
          </p:cNvPicPr>
          <p:nvPr/>
        </p:nvPicPr>
        <p:blipFill>
          <a:blip r:embed="rId4"/>
          <a:stretch>
            <a:fillRect/>
          </a:stretch>
        </p:blipFill>
        <p:spPr>
          <a:xfrm>
            <a:off x="6520515" y="2906936"/>
            <a:ext cx="1803663" cy="1554650"/>
          </a:xfrm>
          <a:prstGeom prst="rect">
            <a:avLst/>
          </a:prstGeom>
        </p:spPr>
      </p:pic>
      <p:cxnSp>
        <p:nvCxnSpPr>
          <p:cNvPr id="36" name="Google Shape;385;p35">
            <a:extLst>
              <a:ext uri="{FF2B5EF4-FFF2-40B4-BE49-F238E27FC236}">
                <a16:creationId xmlns:a16="http://schemas.microsoft.com/office/drawing/2014/main" id="{1D32DFEB-841A-F758-0844-3E5B6C469BBA}"/>
              </a:ext>
            </a:extLst>
          </p:cNvPr>
          <p:cNvCxnSpPr>
            <a:cxnSpLocks/>
            <a:endCxn id="22" idx="1"/>
          </p:cNvCxnSpPr>
          <p:nvPr/>
        </p:nvCxnSpPr>
        <p:spPr>
          <a:xfrm>
            <a:off x="7475220" y="2503170"/>
            <a:ext cx="1118617" cy="321548"/>
          </a:xfrm>
          <a:prstGeom prst="bentConnector3">
            <a:avLst>
              <a:gd name="adj1" fmla="val -68"/>
            </a:avLst>
          </a:prstGeom>
          <a:noFill/>
          <a:ln w="19050" cap="flat" cmpd="sng">
            <a:solidFill>
              <a:schemeClr val="bg1">
                <a:lumMod val="50000"/>
              </a:schemeClr>
            </a:solidFill>
            <a:prstDash val="solid"/>
            <a:round/>
            <a:headEnd type="diamond" w="med" len="med"/>
            <a:tailEnd type="diamond" w="med" len="med"/>
          </a:ln>
        </p:spPr>
      </p:cxnSp>
      <p:cxnSp>
        <p:nvCxnSpPr>
          <p:cNvPr id="40" name="Google Shape;385;p35">
            <a:extLst>
              <a:ext uri="{FF2B5EF4-FFF2-40B4-BE49-F238E27FC236}">
                <a16:creationId xmlns:a16="http://schemas.microsoft.com/office/drawing/2014/main" id="{ECF2BEFC-1277-6EB9-4242-D2CB36267C47}"/>
              </a:ext>
            </a:extLst>
          </p:cNvPr>
          <p:cNvCxnSpPr>
            <a:cxnSpLocks/>
            <a:endCxn id="22" idx="2"/>
          </p:cNvCxnSpPr>
          <p:nvPr/>
        </p:nvCxnSpPr>
        <p:spPr>
          <a:xfrm rot="5400000" flipH="1" flipV="1">
            <a:off x="7666782" y="2974454"/>
            <a:ext cx="1310734" cy="1175698"/>
          </a:xfrm>
          <a:prstGeom prst="bentConnector3">
            <a:avLst>
              <a:gd name="adj1" fmla="val -26739"/>
            </a:avLst>
          </a:prstGeom>
          <a:noFill/>
          <a:ln w="19050" cap="flat" cmpd="sng">
            <a:solidFill>
              <a:schemeClr val="bg1">
                <a:lumMod val="50000"/>
              </a:schemeClr>
            </a:solidFill>
            <a:prstDash val="solid"/>
            <a:round/>
            <a:headEnd type="diamond" w="med" len="med"/>
            <a:tailEnd type="diamond" w="med" len="med"/>
          </a:ln>
        </p:spPr>
      </p:cxnSp>
      <p:cxnSp>
        <p:nvCxnSpPr>
          <p:cNvPr id="44" name="Google Shape;385;p35">
            <a:extLst>
              <a:ext uri="{FF2B5EF4-FFF2-40B4-BE49-F238E27FC236}">
                <a16:creationId xmlns:a16="http://schemas.microsoft.com/office/drawing/2014/main" id="{F8BD2C2E-015C-6F66-BA64-2370C579FF10}"/>
              </a:ext>
            </a:extLst>
          </p:cNvPr>
          <p:cNvCxnSpPr>
            <a:cxnSpLocks/>
          </p:cNvCxnSpPr>
          <p:nvPr/>
        </p:nvCxnSpPr>
        <p:spPr>
          <a:xfrm rot="10800000" flipV="1">
            <a:off x="8909998" y="4265728"/>
            <a:ext cx="1639892" cy="306308"/>
          </a:xfrm>
          <a:prstGeom prst="bentConnector3">
            <a:avLst>
              <a:gd name="adj1" fmla="val 513"/>
            </a:avLst>
          </a:prstGeom>
          <a:noFill/>
          <a:ln w="19050" cap="flat" cmpd="sng">
            <a:solidFill>
              <a:schemeClr val="bg1">
                <a:lumMod val="50000"/>
              </a:schemeClr>
            </a:solidFill>
            <a:prstDash val="solid"/>
            <a:round/>
            <a:headEnd type="diamond" w="med" len="med"/>
            <a:tailEnd type="diamond" w="med" len="med"/>
          </a:ln>
        </p:spPr>
      </p:cxnSp>
      <p:sp>
        <p:nvSpPr>
          <p:cNvPr id="56" name="Rectangle 55">
            <a:extLst>
              <a:ext uri="{FF2B5EF4-FFF2-40B4-BE49-F238E27FC236}">
                <a16:creationId xmlns:a16="http://schemas.microsoft.com/office/drawing/2014/main" id="{204E3D01-65EE-280A-DC01-CAE1AE80EB9A}"/>
              </a:ext>
            </a:extLst>
          </p:cNvPr>
          <p:cNvSpPr/>
          <p:nvPr/>
        </p:nvSpPr>
        <p:spPr bwMode="auto">
          <a:xfrm>
            <a:off x="10192078" y="1414626"/>
            <a:ext cx="152551" cy="308161"/>
          </a:xfrm>
          <a:prstGeom prst="rect">
            <a:avLst/>
          </a:prstGeom>
          <a:solidFill>
            <a:schemeClr val="accent1">
              <a:lumMod val="75000"/>
            </a:schemeClr>
          </a:solidFill>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200" i="1">
                <a:solidFill>
                  <a:schemeClr val="tx1"/>
                </a:solidFill>
                <a:latin typeface="Consolas" panose="020B0609020204030204" pitchFamily="49" charset="0"/>
                <a:ea typeface="ＭＳ Ｐゴシック" charset="0"/>
              </a:rPr>
              <a:t>f</a:t>
            </a:r>
            <a:endParaRPr kumimoji="0" lang="en-GB" sz="1200" b="0" i="1" u="none" strike="noStrike" cap="none" normalizeH="0" baseline="0">
              <a:ln>
                <a:noFill/>
              </a:ln>
              <a:solidFill>
                <a:schemeClr val="tx1"/>
              </a:solidFill>
              <a:effectLst/>
              <a:latin typeface="Consolas" panose="020B0609020204030204" pitchFamily="49" charset="0"/>
              <a:ea typeface="ＭＳ Ｐゴシック" charset="0"/>
            </a:endParaRPr>
          </a:p>
        </p:txBody>
      </p:sp>
      <p:sp>
        <p:nvSpPr>
          <p:cNvPr id="57" name="Rectangle 56">
            <a:extLst>
              <a:ext uri="{FF2B5EF4-FFF2-40B4-BE49-F238E27FC236}">
                <a16:creationId xmlns:a16="http://schemas.microsoft.com/office/drawing/2014/main" id="{3777989F-C678-4950-773F-ADA7AFAAC694}"/>
              </a:ext>
            </a:extLst>
          </p:cNvPr>
          <p:cNvSpPr/>
          <p:nvPr/>
        </p:nvSpPr>
        <p:spPr bwMode="auto">
          <a:xfrm>
            <a:off x="10192078" y="3107011"/>
            <a:ext cx="152551" cy="308161"/>
          </a:xfrm>
          <a:prstGeom prst="rect">
            <a:avLst/>
          </a:prstGeom>
          <a:solidFill>
            <a:schemeClr val="accent1">
              <a:lumMod val="75000"/>
            </a:schemeClr>
          </a:solidFill>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200" i="1">
                <a:solidFill>
                  <a:schemeClr val="tx1"/>
                </a:solidFill>
                <a:latin typeface="Consolas" panose="020B0609020204030204" pitchFamily="49" charset="0"/>
                <a:ea typeface="ＭＳ Ｐゴシック" charset="0"/>
              </a:rPr>
              <a:t>f</a:t>
            </a:r>
            <a:endParaRPr kumimoji="0" lang="en-GB" sz="1200" b="0" i="1" u="none" strike="noStrike" cap="none" normalizeH="0" baseline="0">
              <a:ln>
                <a:noFill/>
              </a:ln>
              <a:solidFill>
                <a:schemeClr val="tx1"/>
              </a:solidFill>
              <a:effectLst/>
              <a:latin typeface="Consolas" panose="020B0609020204030204" pitchFamily="49" charset="0"/>
              <a:ea typeface="ＭＳ Ｐゴシック" charset="0"/>
            </a:endParaRPr>
          </a:p>
        </p:txBody>
      </p:sp>
      <p:sp>
        <p:nvSpPr>
          <p:cNvPr id="58" name="Rectangle 57">
            <a:extLst>
              <a:ext uri="{FF2B5EF4-FFF2-40B4-BE49-F238E27FC236}">
                <a16:creationId xmlns:a16="http://schemas.microsoft.com/office/drawing/2014/main" id="{41F3E228-1040-18B6-ED38-764393178494}"/>
              </a:ext>
            </a:extLst>
          </p:cNvPr>
          <p:cNvSpPr/>
          <p:nvPr/>
        </p:nvSpPr>
        <p:spPr bwMode="auto">
          <a:xfrm>
            <a:off x="10420904" y="1414626"/>
            <a:ext cx="152551" cy="308161"/>
          </a:xfrm>
          <a:prstGeom prst="rect">
            <a:avLst/>
          </a:prstGeom>
          <a:solidFill>
            <a:schemeClr val="accent1">
              <a:lumMod val="75000"/>
            </a:schemeClr>
          </a:solidFill>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200" i="1">
                <a:solidFill>
                  <a:schemeClr val="tx1"/>
                </a:solidFill>
                <a:latin typeface="Consolas" panose="020B0609020204030204" pitchFamily="49" charset="0"/>
                <a:ea typeface="ＭＳ Ｐゴシック" charset="0"/>
              </a:rPr>
              <a:t>f</a:t>
            </a:r>
            <a:endParaRPr kumimoji="0" lang="en-GB" sz="1200" b="0" i="1" u="none" strike="noStrike" cap="none" normalizeH="0" baseline="0">
              <a:ln>
                <a:noFill/>
              </a:ln>
              <a:solidFill>
                <a:schemeClr val="tx1"/>
              </a:solidFill>
              <a:effectLst/>
              <a:latin typeface="Consolas" panose="020B0609020204030204" pitchFamily="49" charset="0"/>
              <a:ea typeface="ＭＳ Ｐゴシック" charset="0"/>
            </a:endParaRPr>
          </a:p>
        </p:txBody>
      </p:sp>
      <p:sp>
        <p:nvSpPr>
          <p:cNvPr id="59" name="Rectangle 58">
            <a:extLst>
              <a:ext uri="{FF2B5EF4-FFF2-40B4-BE49-F238E27FC236}">
                <a16:creationId xmlns:a16="http://schemas.microsoft.com/office/drawing/2014/main" id="{79948E97-2241-F327-4670-A10B8F4A098D}"/>
              </a:ext>
            </a:extLst>
          </p:cNvPr>
          <p:cNvSpPr/>
          <p:nvPr/>
        </p:nvSpPr>
        <p:spPr bwMode="auto">
          <a:xfrm>
            <a:off x="6919568" y="3097296"/>
            <a:ext cx="152551" cy="308161"/>
          </a:xfrm>
          <a:prstGeom prst="rect">
            <a:avLst/>
          </a:prstGeom>
          <a:solidFill>
            <a:schemeClr val="accent1">
              <a:lumMod val="75000"/>
            </a:schemeClr>
          </a:solidFill>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200" i="1">
                <a:solidFill>
                  <a:schemeClr val="tx1"/>
                </a:solidFill>
                <a:latin typeface="Consolas" panose="020B0609020204030204" pitchFamily="49" charset="0"/>
                <a:ea typeface="ＭＳ Ｐゴシック" charset="0"/>
              </a:rPr>
              <a:t>f</a:t>
            </a:r>
            <a:endParaRPr kumimoji="0" lang="en-GB" sz="1200" b="0" i="1" u="none" strike="noStrike" cap="none" normalizeH="0" baseline="0">
              <a:ln>
                <a:noFill/>
              </a:ln>
              <a:solidFill>
                <a:schemeClr val="tx1"/>
              </a:solidFill>
              <a:effectLst/>
              <a:latin typeface="Consolas" panose="020B0609020204030204" pitchFamily="49" charset="0"/>
              <a:ea typeface="ＭＳ Ｐゴシック" charset="0"/>
            </a:endParaRPr>
          </a:p>
        </p:txBody>
      </p:sp>
      <p:cxnSp>
        <p:nvCxnSpPr>
          <p:cNvPr id="60" name="Google Shape;388;p35">
            <a:extLst>
              <a:ext uri="{FF2B5EF4-FFF2-40B4-BE49-F238E27FC236}">
                <a16:creationId xmlns:a16="http://schemas.microsoft.com/office/drawing/2014/main" id="{9CE254F4-ECDC-C714-1BD0-F7D19CD78180}"/>
              </a:ext>
            </a:extLst>
          </p:cNvPr>
          <p:cNvCxnSpPr>
            <a:cxnSpLocks/>
            <a:stCxn id="59" idx="3"/>
            <a:endCxn id="20" idx="2"/>
          </p:cNvCxnSpPr>
          <p:nvPr/>
        </p:nvCxnSpPr>
        <p:spPr>
          <a:xfrm flipV="1">
            <a:off x="7072119" y="1722787"/>
            <a:ext cx="2597586" cy="1528590"/>
          </a:xfrm>
          <a:prstGeom prst="straightConnector1">
            <a:avLst/>
          </a:prstGeom>
          <a:ln w="19050" cap="flat" cmpd="sng" algn="ctr">
            <a:solidFill>
              <a:schemeClr val="accent6"/>
            </a:solidFill>
            <a:prstDash val="sysDot"/>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63" name="Google Shape;388;p35">
            <a:extLst>
              <a:ext uri="{FF2B5EF4-FFF2-40B4-BE49-F238E27FC236}">
                <a16:creationId xmlns:a16="http://schemas.microsoft.com/office/drawing/2014/main" id="{B0E66F34-AF29-764E-FCD6-71AA509DC35C}"/>
              </a:ext>
            </a:extLst>
          </p:cNvPr>
          <p:cNvCxnSpPr>
            <a:cxnSpLocks/>
            <a:stCxn id="57" idx="1"/>
            <a:endCxn id="20" idx="2"/>
          </p:cNvCxnSpPr>
          <p:nvPr/>
        </p:nvCxnSpPr>
        <p:spPr>
          <a:xfrm flipH="1" flipV="1">
            <a:off x="9669705" y="1722787"/>
            <a:ext cx="522373" cy="1538305"/>
          </a:xfrm>
          <a:prstGeom prst="straightConnector1">
            <a:avLst/>
          </a:prstGeom>
          <a:ln w="19050" cap="flat" cmpd="sng" algn="ctr">
            <a:solidFill>
              <a:schemeClr val="accent6"/>
            </a:solidFill>
            <a:prstDash val="sysDot"/>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66" name="Google Shape;388;p35">
            <a:extLst>
              <a:ext uri="{FF2B5EF4-FFF2-40B4-BE49-F238E27FC236}">
                <a16:creationId xmlns:a16="http://schemas.microsoft.com/office/drawing/2014/main" id="{96ACC824-90CB-0AF6-E494-863B0FFF55EB}"/>
              </a:ext>
            </a:extLst>
          </p:cNvPr>
          <p:cNvCxnSpPr>
            <a:cxnSpLocks/>
            <a:stCxn id="56" idx="1"/>
            <a:endCxn id="20" idx="3"/>
          </p:cNvCxnSpPr>
          <p:nvPr/>
        </p:nvCxnSpPr>
        <p:spPr>
          <a:xfrm flipH="1">
            <a:off x="9745980" y="1568707"/>
            <a:ext cx="446098" cy="0"/>
          </a:xfrm>
          <a:prstGeom prst="straightConnector1">
            <a:avLst/>
          </a:prstGeom>
          <a:ln w="19050" cap="flat" cmpd="sng" algn="ctr">
            <a:solidFill>
              <a:schemeClr val="accent6"/>
            </a:solidFill>
            <a:prstDash val="sysDot"/>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69" name="Google Shape;388;p35">
            <a:extLst>
              <a:ext uri="{FF2B5EF4-FFF2-40B4-BE49-F238E27FC236}">
                <a16:creationId xmlns:a16="http://schemas.microsoft.com/office/drawing/2014/main" id="{CE5780A6-8FAC-42F7-995C-32496125DB6B}"/>
              </a:ext>
            </a:extLst>
          </p:cNvPr>
          <p:cNvCxnSpPr>
            <a:cxnSpLocks/>
            <a:stCxn id="57" idx="0"/>
            <a:endCxn id="58" idx="2"/>
          </p:cNvCxnSpPr>
          <p:nvPr/>
        </p:nvCxnSpPr>
        <p:spPr>
          <a:xfrm flipV="1">
            <a:off x="10268354" y="1722787"/>
            <a:ext cx="228826" cy="1384224"/>
          </a:xfrm>
          <a:prstGeom prst="straightConnector1">
            <a:avLst/>
          </a:prstGeom>
          <a:ln w="19050" cap="flat" cmpd="sng" algn="ctr">
            <a:solidFill>
              <a:schemeClr val="accent6"/>
            </a:solidFill>
            <a:prstDash val="sysDot"/>
            <a:round/>
            <a:headEnd type="triangle" w="med" len="med"/>
            <a:tailEnd type="triangl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64263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B705D52-D2F1-4E44-A231-77C8E0318355}"/>
              </a:ext>
            </a:extLst>
          </p:cNvPr>
          <p:cNvSpPr>
            <a:spLocks noGrp="1"/>
          </p:cNvSpPr>
          <p:nvPr>
            <p:ph type="sldNum" sz="quarter" idx="10"/>
          </p:nvPr>
        </p:nvSpPr>
        <p:spPr/>
        <p:txBody>
          <a:bodyPr/>
          <a:lstStyle/>
          <a:p>
            <a:fld id="{BBA0E613-80D9-3349-88CE-4F65F8F2CA60}" type="slidenum">
              <a:rPr lang="en-US" smtClean="0"/>
              <a:pPr/>
              <a:t>11</a:t>
            </a:fld>
            <a:endParaRPr lang="en-US"/>
          </a:p>
        </p:txBody>
      </p:sp>
      <p:sp>
        <p:nvSpPr>
          <p:cNvPr id="2" name="Content Placeholder 1">
            <a:extLst>
              <a:ext uri="{FF2B5EF4-FFF2-40B4-BE49-F238E27FC236}">
                <a16:creationId xmlns:a16="http://schemas.microsoft.com/office/drawing/2014/main" id="{BD1AFA2E-15D7-0A45-82AA-EB1FADAE9896}"/>
              </a:ext>
            </a:extLst>
          </p:cNvPr>
          <p:cNvSpPr>
            <a:spLocks noGrp="1"/>
          </p:cNvSpPr>
          <p:nvPr>
            <p:ph sz="quarter" idx="11"/>
          </p:nvPr>
        </p:nvSpPr>
        <p:spPr>
          <a:xfrm>
            <a:off x="331774" y="1066710"/>
            <a:ext cx="11236339" cy="4898278"/>
          </a:xfrm>
        </p:spPr>
        <p:txBody>
          <a:bodyPr/>
          <a:lstStyle/>
          <a:p>
            <a:pPr>
              <a:spcBef>
                <a:spcPts val="0"/>
              </a:spcBef>
            </a:pPr>
            <a:r>
              <a:rPr lang="en-GB" sz="2400" dirty="0"/>
              <a:t>Serverless functions present new challenges for modern CPUs</a:t>
            </a:r>
          </a:p>
          <a:p>
            <a:pPr marL="342900" indent="-342900">
              <a:spcBef>
                <a:spcPts val="0"/>
              </a:spcBef>
              <a:buFont typeface="Wingdings" panose="05000000000000000000" pitchFamily="2" charset="2"/>
              <a:buChar char="à"/>
            </a:pPr>
            <a:r>
              <a:rPr lang="en-GB" sz="2000" dirty="0">
                <a:sym typeface="Wingdings" panose="05000000000000000000" pitchFamily="2" charset="2"/>
              </a:rPr>
              <a:t>Unique workload characteristics have limited support in conventional microarchitecture.</a:t>
            </a:r>
          </a:p>
          <a:p>
            <a:pPr marL="342900" indent="-342900">
              <a:spcBef>
                <a:spcPts val="0"/>
              </a:spcBef>
              <a:buFont typeface="Wingdings" panose="05000000000000000000" pitchFamily="2" charset="2"/>
              <a:buChar char="à"/>
            </a:pPr>
            <a:r>
              <a:rPr lang="en-GB" sz="2000" b="1" dirty="0"/>
              <a:t>Urgent need for more research in hardware for serverless</a:t>
            </a:r>
          </a:p>
          <a:p>
            <a:pPr>
              <a:spcBef>
                <a:spcPts val="0"/>
              </a:spcBef>
            </a:pPr>
            <a:endParaRPr lang="en-GB" sz="2000" dirty="0"/>
          </a:p>
          <a:p>
            <a:pPr>
              <a:spcBef>
                <a:spcPts val="0"/>
              </a:spcBef>
            </a:pPr>
            <a:r>
              <a:rPr lang="en-GB" sz="2400" dirty="0"/>
              <a:t>Unique workload characteristics have new requirements on research platforms</a:t>
            </a:r>
          </a:p>
          <a:p>
            <a:pPr marL="355600" lvl="1" indent="-355600">
              <a:spcBef>
                <a:spcPts val="0"/>
              </a:spcBef>
              <a:buFont typeface="Wingdings" panose="05000000000000000000" pitchFamily="2" charset="2"/>
              <a:buChar char="à"/>
            </a:pPr>
            <a:r>
              <a:rPr lang="en-GB" sz="2000" dirty="0"/>
              <a:t>Short execution time require to model the full system / software stack</a:t>
            </a:r>
          </a:p>
          <a:p>
            <a:pPr marL="355600" lvl="1" indent="-355600">
              <a:spcBef>
                <a:spcPts val="0"/>
              </a:spcBef>
              <a:buFont typeface="Wingdings" panose="05000000000000000000" pitchFamily="2" charset="2"/>
              <a:buChar char="à"/>
            </a:pPr>
            <a:r>
              <a:rPr lang="en-GB" sz="2000" dirty="0"/>
              <a:t>Simplifications in the software stack and test setup result incomplete results</a:t>
            </a:r>
          </a:p>
          <a:p>
            <a:pPr marL="355600" lvl="1" indent="-355600">
              <a:spcBef>
                <a:spcPts val="0"/>
              </a:spcBef>
              <a:buFont typeface="Wingdings" panose="05000000000000000000" pitchFamily="2" charset="2"/>
              <a:buChar char="à"/>
            </a:pPr>
            <a:endParaRPr lang="en-GB" sz="2000" dirty="0"/>
          </a:p>
          <a:p>
            <a:pPr marL="0" lvl="1" indent="0">
              <a:spcBef>
                <a:spcPts val="0"/>
              </a:spcBef>
              <a:buNone/>
            </a:pPr>
            <a:r>
              <a:rPr lang="en-GB" sz="2400" b="1" dirty="0"/>
              <a:t>vSwarm-u: </a:t>
            </a:r>
            <a:r>
              <a:rPr lang="en-GB" sz="2400" dirty="0"/>
              <a:t>Framework for microarchitectural research of serverless workloads.</a:t>
            </a:r>
          </a:p>
          <a:p>
            <a:pPr marL="355600" lvl="1" indent="-355600">
              <a:spcBef>
                <a:spcPts val="0"/>
              </a:spcBef>
              <a:buFont typeface="Wingdings" panose="05000000000000000000" pitchFamily="2" charset="2"/>
              <a:buChar char="à"/>
            </a:pPr>
            <a:r>
              <a:rPr lang="en-GB" sz="2000" dirty="0"/>
              <a:t>Modern software stack to simulate </a:t>
            </a:r>
            <a:r>
              <a:rPr lang="en-GB" sz="2000" b="1" dirty="0"/>
              <a:t>containerized workloads</a:t>
            </a:r>
            <a:r>
              <a:rPr lang="en-GB" sz="2000" dirty="0"/>
              <a:t> with gem5</a:t>
            </a:r>
          </a:p>
          <a:p>
            <a:pPr marL="355600" lvl="1" indent="-355600">
              <a:spcBef>
                <a:spcPts val="0"/>
              </a:spcBef>
              <a:buFont typeface="Wingdings" panose="05000000000000000000" pitchFamily="2" charset="2"/>
              <a:buChar char="à"/>
            </a:pPr>
            <a:r>
              <a:rPr lang="en-GB" sz="2000" dirty="0"/>
              <a:t>Robust test infrastructure to do detailed evaluation</a:t>
            </a:r>
          </a:p>
          <a:p>
            <a:endParaRPr lang="en-US" sz="2300" dirty="0">
              <a:cs typeface="+mn-cs"/>
            </a:endParaRPr>
          </a:p>
        </p:txBody>
      </p:sp>
      <p:sp>
        <p:nvSpPr>
          <p:cNvPr id="4" name="Title 3">
            <a:extLst>
              <a:ext uri="{FF2B5EF4-FFF2-40B4-BE49-F238E27FC236}">
                <a16:creationId xmlns:a16="http://schemas.microsoft.com/office/drawing/2014/main" id="{AA028B20-3276-9748-BB3D-2EDADB531035}"/>
              </a:ext>
            </a:extLst>
          </p:cNvPr>
          <p:cNvSpPr>
            <a:spLocks noGrp="1"/>
          </p:cNvSpPr>
          <p:nvPr>
            <p:ph type="title"/>
          </p:nvPr>
        </p:nvSpPr>
        <p:spPr/>
        <p:txBody>
          <a:bodyPr/>
          <a:lstStyle/>
          <a:p>
            <a:r>
              <a:rPr lang="en-US" dirty="0"/>
              <a:t>Takeaways</a:t>
            </a:r>
          </a:p>
        </p:txBody>
      </p:sp>
      <p:sp>
        <p:nvSpPr>
          <p:cNvPr id="11" name="Text Placeholder 10">
            <a:extLst>
              <a:ext uri="{FF2B5EF4-FFF2-40B4-BE49-F238E27FC236}">
                <a16:creationId xmlns:a16="http://schemas.microsoft.com/office/drawing/2014/main" id="{B7460532-6CD9-0E9B-5B9F-13C6FA289AED}"/>
              </a:ext>
            </a:extLst>
          </p:cNvPr>
          <p:cNvSpPr>
            <a:spLocks noGrp="1"/>
          </p:cNvSpPr>
          <p:nvPr>
            <p:ph type="body" sz="quarter" idx="12"/>
          </p:nvPr>
        </p:nvSpPr>
        <p:spPr/>
        <p:txBody>
          <a:bodyPr/>
          <a:lstStyle/>
          <a:p>
            <a:r>
              <a:rPr lang="en-GB" dirty="0"/>
              <a:t>Enabled Microarchitectural research for serverless</a:t>
            </a:r>
          </a:p>
        </p:txBody>
      </p:sp>
      <p:sp>
        <p:nvSpPr>
          <p:cNvPr id="5" name="Footer Placeholder 4">
            <a:extLst>
              <a:ext uri="{FF2B5EF4-FFF2-40B4-BE49-F238E27FC236}">
                <a16:creationId xmlns:a16="http://schemas.microsoft.com/office/drawing/2014/main" id="{B6E52027-79A1-B7EC-3BE9-58D8253FD207}"/>
              </a:ext>
            </a:extLst>
          </p:cNvPr>
          <p:cNvSpPr>
            <a:spLocks noGrp="1"/>
          </p:cNvSpPr>
          <p:nvPr>
            <p:ph type="ftr" sz="quarter" idx="13"/>
          </p:nvPr>
        </p:nvSpPr>
        <p:spPr/>
        <p:txBody>
          <a:bodyPr/>
          <a:lstStyle/>
          <a:p>
            <a:pPr algn="l"/>
            <a:r>
              <a:rPr lang="en-GB"/>
              <a:t>vSwarm-u: Microarchitectual Research for Serverless</a:t>
            </a:r>
            <a:endParaRPr lang="en-GB" dirty="0"/>
          </a:p>
        </p:txBody>
      </p:sp>
    </p:spTree>
    <p:custDataLst>
      <p:tags r:id="rId1"/>
    </p:custDataLst>
    <p:extLst>
      <p:ext uri="{BB962C8B-B14F-4D97-AF65-F5344CB8AC3E}">
        <p14:creationId xmlns:p14="http://schemas.microsoft.com/office/powerpoint/2010/main" val="4234095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9" name="Title 5">
            <a:extLst>
              <a:ext uri="{FF2B5EF4-FFF2-40B4-BE49-F238E27FC236}">
                <a16:creationId xmlns:a16="http://schemas.microsoft.com/office/drawing/2014/main" id="{84EF221F-3C94-F4DD-048D-6A529BE309D7}"/>
              </a:ext>
            </a:extLst>
          </p:cNvPr>
          <p:cNvSpPr txBox="1">
            <a:spLocks/>
          </p:cNvSpPr>
          <p:nvPr/>
        </p:nvSpPr>
        <p:spPr>
          <a:xfrm>
            <a:off x="1102784" y="935665"/>
            <a:ext cx="10363200" cy="1251925"/>
          </a:xfrm>
          <a:prstGeom prst="rect">
            <a:avLst/>
          </a:prstGeom>
        </p:spPr>
        <p:txBody>
          <a:bodyPr/>
          <a:lstStyle>
            <a:lvl1pPr algn="l" rtl="0" eaLnBrk="1" fontAlgn="base" hangingPunct="1">
              <a:lnSpc>
                <a:spcPct val="80000"/>
              </a:lnSpc>
              <a:spcBef>
                <a:spcPct val="0"/>
              </a:spcBef>
              <a:spcAft>
                <a:spcPct val="0"/>
              </a:spcAft>
              <a:defRPr lang="en-US" sz="3600" kern="0" dirty="0">
                <a:solidFill>
                  <a:srgbClr val="C00000"/>
                </a:solidFill>
                <a:latin typeface="Times" panose="02020603050405020304" pitchFamily="18" charset="0"/>
                <a:ea typeface="+mj-ea"/>
                <a:cs typeface="Times" panose="02020603050405020304" pitchFamily="18" charset="0"/>
              </a:defRPr>
            </a:lvl1pPr>
            <a:lvl2pPr algn="l" rtl="0" eaLnBrk="1" fontAlgn="base" hangingPunct="1">
              <a:lnSpc>
                <a:spcPct val="80000"/>
              </a:lnSpc>
              <a:spcBef>
                <a:spcPct val="0"/>
              </a:spcBef>
              <a:spcAft>
                <a:spcPct val="0"/>
              </a:spcAft>
              <a:defRPr sz="3600">
                <a:solidFill>
                  <a:srgbClr val="CF103A"/>
                </a:solidFill>
                <a:latin typeface="Times" charset="0"/>
                <a:ea typeface="ＭＳ Ｐゴシック" charset="0"/>
              </a:defRPr>
            </a:lvl2pPr>
            <a:lvl3pPr algn="l" rtl="0" eaLnBrk="1" fontAlgn="base" hangingPunct="1">
              <a:lnSpc>
                <a:spcPct val="80000"/>
              </a:lnSpc>
              <a:spcBef>
                <a:spcPct val="0"/>
              </a:spcBef>
              <a:spcAft>
                <a:spcPct val="0"/>
              </a:spcAft>
              <a:defRPr sz="3600">
                <a:solidFill>
                  <a:srgbClr val="CF103A"/>
                </a:solidFill>
                <a:latin typeface="Times" charset="0"/>
                <a:ea typeface="ＭＳ Ｐゴシック" charset="0"/>
              </a:defRPr>
            </a:lvl3pPr>
            <a:lvl4pPr algn="l" rtl="0" eaLnBrk="1" fontAlgn="base" hangingPunct="1">
              <a:lnSpc>
                <a:spcPct val="80000"/>
              </a:lnSpc>
              <a:spcBef>
                <a:spcPct val="0"/>
              </a:spcBef>
              <a:spcAft>
                <a:spcPct val="0"/>
              </a:spcAft>
              <a:defRPr sz="3600">
                <a:solidFill>
                  <a:srgbClr val="CF103A"/>
                </a:solidFill>
                <a:latin typeface="Times" charset="0"/>
                <a:ea typeface="ＭＳ Ｐゴシック" charset="0"/>
              </a:defRPr>
            </a:lvl4pPr>
            <a:lvl5pPr algn="l" rtl="0" eaLnBrk="1" fontAlgn="base" hangingPunct="1">
              <a:lnSpc>
                <a:spcPct val="80000"/>
              </a:lnSpc>
              <a:spcBef>
                <a:spcPct val="0"/>
              </a:spcBef>
              <a:spcAft>
                <a:spcPct val="0"/>
              </a:spcAft>
              <a:defRPr sz="3600">
                <a:solidFill>
                  <a:srgbClr val="CF103A"/>
                </a:solidFill>
                <a:latin typeface="Times" charset="0"/>
                <a:ea typeface="ＭＳ Ｐゴシック" charset="0"/>
              </a:defRPr>
            </a:lvl5pPr>
            <a:lvl6pPr marL="456518" algn="l" rtl="0" eaLnBrk="1" fontAlgn="base" hangingPunct="1">
              <a:lnSpc>
                <a:spcPct val="80000"/>
              </a:lnSpc>
              <a:spcBef>
                <a:spcPct val="0"/>
              </a:spcBef>
              <a:spcAft>
                <a:spcPct val="0"/>
              </a:spcAft>
              <a:defRPr sz="3600">
                <a:solidFill>
                  <a:srgbClr val="CF103A"/>
                </a:solidFill>
                <a:latin typeface="Times" charset="0"/>
                <a:ea typeface="ＭＳ Ｐゴシック" charset="0"/>
              </a:defRPr>
            </a:lvl6pPr>
            <a:lvl7pPr marL="913035" algn="l" rtl="0" eaLnBrk="1" fontAlgn="base" hangingPunct="1">
              <a:lnSpc>
                <a:spcPct val="80000"/>
              </a:lnSpc>
              <a:spcBef>
                <a:spcPct val="0"/>
              </a:spcBef>
              <a:spcAft>
                <a:spcPct val="0"/>
              </a:spcAft>
              <a:defRPr sz="3600">
                <a:solidFill>
                  <a:srgbClr val="CF103A"/>
                </a:solidFill>
                <a:latin typeface="Times" charset="0"/>
                <a:ea typeface="ＭＳ Ｐゴシック" charset="0"/>
              </a:defRPr>
            </a:lvl7pPr>
            <a:lvl8pPr marL="1369553" algn="l" rtl="0" eaLnBrk="1" fontAlgn="base" hangingPunct="1">
              <a:lnSpc>
                <a:spcPct val="80000"/>
              </a:lnSpc>
              <a:spcBef>
                <a:spcPct val="0"/>
              </a:spcBef>
              <a:spcAft>
                <a:spcPct val="0"/>
              </a:spcAft>
              <a:defRPr sz="3600">
                <a:solidFill>
                  <a:srgbClr val="CF103A"/>
                </a:solidFill>
                <a:latin typeface="Times" charset="0"/>
                <a:ea typeface="ＭＳ Ｐゴシック" charset="0"/>
              </a:defRPr>
            </a:lvl8pPr>
            <a:lvl9pPr marL="1826073" algn="l" rtl="0" eaLnBrk="1" fontAlgn="base" hangingPunct="1">
              <a:lnSpc>
                <a:spcPct val="80000"/>
              </a:lnSpc>
              <a:spcBef>
                <a:spcPct val="0"/>
              </a:spcBef>
              <a:spcAft>
                <a:spcPct val="0"/>
              </a:spcAft>
              <a:defRPr sz="3600">
                <a:solidFill>
                  <a:srgbClr val="CF103A"/>
                </a:solidFill>
                <a:latin typeface="Times" charset="0"/>
                <a:ea typeface="ＭＳ Ｐゴシック" charset="0"/>
              </a:defRPr>
            </a:lvl9pPr>
          </a:lstStyle>
          <a:p>
            <a:pPr defTabSz="914400"/>
            <a:br>
              <a:rPr lang="en-GB" sz="1200" b="1" dirty="0"/>
            </a:br>
            <a:r>
              <a:rPr lang="en-GB" b="1" dirty="0"/>
              <a:t>Thank you!</a:t>
            </a:r>
            <a:br>
              <a:rPr lang="en-GB" sz="2400" b="1" dirty="0"/>
            </a:br>
            <a:br>
              <a:rPr lang="en-GB" sz="2400" b="1" dirty="0"/>
            </a:br>
            <a:r>
              <a:rPr lang="en-GB" sz="2400" b="1" dirty="0"/>
              <a:t>	</a:t>
            </a:r>
            <a:r>
              <a:rPr lang="en-GB" sz="5400" b="1" dirty="0"/>
              <a:t>Questions</a:t>
            </a:r>
            <a:r>
              <a:rPr lang="en-GB" sz="4000" b="1" dirty="0"/>
              <a:t>?</a:t>
            </a:r>
          </a:p>
        </p:txBody>
      </p:sp>
      <p:sp>
        <p:nvSpPr>
          <p:cNvPr id="10" name="Content Placeholder 2">
            <a:extLst>
              <a:ext uri="{FF2B5EF4-FFF2-40B4-BE49-F238E27FC236}">
                <a16:creationId xmlns:a16="http://schemas.microsoft.com/office/drawing/2014/main" id="{39D1F830-7E3B-DD92-163D-1D088338107A}"/>
              </a:ext>
            </a:extLst>
          </p:cNvPr>
          <p:cNvSpPr txBox="1">
            <a:spLocks/>
          </p:cNvSpPr>
          <p:nvPr/>
        </p:nvSpPr>
        <p:spPr>
          <a:xfrm>
            <a:off x="1105958" y="2279962"/>
            <a:ext cx="9980083" cy="2423499"/>
          </a:xfrm>
          <a:prstGeom prst="rect">
            <a:avLst/>
          </a:prstGeom>
        </p:spPr>
        <p:txBody>
          <a:bodyPr/>
          <a:lstStyle>
            <a:lvl1pPr marL="180975" indent="-180975" algn="l" rtl="0" eaLnBrk="1" fontAlgn="base" hangingPunct="1">
              <a:spcBef>
                <a:spcPts val="600"/>
              </a:spcBef>
              <a:spcAft>
                <a:spcPct val="0"/>
              </a:spcAft>
              <a:buClr>
                <a:srgbClr val="CF103A"/>
              </a:buClr>
              <a:buFont typeface="Arial" panose="020B0604020202020204" pitchFamily="34" charset="0"/>
              <a:buChar char="•"/>
              <a:defRPr sz="2700">
                <a:solidFill>
                  <a:srgbClr val="002244"/>
                </a:solidFill>
                <a:latin typeface="+mn-lt"/>
                <a:ea typeface="+mn-ea"/>
                <a:cs typeface="+mn-cs"/>
              </a:defRPr>
            </a:lvl1pPr>
            <a:lvl2pPr marL="355600" indent="-177800" algn="l" rtl="0" eaLnBrk="1" fontAlgn="base" hangingPunct="1">
              <a:spcBef>
                <a:spcPts val="600"/>
              </a:spcBef>
              <a:spcAft>
                <a:spcPct val="0"/>
              </a:spcAft>
              <a:buClr>
                <a:srgbClr val="CF103A"/>
              </a:buClr>
              <a:buFont typeface="Arial" panose="020B0604020202020204" pitchFamily="34" charset="0"/>
              <a:buChar char="•"/>
              <a:defRPr sz="2300">
                <a:solidFill>
                  <a:srgbClr val="002244"/>
                </a:solidFill>
                <a:latin typeface="+mn-lt"/>
                <a:ea typeface="+mn-ea"/>
              </a:defRPr>
            </a:lvl2pPr>
            <a:lvl3pPr marL="534988" indent="-173038" algn="l" rtl="0" eaLnBrk="1" fontAlgn="base" hangingPunct="1">
              <a:spcBef>
                <a:spcPts val="600"/>
              </a:spcBef>
              <a:spcAft>
                <a:spcPct val="0"/>
              </a:spcAft>
              <a:buClr>
                <a:srgbClr val="CF103A"/>
              </a:buClr>
              <a:buFont typeface="Times" charset="0"/>
              <a:buChar char="•"/>
              <a:defRPr sz="2000">
                <a:solidFill>
                  <a:srgbClr val="002244"/>
                </a:solidFill>
                <a:latin typeface="+mn-lt"/>
                <a:ea typeface="+mn-ea"/>
              </a:defRPr>
            </a:lvl3pPr>
            <a:lvl4pPr marL="720725" indent="-177800" algn="l" rtl="0" eaLnBrk="1" fontAlgn="base" hangingPunct="1">
              <a:spcBef>
                <a:spcPts val="600"/>
              </a:spcBef>
              <a:spcAft>
                <a:spcPct val="0"/>
              </a:spcAft>
              <a:buClr>
                <a:srgbClr val="CF103A"/>
              </a:buClr>
              <a:buFont typeface="Arial" panose="020B0604020202020204" pitchFamily="34" charset="0"/>
              <a:buChar char="•"/>
              <a:defRPr sz="2000">
                <a:solidFill>
                  <a:srgbClr val="002244"/>
                </a:solidFill>
                <a:latin typeface="+mn-lt"/>
                <a:ea typeface="+mn-ea"/>
              </a:defRPr>
            </a:lvl4pPr>
            <a:lvl5pPr marL="896938" indent="-180975" algn="l" rtl="0" eaLnBrk="1" fontAlgn="base" hangingPunct="1">
              <a:spcBef>
                <a:spcPts val="600"/>
              </a:spcBef>
              <a:spcAft>
                <a:spcPct val="0"/>
              </a:spcAft>
              <a:buClr>
                <a:srgbClr val="CF103A"/>
              </a:buClr>
              <a:buFont typeface="Times" charset="0"/>
              <a:buChar char="•"/>
              <a:defRPr sz="2000">
                <a:solidFill>
                  <a:srgbClr val="002244"/>
                </a:solidFill>
                <a:latin typeface="+mn-lt"/>
                <a:ea typeface="+mn-ea"/>
              </a:defRPr>
            </a:lvl5pPr>
            <a:lvl6pPr marL="2166877" indent="-185457" algn="l" rtl="0" eaLnBrk="1" fontAlgn="base" hangingPunct="1">
              <a:spcBef>
                <a:spcPct val="40000"/>
              </a:spcBef>
              <a:spcAft>
                <a:spcPct val="0"/>
              </a:spcAft>
              <a:buClr>
                <a:srgbClr val="CF103A"/>
              </a:buClr>
              <a:buFont typeface="Times" charset="0"/>
              <a:buChar char="•"/>
              <a:defRPr>
                <a:solidFill>
                  <a:srgbClr val="002244"/>
                </a:solidFill>
                <a:latin typeface="+mn-lt"/>
                <a:ea typeface="+mn-ea"/>
              </a:defRPr>
            </a:lvl6pPr>
            <a:lvl7pPr marL="2623389" indent="-185457" algn="l" rtl="0" eaLnBrk="1" fontAlgn="base" hangingPunct="1">
              <a:spcBef>
                <a:spcPct val="40000"/>
              </a:spcBef>
              <a:spcAft>
                <a:spcPct val="0"/>
              </a:spcAft>
              <a:buClr>
                <a:srgbClr val="CF103A"/>
              </a:buClr>
              <a:buFont typeface="Times" charset="0"/>
              <a:buChar char="•"/>
              <a:defRPr>
                <a:solidFill>
                  <a:srgbClr val="002244"/>
                </a:solidFill>
                <a:latin typeface="+mn-lt"/>
                <a:ea typeface="+mn-ea"/>
              </a:defRPr>
            </a:lvl7pPr>
            <a:lvl8pPr marL="3079909" indent="-185457" algn="l" rtl="0" eaLnBrk="1" fontAlgn="base" hangingPunct="1">
              <a:spcBef>
                <a:spcPct val="40000"/>
              </a:spcBef>
              <a:spcAft>
                <a:spcPct val="0"/>
              </a:spcAft>
              <a:buClr>
                <a:srgbClr val="CF103A"/>
              </a:buClr>
              <a:buFont typeface="Times" charset="0"/>
              <a:buChar char="•"/>
              <a:defRPr>
                <a:solidFill>
                  <a:srgbClr val="002244"/>
                </a:solidFill>
                <a:latin typeface="+mn-lt"/>
                <a:ea typeface="+mn-ea"/>
              </a:defRPr>
            </a:lvl8pPr>
            <a:lvl9pPr marL="3536428" indent="-185457" algn="l" rtl="0" eaLnBrk="1" fontAlgn="base" hangingPunct="1">
              <a:spcBef>
                <a:spcPct val="40000"/>
              </a:spcBef>
              <a:spcAft>
                <a:spcPct val="0"/>
              </a:spcAft>
              <a:buClr>
                <a:srgbClr val="CF103A"/>
              </a:buClr>
              <a:buFont typeface="Times" charset="0"/>
              <a:buChar char="•"/>
              <a:defRPr>
                <a:solidFill>
                  <a:srgbClr val="002244"/>
                </a:solidFill>
                <a:latin typeface="+mn-lt"/>
                <a:ea typeface="+mn-ea"/>
              </a:defRPr>
            </a:lvl9pPr>
          </a:lstStyle>
          <a:p>
            <a:pPr marL="0" indent="0" algn="ctr" defTabSz="914400">
              <a:buNone/>
            </a:pPr>
            <a:br>
              <a:rPr lang="en-US" sz="4000" u="sng" kern="0" dirty="0">
                <a:solidFill>
                  <a:schemeClr val="accent6">
                    <a:lumMod val="50000"/>
                  </a:schemeClr>
                </a:solidFill>
              </a:rPr>
            </a:br>
            <a:r>
              <a:rPr lang="en-US" kern="0" dirty="0">
                <a:solidFill>
                  <a:schemeClr val="accent6">
                    <a:lumMod val="50000"/>
                  </a:schemeClr>
                </a:solidFill>
                <a:latin typeface="Gill Sans MT" panose="020B0502020104020203" pitchFamily="34" charset="0"/>
              </a:rPr>
              <a:t>Start Microarchitectural Research for Serverless:</a:t>
            </a:r>
          </a:p>
          <a:p>
            <a:pPr marL="0" indent="0" algn="ctr" defTabSz="914400">
              <a:buNone/>
            </a:pPr>
            <a:r>
              <a:rPr lang="en-US" kern="0" dirty="0">
                <a:latin typeface="Gill Sans MT" panose="020B0502020104020203" pitchFamily="34" charset="0"/>
                <a:hlinkClick r:id="rId3"/>
              </a:rPr>
              <a:t>https://github.com/ease-lab/vSwarm-u</a:t>
            </a:r>
            <a:endParaRPr lang="en-US" kern="0" dirty="0">
              <a:latin typeface="Gill Sans MT" panose="020B0502020104020203" pitchFamily="34" charset="0"/>
            </a:endParaRPr>
          </a:p>
          <a:p>
            <a:pPr marL="0" indent="0" algn="ctr" defTabSz="914400">
              <a:buNone/>
            </a:pPr>
            <a:br>
              <a:rPr lang="en-US" sz="2000" u="sng" kern="0" dirty="0">
                <a:solidFill>
                  <a:srgbClr val="002060"/>
                </a:solidFill>
                <a:latin typeface="Gill Sans MT" panose="020B0502020104020203" pitchFamily="34" charset="0"/>
              </a:rPr>
            </a:br>
            <a:endParaRPr lang="en-US" sz="2800" b="1" kern="0" dirty="0">
              <a:latin typeface="+mj-lt"/>
            </a:endParaRPr>
          </a:p>
          <a:p>
            <a:pPr algn="ctr" defTabSz="914400"/>
            <a:endParaRPr lang="en-GB" kern="0" dirty="0">
              <a:latin typeface="+mj-lt"/>
            </a:endParaRPr>
          </a:p>
        </p:txBody>
      </p:sp>
      <p:pic>
        <p:nvPicPr>
          <p:cNvPr id="20" name="Google Shape;438;p38">
            <a:extLst>
              <a:ext uri="{FF2B5EF4-FFF2-40B4-BE49-F238E27FC236}">
                <a16:creationId xmlns:a16="http://schemas.microsoft.com/office/drawing/2014/main" id="{FEAF0881-DF2A-2D65-7FDB-CFE7C9C391A4}"/>
              </a:ext>
            </a:extLst>
          </p:cNvPr>
          <p:cNvPicPr preferRelativeResize="0"/>
          <p:nvPr/>
        </p:nvPicPr>
        <p:blipFill>
          <a:blip r:embed="rId4">
            <a:alphaModFix/>
          </a:blip>
          <a:stretch>
            <a:fillRect/>
          </a:stretch>
        </p:blipFill>
        <p:spPr>
          <a:xfrm>
            <a:off x="6593824" y="4331508"/>
            <a:ext cx="1438349" cy="1497452"/>
          </a:xfrm>
          <a:prstGeom prst="rect">
            <a:avLst/>
          </a:prstGeom>
          <a:noFill/>
          <a:ln>
            <a:noFill/>
          </a:ln>
        </p:spPr>
      </p:pic>
      <p:sp>
        <p:nvSpPr>
          <p:cNvPr id="21" name="Google Shape;439;p38">
            <a:extLst>
              <a:ext uri="{FF2B5EF4-FFF2-40B4-BE49-F238E27FC236}">
                <a16:creationId xmlns:a16="http://schemas.microsoft.com/office/drawing/2014/main" id="{4813C4C3-6C0B-B174-984E-A343B6212E0B}"/>
              </a:ext>
            </a:extLst>
          </p:cNvPr>
          <p:cNvSpPr/>
          <p:nvPr/>
        </p:nvSpPr>
        <p:spPr>
          <a:xfrm>
            <a:off x="5671622" y="4670954"/>
            <a:ext cx="852374" cy="81856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pic>
        <p:nvPicPr>
          <p:cNvPr id="22" name="Picture 21" descr="Icon&#10;&#10;Description automatically generated">
            <a:extLst>
              <a:ext uri="{FF2B5EF4-FFF2-40B4-BE49-F238E27FC236}">
                <a16:creationId xmlns:a16="http://schemas.microsoft.com/office/drawing/2014/main" id="{1781C534-DA1C-6F96-8F0F-9B71019B30A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84900" y="4482971"/>
            <a:ext cx="1438349" cy="1194526"/>
          </a:xfrm>
          <a:prstGeom prst="rect">
            <a:avLst/>
          </a:prstGeom>
        </p:spPr>
      </p:pic>
    </p:spTree>
    <p:extLst>
      <p:ext uri="{BB962C8B-B14F-4D97-AF65-F5344CB8AC3E}">
        <p14:creationId xmlns:p14="http://schemas.microsoft.com/office/powerpoint/2010/main" val="2905324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 Placeholder 6">
            <a:extLst>
              <a:ext uri="{FF2B5EF4-FFF2-40B4-BE49-F238E27FC236}">
                <a16:creationId xmlns:a16="http://schemas.microsoft.com/office/drawing/2014/main" id="{4B21F482-1A71-98A2-2580-D914A46C7133}"/>
              </a:ext>
            </a:extLst>
          </p:cNvPr>
          <p:cNvSpPr txBox="1">
            <a:spLocks/>
          </p:cNvSpPr>
          <p:nvPr/>
        </p:nvSpPr>
        <p:spPr bwMode="auto">
          <a:xfrm>
            <a:off x="6285102" y="1038688"/>
            <a:ext cx="5353918" cy="3154552"/>
          </a:xfrm>
          <a:prstGeom prst="rect">
            <a:avLst/>
          </a:prstGeom>
          <a:solidFill>
            <a:schemeClr val="accent1">
              <a:lumMod val="60000"/>
              <a:lumOff val="40000"/>
              <a:alpha val="0"/>
            </a:schemeClr>
          </a:solidFill>
          <a:ln w="25400">
            <a:solidFill>
              <a:schemeClr val="accent1">
                <a:lumMod val="75000"/>
                <a:alpha val="48000"/>
              </a:schemeClr>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defPPr>
              <a:defRPr lang="en-US"/>
            </a:defPPr>
            <a:lvl1pPr marR="0" indent="0" algn="ctr" defTabSz="914400" eaLnBrk="0" fontAlgn="base" hangingPunct="0">
              <a:lnSpc>
                <a:spcPct val="100000"/>
              </a:lnSpc>
              <a:spcBef>
                <a:spcPct val="0"/>
              </a:spcBef>
              <a:spcAft>
                <a:spcPct val="0"/>
              </a:spcAft>
              <a:buClrTx/>
              <a:buSzTx/>
              <a:buFontTx/>
              <a:buNone/>
              <a:tabLst/>
              <a:defRPr sz="2000" b="1">
                <a:solidFill>
                  <a:schemeClr val="accent6">
                    <a:lumMod val="75000"/>
                  </a:schemeClr>
                </a:solidFill>
                <a:ea typeface="ＭＳ Ｐゴシック"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GB">
              <a:solidFill>
                <a:schemeClr val="accent1">
                  <a:lumMod val="75000"/>
                </a:schemeClr>
              </a:solidFill>
            </a:endParaRPr>
          </a:p>
        </p:txBody>
      </p:sp>
      <p:sp>
        <p:nvSpPr>
          <p:cNvPr id="199" name="Text Placeholder 6">
            <a:extLst>
              <a:ext uri="{FF2B5EF4-FFF2-40B4-BE49-F238E27FC236}">
                <a16:creationId xmlns:a16="http://schemas.microsoft.com/office/drawing/2014/main" id="{F617ECA2-A7CD-8089-1282-A923667F6982}"/>
              </a:ext>
            </a:extLst>
          </p:cNvPr>
          <p:cNvSpPr txBox="1">
            <a:spLocks/>
          </p:cNvSpPr>
          <p:nvPr/>
        </p:nvSpPr>
        <p:spPr bwMode="auto">
          <a:xfrm flipH="1">
            <a:off x="424796" y="1038687"/>
            <a:ext cx="5742203" cy="3154553"/>
          </a:xfrm>
          <a:prstGeom prst="rect">
            <a:avLst/>
          </a:prstGeom>
          <a:solidFill>
            <a:schemeClr val="accent6">
              <a:alpha val="0"/>
            </a:schemeClr>
          </a:solidFill>
          <a:ln w="25400">
            <a:solidFill>
              <a:schemeClr val="accent6">
                <a:alpha val="48000"/>
              </a:schemeClr>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defPPr>
              <a:defRPr lang="en-US"/>
            </a:defPPr>
            <a:lvl1pPr marR="0" indent="0" algn="ctr" defTabSz="914400" eaLnBrk="0" fontAlgn="base" hangingPunct="0">
              <a:lnSpc>
                <a:spcPct val="100000"/>
              </a:lnSpc>
              <a:spcBef>
                <a:spcPct val="0"/>
              </a:spcBef>
              <a:spcAft>
                <a:spcPct val="0"/>
              </a:spcAft>
              <a:buClrTx/>
              <a:buSzTx/>
              <a:buFontTx/>
              <a:buNone/>
              <a:tabLst/>
              <a:defRPr>
                <a:solidFill>
                  <a:schemeClr val="accent6">
                    <a:lumMod val="75000"/>
                  </a:schemeClr>
                </a:solidFill>
                <a:latin typeface="Times" charset="0"/>
                <a:ea typeface="ＭＳ Ｐゴシック"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GB" sz="2000" b="1">
              <a:latin typeface="+mn-lt"/>
            </a:endParaRPr>
          </a:p>
        </p:txBody>
      </p:sp>
      <p:sp>
        <p:nvSpPr>
          <p:cNvPr id="3" name="Slide Number Placeholder 2">
            <a:extLst>
              <a:ext uri="{FF2B5EF4-FFF2-40B4-BE49-F238E27FC236}">
                <a16:creationId xmlns:a16="http://schemas.microsoft.com/office/drawing/2014/main" id="{F8577B1D-89B5-4D38-9036-91C605A06616}"/>
              </a:ext>
            </a:extLst>
          </p:cNvPr>
          <p:cNvSpPr>
            <a:spLocks noGrp="1"/>
          </p:cNvSpPr>
          <p:nvPr>
            <p:ph type="sldNum" sz="quarter" idx="10"/>
          </p:nvPr>
        </p:nvSpPr>
        <p:spPr/>
        <p:txBody>
          <a:bodyPr/>
          <a:lstStyle/>
          <a:p>
            <a:fld id="{BBA0E613-80D9-3349-88CE-4F65F8F2CA60}" type="slidenum">
              <a:rPr lang="en-US" smtClean="0"/>
              <a:pPr/>
              <a:t>2</a:t>
            </a:fld>
            <a:endParaRPr lang="en-US"/>
          </a:p>
        </p:txBody>
      </p:sp>
      <p:sp>
        <p:nvSpPr>
          <p:cNvPr id="4" name="Title 3">
            <a:extLst>
              <a:ext uri="{FF2B5EF4-FFF2-40B4-BE49-F238E27FC236}">
                <a16:creationId xmlns:a16="http://schemas.microsoft.com/office/drawing/2014/main" id="{C7E15042-B6D6-4819-923C-C2F5E71F9C00}"/>
              </a:ext>
            </a:extLst>
          </p:cNvPr>
          <p:cNvSpPr>
            <a:spLocks noGrp="1"/>
          </p:cNvSpPr>
          <p:nvPr>
            <p:ph type="title"/>
          </p:nvPr>
        </p:nvSpPr>
        <p:spPr/>
        <p:txBody>
          <a:bodyPr/>
          <a:lstStyle/>
          <a:p>
            <a:r>
              <a:rPr lang="en-GB" sz="3400"/>
              <a:t>Cloud Applications: from Monoliths to Serverless</a:t>
            </a:r>
          </a:p>
        </p:txBody>
      </p:sp>
      <p:sp>
        <p:nvSpPr>
          <p:cNvPr id="322" name="Text Placeholder 321">
            <a:extLst>
              <a:ext uri="{FF2B5EF4-FFF2-40B4-BE49-F238E27FC236}">
                <a16:creationId xmlns:a16="http://schemas.microsoft.com/office/drawing/2014/main" id="{6B8C7D9E-DBD6-C458-BFBD-0E911E1F494B}"/>
              </a:ext>
            </a:extLst>
          </p:cNvPr>
          <p:cNvSpPr>
            <a:spLocks noGrp="1"/>
          </p:cNvSpPr>
          <p:nvPr>
            <p:ph type="body" sz="quarter" idx="13"/>
          </p:nvPr>
        </p:nvSpPr>
        <p:spPr>
          <a:xfrm>
            <a:off x="331774" y="6219202"/>
            <a:ext cx="11579702" cy="492658"/>
          </a:xfrm>
        </p:spPr>
        <p:txBody>
          <a:bodyPr/>
          <a:lstStyle/>
          <a:p>
            <a:r>
              <a:rPr lang="en-GB"/>
              <a:t>Serverless is big … and growing!</a:t>
            </a:r>
          </a:p>
          <a:p>
            <a:endParaRPr lang="en-GB"/>
          </a:p>
        </p:txBody>
      </p:sp>
      <p:sp>
        <p:nvSpPr>
          <p:cNvPr id="6" name="Footer Placeholder 5">
            <a:extLst>
              <a:ext uri="{FF2B5EF4-FFF2-40B4-BE49-F238E27FC236}">
                <a16:creationId xmlns:a16="http://schemas.microsoft.com/office/drawing/2014/main" id="{1A490C16-4592-DB28-7844-9EF2CD06FB15}"/>
              </a:ext>
            </a:extLst>
          </p:cNvPr>
          <p:cNvSpPr>
            <a:spLocks noGrp="1"/>
          </p:cNvSpPr>
          <p:nvPr>
            <p:ph type="ftr" sz="quarter" idx="14"/>
          </p:nvPr>
        </p:nvSpPr>
        <p:spPr/>
        <p:txBody>
          <a:bodyPr/>
          <a:lstStyle/>
          <a:p>
            <a:pPr algn="l"/>
            <a:r>
              <a:rPr lang="en-GB"/>
              <a:t>vSwarm-u: Microarchitectual Research for Serverless</a:t>
            </a:r>
          </a:p>
        </p:txBody>
      </p:sp>
      <p:sp>
        <p:nvSpPr>
          <p:cNvPr id="73" name="Content Placeholder 1">
            <a:extLst>
              <a:ext uri="{FF2B5EF4-FFF2-40B4-BE49-F238E27FC236}">
                <a16:creationId xmlns:a16="http://schemas.microsoft.com/office/drawing/2014/main" id="{EAA1E4DB-F2C8-30A4-08C1-E63D5FBA5E29}"/>
              </a:ext>
            </a:extLst>
          </p:cNvPr>
          <p:cNvSpPr txBox="1">
            <a:spLocks/>
          </p:cNvSpPr>
          <p:nvPr/>
        </p:nvSpPr>
        <p:spPr bwMode="auto">
          <a:xfrm>
            <a:off x="424796" y="4243381"/>
            <a:ext cx="5742203" cy="20597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1408" tIns="50708" rIns="101408" bIns="50708" numCol="1" anchor="t" anchorCtr="0" compatLnSpc="1">
            <a:prstTxWarp prst="textNoShape">
              <a:avLst/>
            </a:prstTxWarp>
          </a:bodyPr>
          <a:lstStyle>
            <a:lvl1pPr marL="0" indent="0" algn="l" rtl="0" eaLnBrk="1" fontAlgn="base" hangingPunct="1">
              <a:spcBef>
                <a:spcPts val="0"/>
              </a:spcBef>
              <a:spcAft>
                <a:spcPct val="0"/>
              </a:spcAft>
              <a:buClr>
                <a:srgbClr val="CF103A"/>
              </a:buClr>
              <a:buFontTx/>
              <a:buNone/>
              <a:defRPr sz="2400">
                <a:solidFill>
                  <a:srgbClr val="002244"/>
                </a:solidFill>
                <a:latin typeface="+mn-lt"/>
                <a:ea typeface="+mn-ea"/>
                <a:cs typeface="+mn-cs"/>
              </a:defRPr>
            </a:lvl1pPr>
            <a:lvl2pPr marL="266700" indent="-177800" algn="l" rtl="0" eaLnBrk="1" fontAlgn="base" hangingPunct="1">
              <a:spcBef>
                <a:spcPts val="0"/>
              </a:spcBef>
              <a:spcAft>
                <a:spcPct val="0"/>
              </a:spcAft>
              <a:buClr>
                <a:srgbClr val="CF103A"/>
              </a:buClr>
              <a:buFont typeface="Arial" panose="020B0604020202020204" pitchFamily="34" charset="0"/>
              <a:buChar char="•"/>
              <a:defRPr sz="2200">
                <a:solidFill>
                  <a:srgbClr val="002244"/>
                </a:solidFill>
                <a:latin typeface="+mn-lt"/>
                <a:ea typeface="+mn-ea"/>
              </a:defRPr>
            </a:lvl2pPr>
            <a:lvl3pPr marL="447675" indent="-173038" algn="l" rtl="0" eaLnBrk="1" fontAlgn="base" hangingPunct="1">
              <a:spcBef>
                <a:spcPts val="0"/>
              </a:spcBef>
              <a:spcAft>
                <a:spcPct val="0"/>
              </a:spcAft>
              <a:buClr>
                <a:srgbClr val="CF103A"/>
              </a:buClr>
              <a:buFont typeface="Times" charset="0"/>
              <a:buChar char="•"/>
              <a:defRPr sz="2000">
                <a:solidFill>
                  <a:srgbClr val="002244"/>
                </a:solidFill>
                <a:latin typeface="+mn-lt"/>
                <a:ea typeface="+mn-ea"/>
              </a:defRPr>
            </a:lvl3pPr>
            <a:lvl4pPr marL="628650" indent="-177800" algn="l" rtl="0" eaLnBrk="1" fontAlgn="base" hangingPunct="1">
              <a:spcBef>
                <a:spcPts val="0"/>
              </a:spcBef>
              <a:spcAft>
                <a:spcPct val="0"/>
              </a:spcAft>
              <a:buClr>
                <a:srgbClr val="CF103A"/>
              </a:buClr>
              <a:buFont typeface="Arial" panose="020B0604020202020204" pitchFamily="34" charset="0"/>
              <a:buChar char="•"/>
              <a:defRPr sz="2000">
                <a:solidFill>
                  <a:srgbClr val="002244"/>
                </a:solidFill>
                <a:latin typeface="+mn-lt"/>
                <a:ea typeface="+mn-ea"/>
              </a:defRPr>
            </a:lvl4pPr>
            <a:lvl5pPr marL="809625" indent="-180975" algn="l" rtl="0" eaLnBrk="1" fontAlgn="base" hangingPunct="1">
              <a:spcBef>
                <a:spcPts val="0"/>
              </a:spcBef>
              <a:spcAft>
                <a:spcPct val="0"/>
              </a:spcAft>
              <a:buClr>
                <a:srgbClr val="CF103A"/>
              </a:buClr>
              <a:buFont typeface="Times" charset="0"/>
              <a:buChar char="•"/>
              <a:defRPr sz="2000">
                <a:solidFill>
                  <a:srgbClr val="002244"/>
                </a:solidFill>
                <a:latin typeface="+mn-lt"/>
                <a:ea typeface="+mn-ea"/>
              </a:defRPr>
            </a:lvl5pPr>
            <a:lvl6pPr marL="2166877" indent="-185457" algn="l" rtl="0" eaLnBrk="1" fontAlgn="base" hangingPunct="1">
              <a:spcBef>
                <a:spcPct val="40000"/>
              </a:spcBef>
              <a:spcAft>
                <a:spcPct val="0"/>
              </a:spcAft>
              <a:buClr>
                <a:srgbClr val="CF103A"/>
              </a:buClr>
              <a:buFont typeface="Times" charset="0"/>
              <a:buChar char="•"/>
              <a:defRPr>
                <a:solidFill>
                  <a:srgbClr val="002244"/>
                </a:solidFill>
                <a:latin typeface="+mn-lt"/>
                <a:ea typeface="+mn-ea"/>
              </a:defRPr>
            </a:lvl6pPr>
            <a:lvl7pPr marL="2623389" indent="-185457" algn="l" rtl="0" eaLnBrk="1" fontAlgn="base" hangingPunct="1">
              <a:spcBef>
                <a:spcPct val="40000"/>
              </a:spcBef>
              <a:spcAft>
                <a:spcPct val="0"/>
              </a:spcAft>
              <a:buClr>
                <a:srgbClr val="CF103A"/>
              </a:buClr>
              <a:buFont typeface="Times" charset="0"/>
              <a:buChar char="•"/>
              <a:defRPr>
                <a:solidFill>
                  <a:srgbClr val="002244"/>
                </a:solidFill>
                <a:latin typeface="+mn-lt"/>
                <a:ea typeface="+mn-ea"/>
              </a:defRPr>
            </a:lvl7pPr>
            <a:lvl8pPr marL="3079909" indent="-185457" algn="l" rtl="0" eaLnBrk="1" fontAlgn="base" hangingPunct="1">
              <a:spcBef>
                <a:spcPct val="40000"/>
              </a:spcBef>
              <a:spcAft>
                <a:spcPct val="0"/>
              </a:spcAft>
              <a:buClr>
                <a:srgbClr val="CF103A"/>
              </a:buClr>
              <a:buFont typeface="Times" charset="0"/>
              <a:buChar char="•"/>
              <a:defRPr>
                <a:solidFill>
                  <a:srgbClr val="002244"/>
                </a:solidFill>
                <a:latin typeface="+mn-lt"/>
                <a:ea typeface="+mn-ea"/>
              </a:defRPr>
            </a:lvl8pPr>
            <a:lvl9pPr marL="3536428" indent="-185457" algn="l" rtl="0" eaLnBrk="1" fontAlgn="base" hangingPunct="1">
              <a:spcBef>
                <a:spcPct val="40000"/>
              </a:spcBef>
              <a:spcAft>
                <a:spcPct val="0"/>
              </a:spcAft>
              <a:buClr>
                <a:srgbClr val="CF103A"/>
              </a:buClr>
              <a:buFont typeface="Times" charset="0"/>
              <a:buChar char="•"/>
              <a:defRPr>
                <a:solidFill>
                  <a:srgbClr val="002244"/>
                </a:solidFill>
                <a:latin typeface="+mn-lt"/>
                <a:ea typeface="+mn-ea"/>
              </a:defRPr>
            </a:lvl9pPr>
          </a:lstStyle>
          <a:p>
            <a:pPr defTabSz="914400"/>
            <a:r>
              <a:rPr lang="en-GB" sz="2000" kern="0"/>
              <a:t>Conventional cloud deployments:</a:t>
            </a:r>
          </a:p>
          <a:p>
            <a:pPr marL="177800" indent="-177800" defTabSz="914400">
              <a:lnSpc>
                <a:spcPct val="110000"/>
              </a:lnSpc>
              <a:buFont typeface="Arial" panose="020B0604020202020204" pitchFamily="34" charset="0"/>
              <a:buChar char="•"/>
            </a:pPr>
            <a:r>
              <a:rPr lang="en-GB" sz="1800" kern="0"/>
              <a:t>Virtual machines that stay up for long periods of time</a:t>
            </a:r>
          </a:p>
          <a:p>
            <a:pPr marL="177800" indent="-177800" defTabSz="914400">
              <a:lnSpc>
                <a:spcPct val="110000"/>
              </a:lnSpc>
              <a:buFont typeface="Arial" panose="020B0604020202020204" pitchFamily="34" charset="0"/>
              <a:buChar char="•"/>
            </a:pPr>
            <a:r>
              <a:rPr lang="en-GB" sz="1800" kern="0"/>
              <a:t>User is billed even when the service is idle</a:t>
            </a:r>
          </a:p>
        </p:txBody>
      </p:sp>
      <p:sp>
        <p:nvSpPr>
          <p:cNvPr id="74" name="Text Placeholder 8">
            <a:extLst>
              <a:ext uri="{FF2B5EF4-FFF2-40B4-BE49-F238E27FC236}">
                <a16:creationId xmlns:a16="http://schemas.microsoft.com/office/drawing/2014/main" id="{91C0F221-2035-7A7A-A11D-ADC70686707C}"/>
              </a:ext>
            </a:extLst>
          </p:cNvPr>
          <p:cNvSpPr txBox="1">
            <a:spLocks/>
          </p:cNvSpPr>
          <p:nvPr/>
        </p:nvSpPr>
        <p:spPr>
          <a:xfrm>
            <a:off x="3603650" y="1043774"/>
            <a:ext cx="2279121" cy="486121"/>
          </a:xfrm>
          <a:prstGeom prst="rect">
            <a:avLst/>
          </a:prstGeom>
        </p:spPr>
        <p:txBody>
          <a:bodyPr anchor="ctr"/>
          <a:lstStyle>
            <a:lvl1pPr marL="180975" indent="-180975" algn="l" rtl="0" eaLnBrk="1" fontAlgn="base" hangingPunct="1">
              <a:spcBef>
                <a:spcPct val="40000"/>
              </a:spcBef>
              <a:spcAft>
                <a:spcPct val="0"/>
              </a:spcAft>
              <a:buClr>
                <a:srgbClr val="CF103A"/>
              </a:buClr>
              <a:buFont typeface="Arial" panose="020B0604020202020204" pitchFamily="34" charset="0"/>
              <a:buChar char="•"/>
              <a:defRPr sz="2700">
                <a:solidFill>
                  <a:srgbClr val="002244"/>
                </a:solidFill>
                <a:latin typeface="+mn-lt"/>
                <a:ea typeface="+mn-ea"/>
                <a:cs typeface="+mn-cs"/>
              </a:defRPr>
            </a:lvl1pPr>
            <a:lvl2pPr marL="361950" indent="-231775" algn="l" rtl="0" eaLnBrk="1" fontAlgn="base" hangingPunct="1">
              <a:spcBef>
                <a:spcPct val="40000"/>
              </a:spcBef>
              <a:spcAft>
                <a:spcPct val="0"/>
              </a:spcAft>
              <a:buClr>
                <a:srgbClr val="CF103A"/>
              </a:buClr>
              <a:buChar char="–"/>
              <a:defRPr sz="2300">
                <a:solidFill>
                  <a:srgbClr val="002244"/>
                </a:solidFill>
                <a:latin typeface="+mn-lt"/>
                <a:ea typeface="+mn-ea"/>
              </a:defRPr>
            </a:lvl2pPr>
            <a:lvl3pPr marL="534988" indent="-173038" algn="l" rtl="0" eaLnBrk="1" fontAlgn="base" hangingPunct="1">
              <a:spcBef>
                <a:spcPct val="40000"/>
              </a:spcBef>
              <a:spcAft>
                <a:spcPct val="0"/>
              </a:spcAft>
              <a:buClr>
                <a:srgbClr val="CF103A"/>
              </a:buClr>
              <a:buFont typeface="Times" charset="0"/>
              <a:buChar char="•"/>
              <a:defRPr sz="2000">
                <a:solidFill>
                  <a:srgbClr val="002244"/>
                </a:solidFill>
                <a:latin typeface="+mn-lt"/>
                <a:ea typeface="+mn-ea"/>
              </a:defRPr>
            </a:lvl3pPr>
            <a:lvl4pPr marL="715963" indent="-223838" algn="l" rtl="0" eaLnBrk="1" fontAlgn="base" hangingPunct="1">
              <a:spcBef>
                <a:spcPct val="40000"/>
              </a:spcBef>
              <a:spcAft>
                <a:spcPct val="0"/>
              </a:spcAft>
              <a:buClr>
                <a:srgbClr val="CF103A"/>
              </a:buClr>
              <a:buChar char="–"/>
              <a:defRPr sz="2000">
                <a:solidFill>
                  <a:srgbClr val="002244"/>
                </a:solidFill>
                <a:latin typeface="+mn-lt"/>
                <a:ea typeface="+mn-ea"/>
              </a:defRPr>
            </a:lvl4pPr>
            <a:lvl5pPr marL="896938" indent="-180975" algn="l" rtl="0" eaLnBrk="1" fontAlgn="base" hangingPunct="1">
              <a:spcBef>
                <a:spcPct val="40000"/>
              </a:spcBef>
              <a:spcAft>
                <a:spcPct val="0"/>
              </a:spcAft>
              <a:buClr>
                <a:srgbClr val="CF103A"/>
              </a:buClr>
              <a:buFont typeface="Times" charset="0"/>
              <a:buChar char="•"/>
              <a:defRPr sz="2000">
                <a:solidFill>
                  <a:srgbClr val="002244"/>
                </a:solidFill>
                <a:latin typeface="+mn-lt"/>
                <a:ea typeface="+mn-ea"/>
              </a:defRPr>
            </a:lvl5pPr>
            <a:lvl6pPr marL="2166877" indent="-185457" algn="l" rtl="0" eaLnBrk="1" fontAlgn="base" hangingPunct="1">
              <a:spcBef>
                <a:spcPct val="40000"/>
              </a:spcBef>
              <a:spcAft>
                <a:spcPct val="0"/>
              </a:spcAft>
              <a:buClr>
                <a:srgbClr val="CF103A"/>
              </a:buClr>
              <a:buFont typeface="Times" charset="0"/>
              <a:buChar char="•"/>
              <a:defRPr>
                <a:solidFill>
                  <a:srgbClr val="002244"/>
                </a:solidFill>
                <a:latin typeface="+mn-lt"/>
                <a:ea typeface="+mn-ea"/>
              </a:defRPr>
            </a:lvl6pPr>
            <a:lvl7pPr marL="2623389" indent="-185457" algn="l" rtl="0" eaLnBrk="1" fontAlgn="base" hangingPunct="1">
              <a:spcBef>
                <a:spcPct val="40000"/>
              </a:spcBef>
              <a:spcAft>
                <a:spcPct val="0"/>
              </a:spcAft>
              <a:buClr>
                <a:srgbClr val="CF103A"/>
              </a:buClr>
              <a:buFont typeface="Times" charset="0"/>
              <a:buChar char="•"/>
              <a:defRPr>
                <a:solidFill>
                  <a:srgbClr val="002244"/>
                </a:solidFill>
                <a:latin typeface="+mn-lt"/>
                <a:ea typeface="+mn-ea"/>
              </a:defRPr>
            </a:lvl7pPr>
            <a:lvl8pPr marL="3079909" indent="-185457" algn="l" rtl="0" eaLnBrk="1" fontAlgn="base" hangingPunct="1">
              <a:spcBef>
                <a:spcPct val="40000"/>
              </a:spcBef>
              <a:spcAft>
                <a:spcPct val="0"/>
              </a:spcAft>
              <a:buClr>
                <a:srgbClr val="CF103A"/>
              </a:buClr>
              <a:buFont typeface="Times" charset="0"/>
              <a:buChar char="•"/>
              <a:defRPr>
                <a:solidFill>
                  <a:srgbClr val="002244"/>
                </a:solidFill>
                <a:latin typeface="+mn-lt"/>
                <a:ea typeface="+mn-ea"/>
              </a:defRPr>
            </a:lvl8pPr>
            <a:lvl9pPr marL="3536428" indent="-185457" algn="l" rtl="0" eaLnBrk="1" fontAlgn="base" hangingPunct="1">
              <a:spcBef>
                <a:spcPct val="40000"/>
              </a:spcBef>
              <a:spcAft>
                <a:spcPct val="0"/>
              </a:spcAft>
              <a:buClr>
                <a:srgbClr val="CF103A"/>
              </a:buClr>
              <a:buFont typeface="Times" charset="0"/>
              <a:buChar char="•"/>
              <a:defRPr>
                <a:solidFill>
                  <a:srgbClr val="002244"/>
                </a:solidFill>
                <a:latin typeface="+mn-lt"/>
                <a:ea typeface="+mn-ea"/>
              </a:defRPr>
            </a:lvl9pPr>
          </a:lstStyle>
          <a:p>
            <a:pPr marL="0" indent="0" algn="ctr" defTabSz="914400">
              <a:buNone/>
            </a:pPr>
            <a:r>
              <a:rPr lang="en-GB" sz="2200" b="1" kern="0"/>
              <a:t>Microservices</a:t>
            </a:r>
          </a:p>
        </p:txBody>
      </p:sp>
      <p:sp>
        <p:nvSpPr>
          <p:cNvPr id="75" name="Text Placeholder 6">
            <a:extLst>
              <a:ext uri="{FF2B5EF4-FFF2-40B4-BE49-F238E27FC236}">
                <a16:creationId xmlns:a16="http://schemas.microsoft.com/office/drawing/2014/main" id="{9405A5BD-0AB5-998C-E8A7-3E6AA72A0A91}"/>
              </a:ext>
            </a:extLst>
          </p:cNvPr>
          <p:cNvSpPr txBox="1">
            <a:spLocks/>
          </p:cNvSpPr>
          <p:nvPr/>
        </p:nvSpPr>
        <p:spPr bwMode="auto">
          <a:xfrm>
            <a:off x="495080" y="1043774"/>
            <a:ext cx="2279121" cy="486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1408" tIns="50708" rIns="101408" bIns="50708" numCol="1" anchor="ctr" anchorCtr="0" compatLnSpc="1">
            <a:prstTxWarp prst="textNoShape">
              <a:avLst/>
            </a:prstTxWarp>
          </a:bodyPr>
          <a:lstStyle>
            <a:lvl1pPr marL="180975" indent="-180975" algn="l" rtl="0" eaLnBrk="1" fontAlgn="base" hangingPunct="1">
              <a:spcBef>
                <a:spcPct val="40000"/>
              </a:spcBef>
              <a:spcAft>
                <a:spcPct val="0"/>
              </a:spcAft>
              <a:buClr>
                <a:srgbClr val="CF103A"/>
              </a:buClr>
              <a:buFont typeface="Arial" panose="020B0604020202020204" pitchFamily="34" charset="0"/>
              <a:buChar char="•"/>
              <a:defRPr sz="2700">
                <a:solidFill>
                  <a:srgbClr val="002244"/>
                </a:solidFill>
                <a:latin typeface="Gill Sans MT" panose="020B0502020104020203" pitchFamily="34" charset="0"/>
                <a:ea typeface="+mn-ea"/>
                <a:cs typeface="+mn-cs"/>
              </a:defRPr>
            </a:lvl1pPr>
            <a:lvl2pPr marL="361950" indent="-231775" algn="l" rtl="0" eaLnBrk="1" fontAlgn="base" hangingPunct="1">
              <a:spcBef>
                <a:spcPct val="40000"/>
              </a:spcBef>
              <a:spcAft>
                <a:spcPct val="0"/>
              </a:spcAft>
              <a:buClr>
                <a:srgbClr val="CF103A"/>
              </a:buClr>
              <a:buChar char="–"/>
              <a:defRPr sz="2300">
                <a:solidFill>
                  <a:srgbClr val="002244"/>
                </a:solidFill>
                <a:latin typeface="Gill Sans MT" panose="020B0502020104020203" pitchFamily="34" charset="0"/>
                <a:ea typeface="+mn-ea"/>
              </a:defRPr>
            </a:lvl2pPr>
            <a:lvl3pPr marL="534988" indent="-173038" algn="l" rtl="0" eaLnBrk="1" fontAlgn="base" hangingPunct="1">
              <a:spcBef>
                <a:spcPct val="40000"/>
              </a:spcBef>
              <a:spcAft>
                <a:spcPct val="0"/>
              </a:spcAft>
              <a:buClr>
                <a:srgbClr val="CF103A"/>
              </a:buClr>
              <a:buFont typeface="Times" charset="0"/>
              <a:buChar char="•"/>
              <a:defRPr sz="2000">
                <a:solidFill>
                  <a:srgbClr val="002244"/>
                </a:solidFill>
                <a:latin typeface="Gill Sans MT" panose="020B0502020104020203" pitchFamily="34" charset="0"/>
                <a:ea typeface="+mn-ea"/>
              </a:defRPr>
            </a:lvl3pPr>
            <a:lvl4pPr marL="715963" indent="-223838" algn="l" rtl="0" eaLnBrk="1" fontAlgn="base" hangingPunct="1">
              <a:spcBef>
                <a:spcPct val="40000"/>
              </a:spcBef>
              <a:spcAft>
                <a:spcPct val="0"/>
              </a:spcAft>
              <a:buClr>
                <a:srgbClr val="CF103A"/>
              </a:buClr>
              <a:buChar char="–"/>
              <a:defRPr sz="2000">
                <a:solidFill>
                  <a:srgbClr val="002244"/>
                </a:solidFill>
                <a:latin typeface="Gill Sans MT" panose="020B0502020104020203" pitchFamily="34" charset="0"/>
                <a:ea typeface="+mn-ea"/>
              </a:defRPr>
            </a:lvl4pPr>
            <a:lvl5pPr marL="896938" indent="-180975" algn="l" rtl="0" eaLnBrk="1" fontAlgn="base" hangingPunct="1">
              <a:spcBef>
                <a:spcPct val="40000"/>
              </a:spcBef>
              <a:spcAft>
                <a:spcPct val="0"/>
              </a:spcAft>
              <a:buClr>
                <a:srgbClr val="CF103A"/>
              </a:buClr>
              <a:buFont typeface="Times" charset="0"/>
              <a:buChar char="•"/>
              <a:defRPr sz="2000">
                <a:solidFill>
                  <a:srgbClr val="002244"/>
                </a:solidFill>
                <a:latin typeface="Gill Sans MT" panose="020B0502020104020203" pitchFamily="34" charset="0"/>
                <a:ea typeface="+mn-ea"/>
              </a:defRPr>
            </a:lvl5pPr>
            <a:lvl6pPr marL="2166877" indent="-185457" algn="l" rtl="0" eaLnBrk="1" fontAlgn="base" hangingPunct="1">
              <a:spcBef>
                <a:spcPct val="40000"/>
              </a:spcBef>
              <a:spcAft>
                <a:spcPct val="0"/>
              </a:spcAft>
              <a:buClr>
                <a:srgbClr val="CF103A"/>
              </a:buClr>
              <a:buFont typeface="Times" charset="0"/>
              <a:buChar char="•"/>
              <a:defRPr>
                <a:solidFill>
                  <a:srgbClr val="002244"/>
                </a:solidFill>
                <a:latin typeface="+mn-lt"/>
                <a:ea typeface="+mn-ea"/>
              </a:defRPr>
            </a:lvl6pPr>
            <a:lvl7pPr marL="2623389" indent="-185457" algn="l" rtl="0" eaLnBrk="1" fontAlgn="base" hangingPunct="1">
              <a:spcBef>
                <a:spcPct val="40000"/>
              </a:spcBef>
              <a:spcAft>
                <a:spcPct val="0"/>
              </a:spcAft>
              <a:buClr>
                <a:srgbClr val="CF103A"/>
              </a:buClr>
              <a:buFont typeface="Times" charset="0"/>
              <a:buChar char="•"/>
              <a:defRPr>
                <a:solidFill>
                  <a:srgbClr val="002244"/>
                </a:solidFill>
                <a:latin typeface="+mn-lt"/>
                <a:ea typeface="+mn-ea"/>
              </a:defRPr>
            </a:lvl7pPr>
            <a:lvl8pPr marL="3079909" indent="-185457" algn="l" rtl="0" eaLnBrk="1" fontAlgn="base" hangingPunct="1">
              <a:spcBef>
                <a:spcPct val="40000"/>
              </a:spcBef>
              <a:spcAft>
                <a:spcPct val="0"/>
              </a:spcAft>
              <a:buClr>
                <a:srgbClr val="CF103A"/>
              </a:buClr>
              <a:buFont typeface="Times" charset="0"/>
              <a:buChar char="•"/>
              <a:defRPr>
                <a:solidFill>
                  <a:srgbClr val="002244"/>
                </a:solidFill>
                <a:latin typeface="+mn-lt"/>
                <a:ea typeface="+mn-ea"/>
              </a:defRPr>
            </a:lvl8pPr>
            <a:lvl9pPr marL="3536428" indent="-185457" algn="l" rtl="0" eaLnBrk="1" fontAlgn="base" hangingPunct="1">
              <a:spcBef>
                <a:spcPct val="40000"/>
              </a:spcBef>
              <a:spcAft>
                <a:spcPct val="0"/>
              </a:spcAft>
              <a:buClr>
                <a:srgbClr val="CF103A"/>
              </a:buClr>
              <a:buFont typeface="Times" charset="0"/>
              <a:buChar char="•"/>
              <a:defRPr>
                <a:solidFill>
                  <a:srgbClr val="002244"/>
                </a:solidFill>
                <a:latin typeface="+mn-lt"/>
                <a:ea typeface="+mn-ea"/>
              </a:defRPr>
            </a:lvl9pPr>
          </a:lstStyle>
          <a:p>
            <a:pPr marL="0" indent="0" algn="ctr" defTabSz="914400">
              <a:buNone/>
            </a:pPr>
            <a:r>
              <a:rPr lang="en-GB" sz="2200" b="1" kern="0">
                <a:latin typeface="+mn-lt"/>
              </a:rPr>
              <a:t>Monolithic</a:t>
            </a:r>
            <a:r>
              <a:rPr lang="en-GB" sz="2000" b="1" kern="0">
                <a:latin typeface="+mn-lt"/>
              </a:rPr>
              <a:t> </a:t>
            </a:r>
            <a:r>
              <a:rPr lang="en-GB" sz="2200" b="1" kern="0">
                <a:latin typeface="+mn-lt"/>
              </a:rPr>
              <a:t>app</a:t>
            </a:r>
          </a:p>
        </p:txBody>
      </p:sp>
      <p:sp>
        <p:nvSpPr>
          <p:cNvPr id="76" name="Text Placeholder 6">
            <a:extLst>
              <a:ext uri="{FF2B5EF4-FFF2-40B4-BE49-F238E27FC236}">
                <a16:creationId xmlns:a16="http://schemas.microsoft.com/office/drawing/2014/main" id="{07A3A148-A500-C4F6-E16D-C14FD43631CA}"/>
              </a:ext>
            </a:extLst>
          </p:cNvPr>
          <p:cNvSpPr txBox="1">
            <a:spLocks/>
          </p:cNvSpPr>
          <p:nvPr/>
        </p:nvSpPr>
        <p:spPr bwMode="auto">
          <a:xfrm>
            <a:off x="7813067" y="1043774"/>
            <a:ext cx="2279120" cy="486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1408" tIns="50708" rIns="101408" bIns="50708" numCol="1" anchor="ctr" anchorCtr="0" compatLnSpc="1">
            <a:prstTxWarp prst="textNoShape">
              <a:avLst/>
            </a:prstTxWarp>
          </a:bodyPr>
          <a:lstStyle>
            <a:lvl1pPr marL="0" indent="0" algn="l" rtl="0" eaLnBrk="1" fontAlgn="base" hangingPunct="1">
              <a:spcBef>
                <a:spcPct val="40000"/>
              </a:spcBef>
              <a:spcAft>
                <a:spcPct val="0"/>
              </a:spcAft>
              <a:buClr>
                <a:srgbClr val="CF103A"/>
              </a:buClr>
              <a:buNone/>
              <a:defRPr sz="2400" b="1">
                <a:solidFill>
                  <a:srgbClr val="002244"/>
                </a:solidFill>
                <a:latin typeface="+mn-lt"/>
                <a:ea typeface="+mn-ea"/>
                <a:cs typeface="+mn-cs"/>
              </a:defRPr>
            </a:lvl1pPr>
            <a:lvl2pPr marL="456518" indent="0" algn="l" rtl="0" eaLnBrk="1" fontAlgn="base" hangingPunct="1">
              <a:spcBef>
                <a:spcPct val="40000"/>
              </a:spcBef>
              <a:spcAft>
                <a:spcPct val="0"/>
              </a:spcAft>
              <a:buClr>
                <a:srgbClr val="CF103A"/>
              </a:buClr>
              <a:buNone/>
              <a:defRPr sz="2000" b="1">
                <a:solidFill>
                  <a:srgbClr val="002244"/>
                </a:solidFill>
                <a:latin typeface="+mn-lt"/>
                <a:ea typeface="+mn-ea"/>
              </a:defRPr>
            </a:lvl2pPr>
            <a:lvl3pPr marL="913035" indent="0" algn="l" rtl="0" eaLnBrk="1" fontAlgn="base" hangingPunct="1">
              <a:spcBef>
                <a:spcPct val="40000"/>
              </a:spcBef>
              <a:spcAft>
                <a:spcPct val="0"/>
              </a:spcAft>
              <a:buClr>
                <a:srgbClr val="CF103A"/>
              </a:buClr>
              <a:buFont typeface="Times" charset="0"/>
              <a:buNone/>
              <a:defRPr sz="1800" b="1">
                <a:solidFill>
                  <a:srgbClr val="002244"/>
                </a:solidFill>
                <a:latin typeface="+mn-lt"/>
                <a:ea typeface="+mn-ea"/>
              </a:defRPr>
            </a:lvl3pPr>
            <a:lvl4pPr marL="1369553" indent="0" algn="l" rtl="0" eaLnBrk="1" fontAlgn="base" hangingPunct="1">
              <a:spcBef>
                <a:spcPct val="40000"/>
              </a:spcBef>
              <a:spcAft>
                <a:spcPct val="0"/>
              </a:spcAft>
              <a:buClr>
                <a:srgbClr val="CF103A"/>
              </a:buClr>
              <a:buNone/>
              <a:defRPr sz="1500" b="1">
                <a:solidFill>
                  <a:srgbClr val="002244"/>
                </a:solidFill>
                <a:latin typeface="+mn-lt"/>
                <a:ea typeface="+mn-ea"/>
              </a:defRPr>
            </a:lvl4pPr>
            <a:lvl5pPr marL="1826073" indent="0" algn="l" rtl="0" eaLnBrk="1" fontAlgn="base" hangingPunct="1">
              <a:spcBef>
                <a:spcPct val="40000"/>
              </a:spcBef>
              <a:spcAft>
                <a:spcPct val="0"/>
              </a:spcAft>
              <a:buClr>
                <a:srgbClr val="CF103A"/>
              </a:buClr>
              <a:buFont typeface="Times" charset="0"/>
              <a:buNone/>
              <a:defRPr sz="1500" b="1">
                <a:solidFill>
                  <a:srgbClr val="002244"/>
                </a:solidFill>
                <a:latin typeface="+mn-lt"/>
                <a:ea typeface="+mn-ea"/>
              </a:defRPr>
            </a:lvl5pPr>
            <a:lvl6pPr marL="2282591" indent="0" algn="l" rtl="0" eaLnBrk="1" fontAlgn="base" hangingPunct="1">
              <a:spcBef>
                <a:spcPct val="40000"/>
              </a:spcBef>
              <a:spcAft>
                <a:spcPct val="0"/>
              </a:spcAft>
              <a:buClr>
                <a:srgbClr val="CF103A"/>
              </a:buClr>
              <a:buFont typeface="Times" charset="0"/>
              <a:buNone/>
              <a:defRPr sz="1500" b="1">
                <a:solidFill>
                  <a:srgbClr val="002244"/>
                </a:solidFill>
                <a:latin typeface="+mn-lt"/>
                <a:ea typeface="+mn-ea"/>
              </a:defRPr>
            </a:lvl6pPr>
            <a:lvl7pPr marL="2739105" indent="0" algn="l" rtl="0" eaLnBrk="1" fontAlgn="base" hangingPunct="1">
              <a:spcBef>
                <a:spcPct val="40000"/>
              </a:spcBef>
              <a:spcAft>
                <a:spcPct val="0"/>
              </a:spcAft>
              <a:buClr>
                <a:srgbClr val="CF103A"/>
              </a:buClr>
              <a:buFont typeface="Times" charset="0"/>
              <a:buNone/>
              <a:defRPr sz="1500" b="1">
                <a:solidFill>
                  <a:srgbClr val="002244"/>
                </a:solidFill>
                <a:latin typeface="+mn-lt"/>
                <a:ea typeface="+mn-ea"/>
              </a:defRPr>
            </a:lvl7pPr>
            <a:lvl8pPr marL="3195621" indent="0" algn="l" rtl="0" eaLnBrk="1" fontAlgn="base" hangingPunct="1">
              <a:spcBef>
                <a:spcPct val="40000"/>
              </a:spcBef>
              <a:spcAft>
                <a:spcPct val="0"/>
              </a:spcAft>
              <a:buClr>
                <a:srgbClr val="CF103A"/>
              </a:buClr>
              <a:buFont typeface="Times" charset="0"/>
              <a:buNone/>
              <a:defRPr sz="1500" b="1">
                <a:solidFill>
                  <a:srgbClr val="002244"/>
                </a:solidFill>
                <a:latin typeface="+mn-lt"/>
                <a:ea typeface="+mn-ea"/>
              </a:defRPr>
            </a:lvl8pPr>
            <a:lvl9pPr marL="3652141" indent="0" algn="l" rtl="0" eaLnBrk="1" fontAlgn="base" hangingPunct="1">
              <a:spcBef>
                <a:spcPct val="40000"/>
              </a:spcBef>
              <a:spcAft>
                <a:spcPct val="0"/>
              </a:spcAft>
              <a:buClr>
                <a:srgbClr val="CF103A"/>
              </a:buClr>
              <a:buFont typeface="Times" charset="0"/>
              <a:buNone/>
              <a:defRPr sz="1500" b="1">
                <a:solidFill>
                  <a:srgbClr val="002244"/>
                </a:solidFill>
                <a:latin typeface="+mn-lt"/>
                <a:ea typeface="+mn-ea"/>
              </a:defRPr>
            </a:lvl9pPr>
          </a:lstStyle>
          <a:p>
            <a:pPr algn="ctr" defTabSz="914400"/>
            <a:r>
              <a:rPr lang="en-GB" sz="2200" kern="0"/>
              <a:t>Serverless</a:t>
            </a:r>
          </a:p>
        </p:txBody>
      </p:sp>
      <p:grpSp>
        <p:nvGrpSpPr>
          <p:cNvPr id="49" name="Group 48">
            <a:extLst>
              <a:ext uri="{FF2B5EF4-FFF2-40B4-BE49-F238E27FC236}">
                <a16:creationId xmlns:a16="http://schemas.microsoft.com/office/drawing/2014/main" id="{AD1EB8CC-E119-2497-DCEA-5134059D98E2}"/>
              </a:ext>
            </a:extLst>
          </p:cNvPr>
          <p:cNvGrpSpPr/>
          <p:nvPr/>
        </p:nvGrpSpPr>
        <p:grpSpPr>
          <a:xfrm>
            <a:off x="7292634" y="1586760"/>
            <a:ext cx="3128374" cy="2436973"/>
            <a:chOff x="8330319" y="1884076"/>
            <a:chExt cx="3128374" cy="2903082"/>
          </a:xfrm>
        </p:grpSpPr>
        <p:sp>
          <p:nvSpPr>
            <p:cNvPr id="78" name="Rectangle 77">
              <a:extLst>
                <a:ext uri="{FF2B5EF4-FFF2-40B4-BE49-F238E27FC236}">
                  <a16:creationId xmlns:a16="http://schemas.microsoft.com/office/drawing/2014/main" id="{B00DFCF8-FB01-01ED-8AFE-3E494DAEBADA}"/>
                </a:ext>
              </a:extLst>
            </p:cNvPr>
            <p:cNvSpPr/>
            <p:nvPr/>
          </p:nvSpPr>
          <p:spPr bwMode="auto">
            <a:xfrm>
              <a:off x="8728210" y="2555298"/>
              <a:ext cx="372979" cy="360948"/>
            </a:xfrm>
            <a:prstGeom prst="rect">
              <a:avLst/>
            </a:prstGeom>
            <a:solidFill>
              <a:srgbClr val="00B050"/>
            </a:solidFill>
            <a:ln w="12700">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5">
                <a:shade val="50000"/>
              </a:schemeClr>
            </a:lnRef>
            <a:fillRef idx="1">
              <a:schemeClr val="accent5"/>
            </a:fillRef>
            <a:effectRef idx="0">
              <a:schemeClr val="accent5"/>
            </a:effectRef>
            <a:fontRef idx="minor">
              <a:schemeClr val="lt1"/>
            </a:fontRef>
          </p:style>
          <p:txBody>
            <a:bodyPr vert="horz" wrap="square" lIns="0" tIns="0" rIns="0" bIns="0" numCol="1" rtlCol="0" anchor="ctr" anchorCtr="0" compatLnSpc="1">
              <a:prstTxWarp prst="textNoShape">
                <a:avLst/>
              </a:prstTxWarp>
            </a:bodyPr>
            <a:lstStyle/>
            <a:p>
              <a:pPr lvl="0" algn="ctr" defTabSz="914400" eaLnBrk="0" fontAlgn="base" hangingPunct="0">
                <a:spcBef>
                  <a:spcPct val="0"/>
                </a:spcBef>
                <a:spcAft>
                  <a:spcPct val="0"/>
                </a:spcAft>
              </a:pPr>
              <a:r>
                <a:rPr lang="en-GB" sz="1200" i="1">
                  <a:solidFill>
                    <a:prstClr val="black"/>
                  </a:solidFill>
                  <a:latin typeface="Consolas" panose="020B0609020204030204" pitchFamily="49" charset="0"/>
                  <a:ea typeface="ＭＳ Ｐゴシック" charset="0"/>
                </a:rPr>
                <a:t>&lt;f2&gt;</a:t>
              </a:r>
            </a:p>
          </p:txBody>
        </p:sp>
        <p:sp>
          <p:nvSpPr>
            <p:cNvPr id="79" name="Rectangle 78">
              <a:extLst>
                <a:ext uri="{FF2B5EF4-FFF2-40B4-BE49-F238E27FC236}">
                  <a16:creationId xmlns:a16="http://schemas.microsoft.com/office/drawing/2014/main" id="{EF288899-E8FC-448C-347E-5AFCEC2E621C}"/>
                </a:ext>
              </a:extLst>
            </p:cNvPr>
            <p:cNvSpPr/>
            <p:nvPr/>
          </p:nvSpPr>
          <p:spPr bwMode="auto">
            <a:xfrm>
              <a:off x="8330319" y="3279058"/>
              <a:ext cx="381160" cy="360948"/>
            </a:xfrm>
            <a:prstGeom prst="rect">
              <a:avLst/>
            </a:prstGeom>
            <a:solidFill>
              <a:schemeClr val="accent4">
                <a:lumMod val="40000"/>
                <a:lumOff val="60000"/>
              </a:schemeClr>
            </a:solidFill>
            <a:ln w="12700">
              <a:solidFill>
                <a:schemeClr val="accent4">
                  <a:lumMod val="75000"/>
                </a:schemeClr>
              </a:solidFill>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5">
                <a:shade val="50000"/>
              </a:schemeClr>
            </a:lnRef>
            <a:fillRef idx="1">
              <a:schemeClr val="accent5"/>
            </a:fillRef>
            <a:effectRef idx="0">
              <a:schemeClr val="accent5"/>
            </a:effectRef>
            <a:fontRef idx="minor">
              <a:schemeClr val="lt1"/>
            </a:fontRef>
          </p:style>
          <p:txBody>
            <a:bodyPr vert="horz" wrap="square" lIns="0" tIns="0" rIns="0" bIns="0" numCol="1" rtlCol="0" anchor="ctr" anchorCtr="0" compatLnSpc="1">
              <a:prstTxWarp prst="textNoShape">
                <a:avLst/>
              </a:prstTxWarp>
            </a:bodyPr>
            <a:lstStyle/>
            <a:p>
              <a:pPr lvl="0" algn="ctr" defTabSz="914400" eaLnBrk="0" fontAlgn="base" hangingPunct="0">
                <a:spcBef>
                  <a:spcPct val="0"/>
                </a:spcBef>
                <a:spcAft>
                  <a:spcPct val="0"/>
                </a:spcAft>
              </a:pPr>
              <a:r>
                <a:rPr lang="en-GB" sz="1200" i="1">
                  <a:solidFill>
                    <a:prstClr val="black"/>
                  </a:solidFill>
                  <a:latin typeface="Consolas" panose="020B0609020204030204" pitchFamily="49" charset="0"/>
                  <a:ea typeface="ＭＳ Ｐゴシック" charset="0"/>
                </a:rPr>
                <a:t>&lt;f4&gt;</a:t>
              </a:r>
            </a:p>
          </p:txBody>
        </p:sp>
        <p:sp>
          <p:nvSpPr>
            <p:cNvPr id="105" name="Cylinder 104">
              <a:extLst>
                <a:ext uri="{FF2B5EF4-FFF2-40B4-BE49-F238E27FC236}">
                  <a16:creationId xmlns:a16="http://schemas.microsoft.com/office/drawing/2014/main" id="{3D084537-37D0-B98D-C8F7-4E092F46A83E}"/>
                </a:ext>
              </a:extLst>
            </p:cNvPr>
            <p:cNvSpPr/>
            <p:nvPr/>
          </p:nvSpPr>
          <p:spPr bwMode="auto">
            <a:xfrm>
              <a:off x="8815895" y="4369736"/>
              <a:ext cx="535434" cy="417422"/>
            </a:xfrm>
            <a:prstGeom prst="can">
              <a:avLst/>
            </a:prstGeom>
            <a:solidFill>
              <a:schemeClr val="bg1">
                <a:lumMod val="85000"/>
              </a:schemeClr>
            </a:solidFill>
            <a:ln w="12700"/>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a typeface="ＭＳ Ｐゴシック" charset="0"/>
              </a:endParaRPr>
            </a:p>
          </p:txBody>
        </p:sp>
        <p:sp>
          <p:nvSpPr>
            <p:cNvPr id="106" name="Cylinder 105">
              <a:extLst>
                <a:ext uri="{FF2B5EF4-FFF2-40B4-BE49-F238E27FC236}">
                  <a16:creationId xmlns:a16="http://schemas.microsoft.com/office/drawing/2014/main" id="{32C24D51-4A1F-0232-276D-275455AEAFB9}"/>
                </a:ext>
              </a:extLst>
            </p:cNvPr>
            <p:cNvSpPr/>
            <p:nvPr/>
          </p:nvSpPr>
          <p:spPr bwMode="auto">
            <a:xfrm>
              <a:off x="9717612" y="4360614"/>
              <a:ext cx="535434" cy="417422"/>
            </a:xfrm>
            <a:prstGeom prst="can">
              <a:avLst/>
            </a:prstGeom>
            <a:solidFill>
              <a:schemeClr val="bg1">
                <a:lumMod val="85000"/>
              </a:schemeClr>
            </a:solidFill>
            <a:ln w="12700"/>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a typeface="ＭＳ Ｐゴシック" charset="0"/>
              </a:endParaRPr>
            </a:p>
          </p:txBody>
        </p:sp>
        <p:sp>
          <p:nvSpPr>
            <p:cNvPr id="107" name="Cylinder 106">
              <a:extLst>
                <a:ext uri="{FF2B5EF4-FFF2-40B4-BE49-F238E27FC236}">
                  <a16:creationId xmlns:a16="http://schemas.microsoft.com/office/drawing/2014/main" id="{AF34BEE0-E43B-60ED-F92D-1F6217690D70}"/>
                </a:ext>
              </a:extLst>
            </p:cNvPr>
            <p:cNvSpPr/>
            <p:nvPr/>
          </p:nvSpPr>
          <p:spPr bwMode="auto">
            <a:xfrm>
              <a:off x="10619330" y="4354280"/>
              <a:ext cx="535434" cy="417422"/>
            </a:xfrm>
            <a:prstGeom prst="can">
              <a:avLst/>
            </a:prstGeom>
            <a:solidFill>
              <a:schemeClr val="bg1">
                <a:lumMod val="85000"/>
              </a:schemeClr>
            </a:solidFill>
            <a:ln w="12700"/>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a typeface="ＭＳ Ｐゴシック" charset="0"/>
              </a:endParaRPr>
            </a:p>
          </p:txBody>
        </p:sp>
        <p:sp>
          <p:nvSpPr>
            <p:cNvPr id="108" name="Rectangle 107">
              <a:extLst>
                <a:ext uri="{FF2B5EF4-FFF2-40B4-BE49-F238E27FC236}">
                  <a16:creationId xmlns:a16="http://schemas.microsoft.com/office/drawing/2014/main" id="{9A48CAE2-0B7F-A031-6F68-F896357A1F67}"/>
                </a:ext>
              </a:extLst>
            </p:cNvPr>
            <p:cNvSpPr/>
            <p:nvPr/>
          </p:nvSpPr>
          <p:spPr bwMode="auto">
            <a:xfrm>
              <a:off x="8948271" y="3728264"/>
              <a:ext cx="372979" cy="360948"/>
            </a:xfrm>
            <a:prstGeom prst="rect">
              <a:avLst/>
            </a:prstGeom>
            <a:solidFill>
              <a:schemeClr val="accent1">
                <a:lumMod val="60000"/>
                <a:lumOff val="40000"/>
              </a:schemeClr>
            </a:solidFill>
            <a:ln w="12700">
              <a:solidFill>
                <a:schemeClr val="accent3">
                  <a:lumMod val="50000"/>
                </a:schemeClr>
              </a:solidFill>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5">
                <a:shade val="50000"/>
              </a:schemeClr>
            </a:lnRef>
            <a:fillRef idx="1">
              <a:schemeClr val="accent5"/>
            </a:fillRef>
            <a:effectRef idx="0">
              <a:schemeClr val="accent5"/>
            </a:effectRef>
            <a:fontRef idx="minor">
              <a:schemeClr val="lt1"/>
            </a:fontRef>
          </p:style>
          <p:txBody>
            <a:bodyPr vert="horz" wrap="square" lIns="0" tIns="0" rIns="0" bIns="0" numCol="1" rtlCol="0" anchor="ctr" anchorCtr="0" compatLnSpc="1">
              <a:prstTxWarp prst="textNoShape">
                <a:avLst/>
              </a:prstTxWarp>
            </a:bodyPr>
            <a:lstStyle/>
            <a:p>
              <a:pPr lvl="0" algn="ctr" defTabSz="914400" eaLnBrk="0" fontAlgn="base" hangingPunct="0">
                <a:spcBef>
                  <a:spcPct val="0"/>
                </a:spcBef>
                <a:spcAft>
                  <a:spcPct val="0"/>
                </a:spcAft>
              </a:pPr>
              <a:r>
                <a:rPr lang="en-GB" sz="1200" i="1">
                  <a:solidFill>
                    <a:prstClr val="black"/>
                  </a:solidFill>
                  <a:latin typeface="Consolas" panose="020B0609020204030204" pitchFamily="49" charset="0"/>
                  <a:ea typeface="ＭＳ Ｐゴシック" charset="0"/>
                </a:rPr>
                <a:t>&lt;f7&gt;</a:t>
              </a:r>
            </a:p>
          </p:txBody>
        </p:sp>
        <p:sp>
          <p:nvSpPr>
            <p:cNvPr id="110" name="Rectangle 109">
              <a:extLst>
                <a:ext uri="{FF2B5EF4-FFF2-40B4-BE49-F238E27FC236}">
                  <a16:creationId xmlns:a16="http://schemas.microsoft.com/office/drawing/2014/main" id="{64DFB7DF-B042-0757-D758-C3FF48EBFB64}"/>
                </a:ext>
              </a:extLst>
            </p:cNvPr>
            <p:cNvSpPr/>
            <p:nvPr/>
          </p:nvSpPr>
          <p:spPr bwMode="auto">
            <a:xfrm>
              <a:off x="9441854" y="2970621"/>
              <a:ext cx="372979" cy="360948"/>
            </a:xfrm>
            <a:prstGeom prst="rect">
              <a:avLst/>
            </a:prstGeom>
            <a:ln w="12700">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4">
                <a:shade val="50000"/>
              </a:schemeClr>
            </a:lnRef>
            <a:fillRef idx="1">
              <a:schemeClr val="accent4"/>
            </a:fillRef>
            <a:effectRef idx="0">
              <a:schemeClr val="accent4"/>
            </a:effectRef>
            <a:fontRef idx="minor">
              <a:schemeClr val="lt1"/>
            </a:fontRef>
          </p:style>
          <p:txBody>
            <a:bodyPr vert="horz" wrap="square" lIns="0" tIns="0" rIns="0" bIns="0" numCol="1" rtlCol="0" anchor="ctr" anchorCtr="0" compatLnSpc="1">
              <a:prstTxWarp prst="textNoShape">
                <a:avLst/>
              </a:prstTxWarp>
            </a:bodyPr>
            <a:lstStyle/>
            <a:p>
              <a:pPr algn="ctr" defTabSz="914400" eaLnBrk="0" fontAlgn="base" hangingPunct="0">
                <a:spcBef>
                  <a:spcPct val="0"/>
                </a:spcBef>
                <a:spcAft>
                  <a:spcPct val="0"/>
                </a:spcAft>
              </a:pPr>
              <a:r>
                <a:rPr lang="en-GB" sz="1200" i="1">
                  <a:solidFill>
                    <a:schemeClr val="tx1"/>
                  </a:solidFill>
                  <a:latin typeface="Consolas" panose="020B0609020204030204" pitchFamily="49" charset="0"/>
                  <a:ea typeface="ＭＳ Ｐゴシック" charset="0"/>
                </a:rPr>
                <a:t>&lt;f5&gt;</a:t>
              </a:r>
            </a:p>
          </p:txBody>
        </p:sp>
        <p:sp>
          <p:nvSpPr>
            <p:cNvPr id="113" name="Rectangle 112">
              <a:extLst>
                <a:ext uri="{FF2B5EF4-FFF2-40B4-BE49-F238E27FC236}">
                  <a16:creationId xmlns:a16="http://schemas.microsoft.com/office/drawing/2014/main" id="{8B165224-9D4F-243B-4BC7-BE1D92D86690}"/>
                </a:ext>
              </a:extLst>
            </p:cNvPr>
            <p:cNvSpPr/>
            <p:nvPr/>
          </p:nvSpPr>
          <p:spPr bwMode="auto">
            <a:xfrm>
              <a:off x="10432840" y="3191915"/>
              <a:ext cx="372979" cy="360948"/>
            </a:xfrm>
            <a:prstGeom prst="rect">
              <a:avLst/>
            </a:prstGeom>
            <a:solidFill>
              <a:schemeClr val="accent4">
                <a:lumMod val="75000"/>
              </a:schemeClr>
            </a:solidFill>
            <a:ln w="12700">
              <a:solidFill>
                <a:schemeClr val="accent4">
                  <a:lumMod val="75000"/>
                </a:schemeClr>
              </a:solidFill>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5">
                <a:shade val="50000"/>
              </a:schemeClr>
            </a:lnRef>
            <a:fillRef idx="1">
              <a:schemeClr val="accent5"/>
            </a:fillRef>
            <a:effectRef idx="0">
              <a:schemeClr val="accent5"/>
            </a:effectRef>
            <a:fontRef idx="minor">
              <a:schemeClr val="lt1"/>
            </a:fontRef>
          </p:style>
          <p:txBody>
            <a:bodyPr vert="horz" wrap="square" lIns="0" tIns="0" rIns="0" bIns="0" numCol="1" rtlCol="0" anchor="ctr" anchorCtr="0" compatLnSpc="1">
              <a:prstTxWarp prst="textNoShape">
                <a:avLst/>
              </a:prstTxWarp>
            </a:bodyPr>
            <a:lstStyle/>
            <a:p>
              <a:pPr lvl="0" algn="ctr" defTabSz="914400" eaLnBrk="0" fontAlgn="base" hangingPunct="0">
                <a:spcBef>
                  <a:spcPct val="0"/>
                </a:spcBef>
                <a:spcAft>
                  <a:spcPct val="0"/>
                </a:spcAft>
              </a:pPr>
              <a:r>
                <a:rPr lang="en-GB" sz="1200" i="1">
                  <a:solidFill>
                    <a:prstClr val="black"/>
                  </a:solidFill>
                  <a:latin typeface="Consolas" panose="020B0609020204030204" pitchFamily="49" charset="0"/>
                  <a:ea typeface="ＭＳ Ｐゴシック" charset="0"/>
                </a:rPr>
                <a:t>&lt;f6&gt;</a:t>
              </a:r>
            </a:p>
          </p:txBody>
        </p:sp>
        <p:sp>
          <p:nvSpPr>
            <p:cNvPr id="114" name="Rectangle 113">
              <a:extLst>
                <a:ext uri="{FF2B5EF4-FFF2-40B4-BE49-F238E27FC236}">
                  <a16:creationId xmlns:a16="http://schemas.microsoft.com/office/drawing/2014/main" id="{0865BBB5-08A6-9A85-459E-C422252D85B0}"/>
                </a:ext>
              </a:extLst>
            </p:cNvPr>
            <p:cNvSpPr/>
            <p:nvPr/>
          </p:nvSpPr>
          <p:spPr bwMode="auto">
            <a:xfrm>
              <a:off x="11085714" y="3617339"/>
              <a:ext cx="372979" cy="360948"/>
            </a:xfrm>
            <a:prstGeom prst="rect">
              <a:avLst/>
            </a:prstGeom>
            <a:solidFill>
              <a:schemeClr val="bg2">
                <a:lumMod val="50000"/>
              </a:schemeClr>
            </a:solidFill>
            <a:ln w="12700">
              <a:solidFill>
                <a:schemeClr val="tx1">
                  <a:lumMod val="85000"/>
                  <a:lumOff val="15000"/>
                </a:schemeClr>
              </a:solidFill>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5">
                <a:shade val="50000"/>
              </a:schemeClr>
            </a:lnRef>
            <a:fillRef idx="1">
              <a:schemeClr val="accent5"/>
            </a:fillRef>
            <a:effectRef idx="0">
              <a:schemeClr val="accent5"/>
            </a:effectRef>
            <a:fontRef idx="minor">
              <a:schemeClr val="lt1"/>
            </a:fontRef>
          </p:style>
          <p:txBody>
            <a:bodyPr vert="horz" wrap="square" lIns="0" tIns="0" rIns="0" bIns="0" numCol="1" rtlCol="0" anchor="ctr" anchorCtr="0" compatLnSpc="1">
              <a:prstTxWarp prst="textNoShape">
                <a:avLst/>
              </a:prstTxWarp>
            </a:bodyPr>
            <a:lstStyle/>
            <a:p>
              <a:pPr lvl="0" algn="ctr" defTabSz="914400" eaLnBrk="0" fontAlgn="base" hangingPunct="0">
                <a:spcBef>
                  <a:spcPct val="0"/>
                </a:spcBef>
                <a:spcAft>
                  <a:spcPct val="0"/>
                </a:spcAft>
              </a:pPr>
              <a:r>
                <a:rPr lang="en-GB" sz="1200" i="1">
                  <a:solidFill>
                    <a:prstClr val="black"/>
                  </a:solidFill>
                  <a:latin typeface="Consolas" panose="020B0609020204030204" pitchFamily="49" charset="0"/>
                  <a:ea typeface="ＭＳ Ｐゴシック" charset="0"/>
                </a:rPr>
                <a:t>&lt;f9&gt;</a:t>
              </a:r>
            </a:p>
          </p:txBody>
        </p:sp>
        <p:sp>
          <p:nvSpPr>
            <p:cNvPr id="116" name="Rectangle 115">
              <a:extLst>
                <a:ext uri="{FF2B5EF4-FFF2-40B4-BE49-F238E27FC236}">
                  <a16:creationId xmlns:a16="http://schemas.microsoft.com/office/drawing/2014/main" id="{F0EAE388-D609-40D0-B0B2-E8D8D4193232}"/>
                </a:ext>
              </a:extLst>
            </p:cNvPr>
            <p:cNvSpPr/>
            <p:nvPr/>
          </p:nvSpPr>
          <p:spPr bwMode="auto">
            <a:xfrm>
              <a:off x="9652804" y="2216746"/>
              <a:ext cx="372979" cy="360948"/>
            </a:xfrm>
            <a:prstGeom prst="rect">
              <a:avLst/>
            </a:prstGeom>
            <a:solidFill>
              <a:schemeClr val="accent6">
                <a:lumMod val="50000"/>
              </a:schemeClr>
            </a:solidFill>
            <a:ln w="12700">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5">
                <a:shade val="50000"/>
              </a:schemeClr>
            </a:lnRef>
            <a:fillRef idx="1">
              <a:schemeClr val="accent5"/>
            </a:fillRef>
            <a:effectRef idx="0">
              <a:schemeClr val="accent5"/>
            </a:effectRef>
            <a:fontRef idx="minor">
              <a:schemeClr val="lt1"/>
            </a:fontRef>
          </p:style>
          <p:txBody>
            <a:bodyPr vert="horz" wrap="square" lIns="0" tIns="0" rIns="0" bIns="0" numCol="1" rtlCol="0" anchor="ctr" anchorCtr="0" compatLnSpc="1">
              <a:prstTxWarp prst="textNoShape">
                <a:avLst/>
              </a:prstTxWarp>
            </a:bodyPr>
            <a:lstStyle/>
            <a:p>
              <a:pPr lvl="0" algn="ctr" defTabSz="914400" eaLnBrk="0" fontAlgn="base" hangingPunct="0">
                <a:spcBef>
                  <a:spcPct val="0"/>
                </a:spcBef>
                <a:spcAft>
                  <a:spcPct val="0"/>
                </a:spcAft>
              </a:pPr>
              <a:r>
                <a:rPr lang="en-GB" sz="1200" i="1">
                  <a:solidFill>
                    <a:prstClr val="black"/>
                  </a:solidFill>
                  <a:latin typeface="Consolas" panose="020B0609020204030204" pitchFamily="49" charset="0"/>
                  <a:ea typeface="ＭＳ Ｐゴシック" charset="0"/>
                </a:rPr>
                <a:t>&lt;f1&gt;</a:t>
              </a:r>
            </a:p>
          </p:txBody>
        </p:sp>
        <p:sp>
          <p:nvSpPr>
            <p:cNvPr id="117" name="Rectangle 116">
              <a:extLst>
                <a:ext uri="{FF2B5EF4-FFF2-40B4-BE49-F238E27FC236}">
                  <a16:creationId xmlns:a16="http://schemas.microsoft.com/office/drawing/2014/main" id="{3DA8173B-2543-0045-8D39-227571FE5C60}"/>
                </a:ext>
              </a:extLst>
            </p:cNvPr>
            <p:cNvSpPr/>
            <p:nvPr/>
          </p:nvSpPr>
          <p:spPr bwMode="auto">
            <a:xfrm>
              <a:off x="10733057" y="2487733"/>
              <a:ext cx="372980" cy="360948"/>
            </a:xfrm>
            <a:prstGeom prst="rect">
              <a:avLst/>
            </a:prstGeom>
            <a:solidFill>
              <a:schemeClr val="accent1">
                <a:lumMod val="75000"/>
              </a:schemeClr>
            </a:solidFill>
            <a:ln w="12700">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5">
                <a:shade val="50000"/>
              </a:schemeClr>
            </a:lnRef>
            <a:fillRef idx="1">
              <a:schemeClr val="accent5"/>
            </a:fillRef>
            <a:effectRef idx="0">
              <a:schemeClr val="accent5"/>
            </a:effectRef>
            <a:fontRef idx="minor">
              <a:schemeClr val="lt1"/>
            </a:fontRef>
          </p:style>
          <p:txBody>
            <a:bodyPr vert="horz" wrap="square" lIns="0" tIns="0" rIns="0" bIns="0" numCol="1" rtlCol="0" anchor="ctr" anchorCtr="0" compatLnSpc="1">
              <a:prstTxWarp prst="textNoShape">
                <a:avLst/>
              </a:prstTxWarp>
            </a:bodyPr>
            <a:lstStyle/>
            <a:p>
              <a:pPr lvl="0" algn="ctr" defTabSz="914400" eaLnBrk="0" fontAlgn="base" hangingPunct="0">
                <a:spcBef>
                  <a:spcPct val="0"/>
                </a:spcBef>
                <a:spcAft>
                  <a:spcPct val="0"/>
                </a:spcAft>
              </a:pPr>
              <a:r>
                <a:rPr lang="en-GB" sz="1200" i="1">
                  <a:solidFill>
                    <a:prstClr val="black"/>
                  </a:solidFill>
                  <a:latin typeface="Consolas" panose="020B0609020204030204" pitchFamily="49" charset="0"/>
                  <a:ea typeface="ＭＳ Ｐゴシック" charset="0"/>
                </a:rPr>
                <a:t>&lt;f3&gt;</a:t>
              </a:r>
            </a:p>
          </p:txBody>
        </p:sp>
        <p:sp>
          <p:nvSpPr>
            <p:cNvPr id="118" name="Rectangle 117">
              <a:extLst>
                <a:ext uri="{FF2B5EF4-FFF2-40B4-BE49-F238E27FC236}">
                  <a16:creationId xmlns:a16="http://schemas.microsoft.com/office/drawing/2014/main" id="{78826C46-8BA2-3E3B-B2E6-13D75961DE1B}"/>
                </a:ext>
              </a:extLst>
            </p:cNvPr>
            <p:cNvSpPr/>
            <p:nvPr/>
          </p:nvSpPr>
          <p:spPr bwMode="auto">
            <a:xfrm>
              <a:off x="9843775" y="3708660"/>
              <a:ext cx="372980" cy="360948"/>
            </a:xfrm>
            <a:prstGeom prst="rect">
              <a:avLst/>
            </a:prstGeom>
            <a:solidFill>
              <a:schemeClr val="tx1">
                <a:lumMod val="75000"/>
                <a:lumOff val="25000"/>
              </a:schemeClr>
            </a:solidFill>
            <a:ln w="12700">
              <a:solidFill>
                <a:schemeClr val="tx1">
                  <a:lumMod val="85000"/>
                  <a:lumOff val="15000"/>
                </a:schemeClr>
              </a:solidFill>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5">
                <a:shade val="50000"/>
              </a:schemeClr>
            </a:lnRef>
            <a:fillRef idx="1">
              <a:schemeClr val="accent5"/>
            </a:fillRef>
            <a:effectRef idx="0">
              <a:schemeClr val="accent5"/>
            </a:effectRef>
            <a:fontRef idx="minor">
              <a:schemeClr val="lt1"/>
            </a:fontRef>
          </p:style>
          <p:txBody>
            <a:bodyPr vert="horz" wrap="square" lIns="0" tIns="0" rIns="0" bIns="0" numCol="1" rtlCol="0" anchor="ctr" anchorCtr="0" compatLnSpc="1">
              <a:prstTxWarp prst="textNoShape">
                <a:avLst/>
              </a:prstTxWarp>
            </a:bodyPr>
            <a:lstStyle/>
            <a:p>
              <a:pPr lvl="0" algn="ctr" defTabSz="914400" eaLnBrk="0" fontAlgn="base" hangingPunct="0">
                <a:spcBef>
                  <a:spcPct val="0"/>
                </a:spcBef>
                <a:spcAft>
                  <a:spcPct val="0"/>
                </a:spcAft>
              </a:pPr>
              <a:r>
                <a:rPr lang="en-GB" sz="1200" i="1">
                  <a:solidFill>
                    <a:prstClr val="black"/>
                  </a:solidFill>
                  <a:latin typeface="Consolas" panose="020B0609020204030204" pitchFamily="49" charset="0"/>
                  <a:ea typeface="ＭＳ Ｐゴシック" charset="0"/>
                </a:rPr>
                <a:t>&lt;f8&gt;</a:t>
              </a:r>
            </a:p>
          </p:txBody>
        </p:sp>
        <p:grpSp>
          <p:nvGrpSpPr>
            <p:cNvPr id="119" name="Group 118">
              <a:extLst>
                <a:ext uri="{FF2B5EF4-FFF2-40B4-BE49-F238E27FC236}">
                  <a16:creationId xmlns:a16="http://schemas.microsoft.com/office/drawing/2014/main" id="{D004BC1A-B6B7-4750-B71B-07276FC4FA0E}"/>
                </a:ext>
              </a:extLst>
            </p:cNvPr>
            <p:cNvGrpSpPr/>
            <p:nvPr/>
          </p:nvGrpSpPr>
          <p:grpSpPr>
            <a:xfrm>
              <a:off x="8520899" y="1884076"/>
              <a:ext cx="2751305" cy="2485660"/>
              <a:chOff x="8520899" y="1884076"/>
              <a:chExt cx="2751305" cy="2485660"/>
            </a:xfrm>
          </p:grpSpPr>
          <p:cxnSp>
            <p:nvCxnSpPr>
              <p:cNvPr id="123" name="Straight Arrow Connector 122">
                <a:extLst>
                  <a:ext uri="{FF2B5EF4-FFF2-40B4-BE49-F238E27FC236}">
                    <a16:creationId xmlns:a16="http://schemas.microsoft.com/office/drawing/2014/main" id="{3B38AF77-0C6E-78E6-46ED-9DA1810D9169}"/>
                  </a:ext>
                </a:extLst>
              </p:cNvPr>
              <p:cNvCxnSpPr>
                <a:cxnSpLocks/>
                <a:stCxn id="108" idx="2"/>
                <a:endCxn id="105" idx="1"/>
              </p:cNvCxnSpPr>
              <p:nvPr/>
            </p:nvCxnSpPr>
            <p:spPr bwMode="auto">
              <a:xfrm flipH="1">
                <a:off x="9083612" y="4089212"/>
                <a:ext cx="51149" cy="280524"/>
              </a:xfrm>
              <a:prstGeom prst="straightConnector1">
                <a:avLst/>
              </a:prstGeom>
              <a:solidFill>
                <a:schemeClr val="accent1"/>
              </a:solidFill>
              <a:ln w="9525" cap="flat" cmpd="sng" algn="ctr">
                <a:solidFill>
                  <a:schemeClr val="tx1">
                    <a:lumMod val="65000"/>
                    <a:lumOff val="35000"/>
                  </a:schemeClr>
                </a:solidFill>
                <a:prstDash val="dash"/>
                <a:round/>
                <a:headEnd type="none" w="med" len="med"/>
                <a:tailEnd type="stealth"/>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nvGrpSpPr>
              <p:cNvPr id="124" name="Group 123">
                <a:extLst>
                  <a:ext uri="{FF2B5EF4-FFF2-40B4-BE49-F238E27FC236}">
                    <a16:creationId xmlns:a16="http://schemas.microsoft.com/office/drawing/2014/main" id="{F7AC3105-9E68-E9C4-B496-74C45D7D15EB}"/>
                  </a:ext>
                </a:extLst>
              </p:cNvPr>
              <p:cNvGrpSpPr/>
              <p:nvPr/>
            </p:nvGrpSpPr>
            <p:grpSpPr>
              <a:xfrm>
                <a:off x="8520899" y="1884076"/>
                <a:ext cx="2751305" cy="2485660"/>
                <a:chOff x="8520899" y="1884076"/>
                <a:chExt cx="2751305" cy="2485660"/>
              </a:xfrm>
            </p:grpSpPr>
            <p:cxnSp>
              <p:nvCxnSpPr>
                <p:cNvPr id="125" name="Straight Arrow Connector 124">
                  <a:extLst>
                    <a:ext uri="{FF2B5EF4-FFF2-40B4-BE49-F238E27FC236}">
                      <a16:creationId xmlns:a16="http://schemas.microsoft.com/office/drawing/2014/main" id="{038BE5FF-AE66-8F3C-092E-FA9B70E460D7}"/>
                    </a:ext>
                  </a:extLst>
                </p:cNvPr>
                <p:cNvCxnSpPr>
                  <a:cxnSpLocks/>
                  <a:stCxn id="78" idx="2"/>
                  <a:endCxn id="79" idx="0"/>
                </p:cNvCxnSpPr>
                <p:nvPr/>
              </p:nvCxnSpPr>
              <p:spPr bwMode="auto">
                <a:xfrm flipH="1">
                  <a:off x="8520899" y="2916246"/>
                  <a:ext cx="393801" cy="362812"/>
                </a:xfrm>
                <a:prstGeom prst="straightConnector1">
                  <a:avLst/>
                </a:prstGeom>
                <a:solidFill>
                  <a:schemeClr val="accent1"/>
                </a:solidFill>
                <a:ln w="6350" cap="flat" cmpd="sng" algn="ctr">
                  <a:solidFill>
                    <a:schemeClr val="tx1">
                      <a:lumMod val="65000"/>
                      <a:lumOff val="35000"/>
                    </a:schemeClr>
                  </a:solidFill>
                  <a:prstDash val="dash"/>
                  <a:round/>
                  <a:headEnd type="none" w="med" len="med"/>
                  <a:tailEnd type="stealth"/>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7" name="Straight Arrow Connector 126">
                  <a:extLst>
                    <a:ext uri="{FF2B5EF4-FFF2-40B4-BE49-F238E27FC236}">
                      <a16:creationId xmlns:a16="http://schemas.microsoft.com/office/drawing/2014/main" id="{E96AEB28-0465-B6CB-AE31-5DFA9071B85C}"/>
                    </a:ext>
                  </a:extLst>
                </p:cNvPr>
                <p:cNvCxnSpPr>
                  <a:cxnSpLocks/>
                  <a:stCxn id="78" idx="2"/>
                  <a:endCxn id="118" idx="0"/>
                </p:cNvCxnSpPr>
                <p:nvPr/>
              </p:nvCxnSpPr>
              <p:spPr bwMode="auto">
                <a:xfrm>
                  <a:off x="8914700" y="2916246"/>
                  <a:ext cx="1115565" cy="792414"/>
                </a:xfrm>
                <a:prstGeom prst="straightConnector1">
                  <a:avLst/>
                </a:prstGeom>
                <a:solidFill>
                  <a:schemeClr val="accent1"/>
                </a:solidFill>
                <a:ln w="6350" cap="flat" cmpd="sng" algn="ctr">
                  <a:solidFill>
                    <a:schemeClr val="tx1">
                      <a:lumMod val="65000"/>
                      <a:lumOff val="35000"/>
                    </a:schemeClr>
                  </a:solidFill>
                  <a:prstDash val="dash"/>
                  <a:round/>
                  <a:headEnd type="none" w="med" len="med"/>
                  <a:tailEnd type="stealth"/>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8" name="Straight Arrow Connector 127">
                  <a:extLst>
                    <a:ext uri="{FF2B5EF4-FFF2-40B4-BE49-F238E27FC236}">
                      <a16:creationId xmlns:a16="http://schemas.microsoft.com/office/drawing/2014/main" id="{1B61AAFF-2379-215C-D2DA-FC36C787F6A6}"/>
                    </a:ext>
                  </a:extLst>
                </p:cNvPr>
                <p:cNvCxnSpPr>
                  <a:cxnSpLocks/>
                  <a:stCxn id="116" idx="2"/>
                  <a:endCxn id="113" idx="0"/>
                </p:cNvCxnSpPr>
                <p:nvPr/>
              </p:nvCxnSpPr>
              <p:spPr bwMode="auto">
                <a:xfrm>
                  <a:off x="9839294" y="2577694"/>
                  <a:ext cx="780036" cy="614221"/>
                </a:xfrm>
                <a:prstGeom prst="straightConnector1">
                  <a:avLst/>
                </a:prstGeom>
                <a:solidFill>
                  <a:schemeClr val="accent1"/>
                </a:solidFill>
                <a:ln w="6350" cap="flat" cmpd="sng" algn="ctr">
                  <a:solidFill>
                    <a:schemeClr val="tx1">
                      <a:lumMod val="65000"/>
                      <a:lumOff val="35000"/>
                    </a:schemeClr>
                  </a:solidFill>
                  <a:prstDash val="dash"/>
                  <a:round/>
                  <a:headEnd type="none" w="med" len="med"/>
                  <a:tailEnd type="stealth"/>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0" name="Straight Arrow Connector 129">
                  <a:extLst>
                    <a:ext uri="{FF2B5EF4-FFF2-40B4-BE49-F238E27FC236}">
                      <a16:creationId xmlns:a16="http://schemas.microsoft.com/office/drawing/2014/main" id="{65D87442-20A9-E7F2-4DD7-429EB382229E}"/>
                    </a:ext>
                  </a:extLst>
                </p:cNvPr>
                <p:cNvCxnSpPr>
                  <a:cxnSpLocks/>
                  <a:stCxn id="113" idx="2"/>
                  <a:endCxn id="107" idx="1"/>
                </p:cNvCxnSpPr>
                <p:nvPr/>
              </p:nvCxnSpPr>
              <p:spPr bwMode="auto">
                <a:xfrm>
                  <a:off x="10619330" y="3552863"/>
                  <a:ext cx="267717" cy="801417"/>
                </a:xfrm>
                <a:prstGeom prst="straightConnector1">
                  <a:avLst/>
                </a:prstGeom>
                <a:solidFill>
                  <a:schemeClr val="accent1"/>
                </a:solidFill>
                <a:ln w="6350" cap="flat" cmpd="sng" algn="ctr">
                  <a:solidFill>
                    <a:schemeClr val="tx1">
                      <a:lumMod val="65000"/>
                      <a:lumOff val="35000"/>
                    </a:schemeClr>
                  </a:solidFill>
                  <a:prstDash val="dash"/>
                  <a:round/>
                  <a:headEnd type="none" w="med" len="med"/>
                  <a:tailEnd type="stealth"/>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1" name="Straight Arrow Connector 130">
                  <a:extLst>
                    <a:ext uri="{FF2B5EF4-FFF2-40B4-BE49-F238E27FC236}">
                      <a16:creationId xmlns:a16="http://schemas.microsoft.com/office/drawing/2014/main" id="{86C49575-ECD4-8B3B-8489-D0E2795E74D4}"/>
                    </a:ext>
                  </a:extLst>
                </p:cNvPr>
                <p:cNvCxnSpPr>
                  <a:cxnSpLocks/>
                  <a:stCxn id="114" idx="2"/>
                  <a:endCxn id="107" idx="1"/>
                </p:cNvCxnSpPr>
                <p:nvPr/>
              </p:nvCxnSpPr>
              <p:spPr bwMode="auto">
                <a:xfrm flipH="1">
                  <a:off x="10887047" y="3978287"/>
                  <a:ext cx="385157" cy="375993"/>
                </a:xfrm>
                <a:prstGeom prst="straightConnector1">
                  <a:avLst/>
                </a:prstGeom>
                <a:solidFill>
                  <a:schemeClr val="accent1"/>
                </a:solidFill>
                <a:ln w="6350" cap="flat" cmpd="sng" algn="ctr">
                  <a:solidFill>
                    <a:schemeClr val="tx1">
                      <a:lumMod val="65000"/>
                      <a:lumOff val="35000"/>
                    </a:schemeClr>
                  </a:solidFill>
                  <a:prstDash val="dash"/>
                  <a:round/>
                  <a:headEnd type="none" w="med" len="med"/>
                  <a:tailEnd type="stealth"/>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2" name="Straight Arrow Connector 131">
                  <a:extLst>
                    <a:ext uri="{FF2B5EF4-FFF2-40B4-BE49-F238E27FC236}">
                      <a16:creationId xmlns:a16="http://schemas.microsoft.com/office/drawing/2014/main" id="{7273C890-F7F0-7CCB-4673-20DEDA9CBCB7}"/>
                    </a:ext>
                  </a:extLst>
                </p:cNvPr>
                <p:cNvCxnSpPr>
                  <a:cxnSpLocks/>
                  <a:stCxn id="117" idx="2"/>
                  <a:endCxn id="113" idx="0"/>
                </p:cNvCxnSpPr>
                <p:nvPr/>
              </p:nvCxnSpPr>
              <p:spPr bwMode="auto">
                <a:xfrm flipH="1">
                  <a:off x="10619330" y="2848681"/>
                  <a:ext cx="300217" cy="343234"/>
                </a:xfrm>
                <a:prstGeom prst="straightConnector1">
                  <a:avLst/>
                </a:prstGeom>
                <a:solidFill>
                  <a:schemeClr val="accent1"/>
                </a:solidFill>
                <a:ln w="6350" cap="flat" cmpd="sng" algn="ctr">
                  <a:solidFill>
                    <a:schemeClr val="tx1">
                      <a:lumMod val="65000"/>
                      <a:lumOff val="35000"/>
                    </a:schemeClr>
                  </a:solidFill>
                  <a:prstDash val="dash"/>
                  <a:round/>
                  <a:headEnd type="none" w="med" len="med"/>
                  <a:tailEnd type="stealth"/>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3" name="Straight Arrow Connector 132">
                  <a:extLst>
                    <a:ext uri="{FF2B5EF4-FFF2-40B4-BE49-F238E27FC236}">
                      <a16:creationId xmlns:a16="http://schemas.microsoft.com/office/drawing/2014/main" id="{CF4DDEED-D61F-C29B-7316-24F28638E040}"/>
                    </a:ext>
                  </a:extLst>
                </p:cNvPr>
                <p:cNvCxnSpPr>
                  <a:cxnSpLocks/>
                  <a:stCxn id="117" idx="2"/>
                  <a:endCxn id="114" idx="0"/>
                </p:cNvCxnSpPr>
                <p:nvPr/>
              </p:nvCxnSpPr>
              <p:spPr bwMode="auto">
                <a:xfrm>
                  <a:off x="10919547" y="2848681"/>
                  <a:ext cx="352657" cy="768658"/>
                </a:xfrm>
                <a:prstGeom prst="straightConnector1">
                  <a:avLst/>
                </a:prstGeom>
                <a:solidFill>
                  <a:schemeClr val="accent1"/>
                </a:solidFill>
                <a:ln w="6350" cap="flat" cmpd="sng" algn="ctr">
                  <a:solidFill>
                    <a:schemeClr val="tx1">
                      <a:lumMod val="65000"/>
                      <a:lumOff val="35000"/>
                    </a:schemeClr>
                  </a:solidFill>
                  <a:prstDash val="dash"/>
                  <a:round/>
                  <a:headEnd type="none" w="med" len="med"/>
                  <a:tailEnd type="stealth"/>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4" name="Straight Arrow Connector 133">
                  <a:extLst>
                    <a:ext uri="{FF2B5EF4-FFF2-40B4-BE49-F238E27FC236}">
                      <a16:creationId xmlns:a16="http://schemas.microsoft.com/office/drawing/2014/main" id="{0C669607-055F-1490-26BD-3B9B69BEFBA2}"/>
                    </a:ext>
                  </a:extLst>
                </p:cNvPr>
                <p:cNvCxnSpPr>
                  <a:cxnSpLocks/>
                  <a:stCxn id="110" idx="3"/>
                  <a:endCxn id="113" idx="1"/>
                </p:cNvCxnSpPr>
                <p:nvPr/>
              </p:nvCxnSpPr>
              <p:spPr bwMode="auto">
                <a:xfrm>
                  <a:off x="9814833" y="3151095"/>
                  <a:ext cx="618007" cy="221294"/>
                </a:xfrm>
                <a:prstGeom prst="straightConnector1">
                  <a:avLst/>
                </a:prstGeom>
                <a:solidFill>
                  <a:schemeClr val="accent1"/>
                </a:solidFill>
                <a:ln w="6350" cap="flat" cmpd="sng" algn="ctr">
                  <a:solidFill>
                    <a:schemeClr val="tx1">
                      <a:lumMod val="65000"/>
                      <a:lumOff val="35000"/>
                    </a:schemeClr>
                  </a:solidFill>
                  <a:prstDash val="dash"/>
                  <a:round/>
                  <a:headEnd type="none" w="med" len="med"/>
                  <a:tailEnd type="stealth"/>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5" name="Straight Arrow Connector 134">
                  <a:extLst>
                    <a:ext uri="{FF2B5EF4-FFF2-40B4-BE49-F238E27FC236}">
                      <a16:creationId xmlns:a16="http://schemas.microsoft.com/office/drawing/2014/main" id="{9480FA0B-7FB5-AFCA-D23B-981267B2BFBA}"/>
                    </a:ext>
                  </a:extLst>
                </p:cNvPr>
                <p:cNvCxnSpPr>
                  <a:cxnSpLocks/>
                  <a:stCxn id="110" idx="2"/>
                  <a:endCxn id="108" idx="0"/>
                </p:cNvCxnSpPr>
                <p:nvPr/>
              </p:nvCxnSpPr>
              <p:spPr bwMode="auto">
                <a:xfrm flipH="1">
                  <a:off x="9134761" y="3331569"/>
                  <a:ext cx="493583" cy="396695"/>
                </a:xfrm>
                <a:prstGeom prst="straightConnector1">
                  <a:avLst/>
                </a:prstGeom>
                <a:solidFill>
                  <a:schemeClr val="accent1"/>
                </a:solidFill>
                <a:ln w="6350" cap="flat" cmpd="sng" algn="ctr">
                  <a:solidFill>
                    <a:schemeClr val="tx1">
                      <a:lumMod val="65000"/>
                      <a:lumOff val="35000"/>
                    </a:schemeClr>
                  </a:solidFill>
                  <a:prstDash val="dash"/>
                  <a:round/>
                  <a:headEnd type="none" w="med" len="med"/>
                  <a:tailEnd type="stealth"/>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6" name="Straight Arrow Connector 135">
                  <a:extLst>
                    <a:ext uri="{FF2B5EF4-FFF2-40B4-BE49-F238E27FC236}">
                      <a16:creationId xmlns:a16="http://schemas.microsoft.com/office/drawing/2014/main" id="{43FC72A3-BB1B-3C5D-14FE-CA651D2CF1E5}"/>
                    </a:ext>
                  </a:extLst>
                </p:cNvPr>
                <p:cNvCxnSpPr>
                  <a:cxnSpLocks/>
                  <a:stCxn id="79" idx="2"/>
                  <a:endCxn id="108" idx="1"/>
                </p:cNvCxnSpPr>
                <p:nvPr/>
              </p:nvCxnSpPr>
              <p:spPr bwMode="auto">
                <a:xfrm>
                  <a:off x="8520899" y="3640006"/>
                  <a:ext cx="427372" cy="268732"/>
                </a:xfrm>
                <a:prstGeom prst="straightConnector1">
                  <a:avLst/>
                </a:prstGeom>
                <a:solidFill>
                  <a:schemeClr val="accent1"/>
                </a:solidFill>
                <a:ln w="6350" cap="flat" cmpd="sng" algn="ctr">
                  <a:solidFill>
                    <a:schemeClr val="tx1">
                      <a:lumMod val="65000"/>
                      <a:lumOff val="35000"/>
                    </a:schemeClr>
                  </a:solidFill>
                  <a:prstDash val="dash"/>
                  <a:round/>
                  <a:headEnd type="none" w="med" len="med"/>
                  <a:tailEnd type="stealth"/>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8" name="Straight Arrow Connector 137">
                  <a:extLst>
                    <a:ext uri="{FF2B5EF4-FFF2-40B4-BE49-F238E27FC236}">
                      <a16:creationId xmlns:a16="http://schemas.microsoft.com/office/drawing/2014/main" id="{09BE1C75-D3DF-ABBF-6199-F9D60C6689B7}"/>
                    </a:ext>
                  </a:extLst>
                </p:cNvPr>
                <p:cNvCxnSpPr>
                  <a:cxnSpLocks/>
                  <a:stCxn id="79" idx="2"/>
                  <a:endCxn id="105" idx="1"/>
                </p:cNvCxnSpPr>
                <p:nvPr/>
              </p:nvCxnSpPr>
              <p:spPr bwMode="auto">
                <a:xfrm>
                  <a:off x="8520899" y="3640006"/>
                  <a:ext cx="562713" cy="729730"/>
                </a:xfrm>
                <a:prstGeom prst="straightConnector1">
                  <a:avLst/>
                </a:prstGeom>
                <a:solidFill>
                  <a:schemeClr val="accent1"/>
                </a:solidFill>
                <a:ln w="6350" cap="flat" cmpd="sng" algn="ctr">
                  <a:solidFill>
                    <a:schemeClr val="tx1">
                      <a:lumMod val="65000"/>
                      <a:lumOff val="35000"/>
                    </a:schemeClr>
                  </a:solidFill>
                  <a:prstDash val="dash"/>
                  <a:round/>
                  <a:headEnd type="none" w="med" len="med"/>
                  <a:tailEnd type="stealth"/>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9" name="Straight Arrow Connector 138">
                  <a:extLst>
                    <a:ext uri="{FF2B5EF4-FFF2-40B4-BE49-F238E27FC236}">
                      <a16:creationId xmlns:a16="http://schemas.microsoft.com/office/drawing/2014/main" id="{0BF5F264-3A07-90FF-5381-429DBA495834}"/>
                    </a:ext>
                  </a:extLst>
                </p:cNvPr>
                <p:cNvCxnSpPr>
                  <a:cxnSpLocks/>
                  <a:stCxn id="118" idx="2"/>
                  <a:endCxn id="106" idx="1"/>
                </p:cNvCxnSpPr>
                <p:nvPr/>
              </p:nvCxnSpPr>
              <p:spPr bwMode="auto">
                <a:xfrm flipH="1">
                  <a:off x="9985329" y="4069608"/>
                  <a:ext cx="44936" cy="291006"/>
                </a:xfrm>
                <a:prstGeom prst="straightConnector1">
                  <a:avLst/>
                </a:prstGeom>
                <a:solidFill>
                  <a:schemeClr val="accent1"/>
                </a:solidFill>
                <a:ln w="6350" cap="flat" cmpd="sng" algn="ctr">
                  <a:solidFill>
                    <a:schemeClr val="tx1">
                      <a:lumMod val="65000"/>
                      <a:lumOff val="35000"/>
                    </a:schemeClr>
                  </a:solidFill>
                  <a:prstDash val="dash"/>
                  <a:round/>
                  <a:headEnd type="none" w="med" len="med"/>
                  <a:tailEnd type="stealth"/>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1" name="Straight Arrow Connector 140">
                  <a:extLst>
                    <a:ext uri="{FF2B5EF4-FFF2-40B4-BE49-F238E27FC236}">
                      <a16:creationId xmlns:a16="http://schemas.microsoft.com/office/drawing/2014/main" id="{83940DE8-DE52-DB83-417D-B99CC98C4864}"/>
                    </a:ext>
                  </a:extLst>
                </p:cNvPr>
                <p:cNvCxnSpPr>
                  <a:cxnSpLocks/>
                  <a:stCxn id="116" idx="2"/>
                  <a:endCxn id="110" idx="0"/>
                </p:cNvCxnSpPr>
                <p:nvPr/>
              </p:nvCxnSpPr>
              <p:spPr bwMode="auto">
                <a:xfrm flipH="1">
                  <a:off x="9628344" y="2577694"/>
                  <a:ext cx="210950" cy="392927"/>
                </a:xfrm>
                <a:prstGeom prst="straightConnector1">
                  <a:avLst/>
                </a:prstGeom>
                <a:solidFill>
                  <a:schemeClr val="accent1"/>
                </a:solidFill>
                <a:ln w="6350" cap="flat" cmpd="sng" algn="ctr">
                  <a:solidFill>
                    <a:schemeClr val="tx1">
                      <a:lumMod val="65000"/>
                      <a:lumOff val="35000"/>
                    </a:schemeClr>
                  </a:solidFill>
                  <a:prstDash val="dash"/>
                  <a:round/>
                  <a:headEnd type="none" w="med" len="med"/>
                  <a:tailEnd type="stealth"/>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2" name="Straight Arrow Connector 141">
                  <a:extLst>
                    <a:ext uri="{FF2B5EF4-FFF2-40B4-BE49-F238E27FC236}">
                      <a16:creationId xmlns:a16="http://schemas.microsoft.com/office/drawing/2014/main" id="{28B75383-B08A-DC97-8027-D477B0AF9238}"/>
                    </a:ext>
                  </a:extLst>
                </p:cNvPr>
                <p:cNvCxnSpPr>
                  <a:cxnSpLocks/>
                  <a:endCxn id="117" idx="0"/>
                </p:cNvCxnSpPr>
                <p:nvPr/>
              </p:nvCxnSpPr>
              <p:spPr bwMode="auto">
                <a:xfrm flipH="1">
                  <a:off x="10919547" y="2126696"/>
                  <a:ext cx="30829" cy="361037"/>
                </a:xfrm>
                <a:prstGeom prst="straightConnector1">
                  <a:avLst/>
                </a:prstGeom>
                <a:solidFill>
                  <a:schemeClr val="accent1"/>
                </a:solidFill>
                <a:ln w="6350" cap="flat" cmpd="sng" algn="ctr">
                  <a:solidFill>
                    <a:schemeClr val="tx1">
                      <a:lumMod val="65000"/>
                      <a:lumOff val="35000"/>
                    </a:schemeClr>
                  </a:solidFill>
                  <a:prstDash val="dash"/>
                  <a:round/>
                  <a:headEnd type="none" w="med" len="med"/>
                  <a:tailEnd type="stealth"/>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4" name="Straight Arrow Connector 143">
                  <a:extLst>
                    <a:ext uri="{FF2B5EF4-FFF2-40B4-BE49-F238E27FC236}">
                      <a16:creationId xmlns:a16="http://schemas.microsoft.com/office/drawing/2014/main" id="{EA7CE118-1C1F-C60B-8DD1-FC9A3C819CFA}"/>
                    </a:ext>
                  </a:extLst>
                </p:cNvPr>
                <p:cNvCxnSpPr>
                  <a:cxnSpLocks/>
                  <a:endCxn id="116" idx="0"/>
                </p:cNvCxnSpPr>
                <p:nvPr/>
              </p:nvCxnSpPr>
              <p:spPr bwMode="auto">
                <a:xfrm>
                  <a:off x="9839293" y="1884076"/>
                  <a:ext cx="1" cy="332670"/>
                </a:xfrm>
                <a:prstGeom prst="straightConnector1">
                  <a:avLst/>
                </a:prstGeom>
                <a:solidFill>
                  <a:schemeClr val="accent1"/>
                </a:solidFill>
                <a:ln w="6350" cap="flat" cmpd="sng" algn="ctr">
                  <a:solidFill>
                    <a:schemeClr val="tx1">
                      <a:lumMod val="65000"/>
                      <a:lumOff val="35000"/>
                    </a:schemeClr>
                  </a:solidFill>
                  <a:prstDash val="dash"/>
                  <a:round/>
                  <a:headEnd type="none" w="med" len="med"/>
                  <a:tailEnd type="stealth"/>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5" name="Straight Arrow Connector 144">
                  <a:extLst>
                    <a:ext uri="{FF2B5EF4-FFF2-40B4-BE49-F238E27FC236}">
                      <a16:creationId xmlns:a16="http://schemas.microsoft.com/office/drawing/2014/main" id="{2C21CB57-EE43-76E1-4052-1EFD3028F898}"/>
                    </a:ext>
                  </a:extLst>
                </p:cNvPr>
                <p:cNvCxnSpPr>
                  <a:cxnSpLocks/>
                  <a:endCxn id="78" idx="0"/>
                </p:cNvCxnSpPr>
                <p:nvPr/>
              </p:nvCxnSpPr>
              <p:spPr bwMode="auto">
                <a:xfrm>
                  <a:off x="8815750" y="2126696"/>
                  <a:ext cx="98950" cy="428602"/>
                </a:xfrm>
                <a:prstGeom prst="straightConnector1">
                  <a:avLst/>
                </a:prstGeom>
                <a:solidFill>
                  <a:schemeClr val="accent1"/>
                </a:solidFill>
                <a:ln w="6350" cap="flat" cmpd="sng" algn="ctr">
                  <a:solidFill>
                    <a:schemeClr val="tx1">
                      <a:lumMod val="65000"/>
                      <a:lumOff val="35000"/>
                    </a:schemeClr>
                  </a:solidFill>
                  <a:prstDash val="dash"/>
                  <a:round/>
                  <a:headEnd type="none" w="med" len="med"/>
                  <a:tailEnd type="stealth"/>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6" name="Straight Arrow Connector 145">
                  <a:extLst>
                    <a:ext uri="{FF2B5EF4-FFF2-40B4-BE49-F238E27FC236}">
                      <a16:creationId xmlns:a16="http://schemas.microsoft.com/office/drawing/2014/main" id="{C3311B74-C90E-07DF-2E52-29CCA2EB94C3}"/>
                    </a:ext>
                  </a:extLst>
                </p:cNvPr>
                <p:cNvCxnSpPr>
                  <a:cxnSpLocks/>
                  <a:stCxn id="114" idx="1"/>
                  <a:endCxn id="118" idx="3"/>
                </p:cNvCxnSpPr>
                <p:nvPr/>
              </p:nvCxnSpPr>
              <p:spPr bwMode="auto">
                <a:xfrm flipH="1">
                  <a:off x="10216755" y="3797813"/>
                  <a:ext cx="868959" cy="91321"/>
                </a:xfrm>
                <a:prstGeom prst="straightConnector1">
                  <a:avLst/>
                </a:prstGeom>
                <a:solidFill>
                  <a:schemeClr val="accent1"/>
                </a:solidFill>
                <a:ln w="6350" cap="flat" cmpd="sng" algn="ctr">
                  <a:solidFill>
                    <a:schemeClr val="tx1">
                      <a:lumMod val="65000"/>
                      <a:lumOff val="35000"/>
                    </a:schemeClr>
                  </a:solidFill>
                  <a:prstDash val="dash"/>
                  <a:round/>
                  <a:headEnd type="none" w="med" len="med"/>
                  <a:tailEnd type="stealth"/>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grpSp>
      <p:grpSp>
        <p:nvGrpSpPr>
          <p:cNvPr id="18" name="Group 17">
            <a:extLst>
              <a:ext uri="{FF2B5EF4-FFF2-40B4-BE49-F238E27FC236}">
                <a16:creationId xmlns:a16="http://schemas.microsoft.com/office/drawing/2014/main" id="{7A972F46-8C86-68A7-9EFA-9C6440415F02}"/>
              </a:ext>
            </a:extLst>
          </p:cNvPr>
          <p:cNvGrpSpPr/>
          <p:nvPr/>
        </p:nvGrpSpPr>
        <p:grpSpPr>
          <a:xfrm>
            <a:off x="610141" y="2062892"/>
            <a:ext cx="2039338" cy="1776353"/>
            <a:chOff x="886705" y="2443625"/>
            <a:chExt cx="2039338" cy="1776353"/>
          </a:xfrm>
        </p:grpSpPr>
        <p:sp>
          <p:nvSpPr>
            <p:cNvPr id="77" name="Rectangle 76">
              <a:extLst>
                <a:ext uri="{FF2B5EF4-FFF2-40B4-BE49-F238E27FC236}">
                  <a16:creationId xmlns:a16="http://schemas.microsoft.com/office/drawing/2014/main" id="{A57F20D5-4471-CA40-5429-94F149FF452E}"/>
                </a:ext>
              </a:extLst>
            </p:cNvPr>
            <p:cNvSpPr/>
            <p:nvPr/>
          </p:nvSpPr>
          <p:spPr bwMode="auto">
            <a:xfrm>
              <a:off x="886705" y="2443625"/>
              <a:ext cx="2039338" cy="1776353"/>
            </a:xfrm>
            <a:prstGeom prst="rect">
              <a:avLst/>
            </a:prstGeom>
            <a:noFill/>
            <a:ln w="12700">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5">
                <a:shade val="50000"/>
              </a:schemeClr>
            </a:lnRef>
            <a:fillRef idx="1">
              <a:schemeClr val="accent5"/>
            </a:fillRef>
            <a:effectRef idx="0">
              <a:schemeClr val="accent5"/>
            </a:effectRef>
            <a:fontRef idx="minor">
              <a:schemeClr val="lt1"/>
            </a:fontRef>
          </p:style>
          <p:txBody>
            <a:bodyPr vert="horz" wrap="square" lIns="0" tIns="0" rIns="0" bIns="0" numCol="1" rtlCol="0" anchor="t" anchorCtr="0" compatLnSpc="1">
              <a:prstTxWarp prst="textNoShape">
                <a:avLst/>
              </a:prstTxWarp>
            </a:bodyPr>
            <a:lstStyle/>
            <a:p>
              <a:pPr algn="ctr" defTabSz="914400" eaLnBrk="0" fontAlgn="base" hangingPunct="0">
                <a:lnSpc>
                  <a:spcPct val="150000"/>
                </a:lnSpc>
                <a:spcBef>
                  <a:spcPts val="600"/>
                </a:spcBef>
                <a:spcAft>
                  <a:spcPct val="0"/>
                </a:spcAft>
              </a:pPr>
              <a:r>
                <a:rPr lang="en-GB" sz="1100">
                  <a:solidFill>
                    <a:schemeClr val="tx1"/>
                  </a:solidFill>
                  <a:latin typeface="Times" charset="0"/>
                  <a:ea typeface="ＭＳ Ｐゴシック" charset="0"/>
                </a:rPr>
                <a:t>Online Shop</a:t>
              </a:r>
            </a:p>
          </p:txBody>
        </p:sp>
        <p:sp>
          <p:nvSpPr>
            <p:cNvPr id="80" name="Cylinder 79">
              <a:extLst>
                <a:ext uri="{FF2B5EF4-FFF2-40B4-BE49-F238E27FC236}">
                  <a16:creationId xmlns:a16="http://schemas.microsoft.com/office/drawing/2014/main" id="{F9CD77DA-ECD9-2914-B3A4-8B2C61DA2231}"/>
                </a:ext>
              </a:extLst>
            </p:cNvPr>
            <p:cNvSpPr/>
            <p:nvPr/>
          </p:nvSpPr>
          <p:spPr bwMode="auto">
            <a:xfrm>
              <a:off x="1635468" y="3688809"/>
              <a:ext cx="535434" cy="417422"/>
            </a:xfrm>
            <a:prstGeom prst="can">
              <a:avLst/>
            </a:prstGeom>
            <a:solidFill>
              <a:schemeClr val="bg1">
                <a:lumMod val="85000"/>
              </a:schemeClr>
            </a:solidFill>
            <a:ln w="12700"/>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a typeface="ＭＳ Ｐゴシック" charset="0"/>
              </a:endParaRPr>
            </a:p>
          </p:txBody>
        </p:sp>
        <p:sp>
          <p:nvSpPr>
            <p:cNvPr id="82" name="Rectangle 81">
              <a:extLst>
                <a:ext uri="{FF2B5EF4-FFF2-40B4-BE49-F238E27FC236}">
                  <a16:creationId xmlns:a16="http://schemas.microsoft.com/office/drawing/2014/main" id="{8AB4B9E2-8E90-024D-7E52-017DC88E3D9C}"/>
                </a:ext>
              </a:extLst>
            </p:cNvPr>
            <p:cNvSpPr/>
            <p:nvPr/>
          </p:nvSpPr>
          <p:spPr bwMode="auto">
            <a:xfrm>
              <a:off x="1033017" y="2733537"/>
              <a:ext cx="821992" cy="341567"/>
            </a:xfrm>
            <a:prstGeom prst="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0" scaled="1"/>
              <a:tileRect/>
            </a:gradFill>
            <a:ln w="12700">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5">
                <a:shade val="50000"/>
              </a:schemeClr>
            </a:lnRef>
            <a:fillRef idx="1">
              <a:schemeClr val="accent5"/>
            </a:fillRef>
            <a:effectRef idx="0">
              <a:schemeClr val="accent5"/>
            </a:effectRef>
            <a:fontRef idx="minor">
              <a:schemeClr val="lt1"/>
            </a:fontRef>
          </p:style>
          <p:txBody>
            <a:bodyPr vert="horz" wrap="square" lIns="0" tIns="0" rIns="0" bIns="0" numCol="1" rtlCol="0" anchor="ctr" anchorCtr="0" compatLnSpc="1">
              <a:prstTxWarp prst="textNoShape">
                <a:avLst/>
              </a:prstTxWarp>
            </a:bodyPr>
            <a:lstStyle/>
            <a:p>
              <a:pPr algn="ctr" defTabSz="914400" eaLnBrk="0" fontAlgn="base" hangingPunct="0">
                <a:spcBef>
                  <a:spcPct val="0"/>
                </a:spcBef>
                <a:spcAft>
                  <a:spcPct val="0"/>
                </a:spcAft>
              </a:pPr>
              <a:endParaRPr lang="en-GB" sz="1200">
                <a:solidFill>
                  <a:schemeClr val="tx1"/>
                </a:solidFill>
                <a:latin typeface="Times" charset="0"/>
                <a:ea typeface="ＭＳ Ｐゴシック" charset="0"/>
              </a:endParaRPr>
            </a:p>
          </p:txBody>
        </p:sp>
        <p:sp>
          <p:nvSpPr>
            <p:cNvPr id="167" name="Rectangle 166">
              <a:extLst>
                <a:ext uri="{FF2B5EF4-FFF2-40B4-BE49-F238E27FC236}">
                  <a16:creationId xmlns:a16="http://schemas.microsoft.com/office/drawing/2014/main" id="{45C2A2E8-BD49-DB7C-0CF5-C3E7CC458A80}"/>
                </a:ext>
              </a:extLst>
            </p:cNvPr>
            <p:cNvSpPr/>
            <p:nvPr/>
          </p:nvSpPr>
          <p:spPr bwMode="auto">
            <a:xfrm>
              <a:off x="1940563" y="2733537"/>
              <a:ext cx="821992" cy="341567"/>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0" scaled="1"/>
              <a:tileRect/>
            </a:gradFill>
            <a:ln w="12700">
              <a:solidFill>
                <a:schemeClr val="accent1">
                  <a:lumMod val="50000"/>
                </a:schemeClr>
              </a:solidFill>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4">
                <a:shade val="50000"/>
              </a:schemeClr>
            </a:lnRef>
            <a:fillRef idx="1">
              <a:schemeClr val="accent4"/>
            </a:fillRef>
            <a:effectRef idx="0">
              <a:schemeClr val="accent4"/>
            </a:effectRef>
            <a:fontRef idx="minor">
              <a:schemeClr val="lt1"/>
            </a:fontRef>
          </p:style>
          <p:txBody>
            <a:bodyPr vert="horz" wrap="square" lIns="0" tIns="0" rIns="0" bIns="0" numCol="1" rtlCol="0" anchor="ctr" anchorCtr="0" compatLnSpc="1">
              <a:prstTxWarp prst="textNoShape">
                <a:avLst/>
              </a:prstTxWarp>
            </a:bodyPr>
            <a:lstStyle/>
            <a:p>
              <a:pPr algn="ctr" defTabSz="914400" eaLnBrk="0" fontAlgn="base" hangingPunct="0">
                <a:spcBef>
                  <a:spcPct val="0"/>
                </a:spcBef>
                <a:spcAft>
                  <a:spcPct val="0"/>
                </a:spcAft>
              </a:pPr>
              <a:endParaRPr lang="en-GB" sz="1200">
                <a:solidFill>
                  <a:schemeClr val="tx1"/>
                </a:solidFill>
                <a:latin typeface="Times" charset="0"/>
                <a:ea typeface="ＭＳ Ｐゴシック" charset="0"/>
              </a:endParaRPr>
            </a:p>
          </p:txBody>
        </p:sp>
        <p:sp>
          <p:nvSpPr>
            <p:cNvPr id="168" name="Rectangle 167">
              <a:extLst>
                <a:ext uri="{FF2B5EF4-FFF2-40B4-BE49-F238E27FC236}">
                  <a16:creationId xmlns:a16="http://schemas.microsoft.com/office/drawing/2014/main" id="{F3B703D3-662A-886F-2BD2-B4BB015A27F0}"/>
                </a:ext>
              </a:extLst>
            </p:cNvPr>
            <p:cNvSpPr/>
            <p:nvPr/>
          </p:nvSpPr>
          <p:spPr bwMode="auto">
            <a:xfrm>
              <a:off x="1033017" y="3156652"/>
              <a:ext cx="821992" cy="341567"/>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a:ln w="12700">
              <a:solidFill>
                <a:schemeClr val="accent1">
                  <a:lumMod val="50000"/>
                </a:schemeClr>
              </a:solidFill>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4">
                <a:shade val="50000"/>
              </a:schemeClr>
            </a:lnRef>
            <a:fillRef idx="1">
              <a:schemeClr val="accent4"/>
            </a:fillRef>
            <a:effectRef idx="0">
              <a:schemeClr val="accent4"/>
            </a:effectRef>
            <a:fontRef idx="minor">
              <a:schemeClr val="lt1"/>
            </a:fontRef>
          </p:style>
          <p:txBody>
            <a:bodyPr vert="horz" wrap="square" lIns="0" tIns="0" rIns="0" bIns="0" numCol="1" rtlCol="0" anchor="ctr" anchorCtr="0" compatLnSpc="1">
              <a:prstTxWarp prst="textNoShape">
                <a:avLst/>
              </a:prstTxWarp>
            </a:bodyPr>
            <a:lstStyle/>
            <a:p>
              <a:pPr algn="ctr" defTabSz="914400" eaLnBrk="0" fontAlgn="base" hangingPunct="0">
                <a:spcBef>
                  <a:spcPct val="0"/>
                </a:spcBef>
                <a:spcAft>
                  <a:spcPct val="0"/>
                </a:spcAft>
              </a:pPr>
              <a:endParaRPr lang="en-GB" sz="1200">
                <a:solidFill>
                  <a:schemeClr val="tx1"/>
                </a:solidFill>
                <a:latin typeface="Times" charset="0"/>
                <a:ea typeface="ＭＳ Ｐゴシック" charset="0"/>
              </a:endParaRPr>
            </a:p>
          </p:txBody>
        </p:sp>
        <p:sp>
          <p:nvSpPr>
            <p:cNvPr id="169" name="Rectangle 168">
              <a:extLst>
                <a:ext uri="{FF2B5EF4-FFF2-40B4-BE49-F238E27FC236}">
                  <a16:creationId xmlns:a16="http://schemas.microsoft.com/office/drawing/2014/main" id="{6FC46F9C-2DA3-C3E6-3B46-BFCD372F6761}"/>
                </a:ext>
              </a:extLst>
            </p:cNvPr>
            <p:cNvSpPr/>
            <p:nvPr/>
          </p:nvSpPr>
          <p:spPr bwMode="auto">
            <a:xfrm>
              <a:off x="1944335" y="3156652"/>
              <a:ext cx="821992" cy="341567"/>
            </a:xfrm>
            <a:prstGeom prst="rect">
              <a:avLst/>
            </a:prstGeom>
            <a:gradFill flip="none" rotWithShape="1">
              <a:gsLst>
                <a:gs pos="0">
                  <a:schemeClr val="bg1">
                    <a:lumMod val="65000"/>
                    <a:shade val="30000"/>
                    <a:satMod val="115000"/>
                  </a:schemeClr>
                </a:gs>
                <a:gs pos="50000">
                  <a:schemeClr val="bg1">
                    <a:lumMod val="65000"/>
                    <a:shade val="67500"/>
                    <a:satMod val="115000"/>
                  </a:schemeClr>
                </a:gs>
                <a:gs pos="100000">
                  <a:schemeClr val="bg1">
                    <a:lumMod val="65000"/>
                    <a:shade val="100000"/>
                    <a:satMod val="115000"/>
                  </a:schemeClr>
                </a:gs>
              </a:gsLst>
              <a:lin ang="0" scaled="1"/>
              <a:tileRect/>
            </a:gradFill>
            <a:ln w="12700">
              <a:solidFill>
                <a:schemeClr val="accent1">
                  <a:lumMod val="50000"/>
                </a:schemeClr>
              </a:solidFill>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4">
                <a:shade val="50000"/>
              </a:schemeClr>
            </a:lnRef>
            <a:fillRef idx="1">
              <a:schemeClr val="accent4"/>
            </a:fillRef>
            <a:effectRef idx="0">
              <a:schemeClr val="accent4"/>
            </a:effectRef>
            <a:fontRef idx="minor">
              <a:schemeClr val="lt1"/>
            </a:fontRef>
          </p:style>
          <p:txBody>
            <a:bodyPr vert="horz" wrap="square" lIns="0" tIns="0" rIns="0" bIns="0" numCol="1" rtlCol="0" anchor="ctr" anchorCtr="0" compatLnSpc="1">
              <a:prstTxWarp prst="textNoShape">
                <a:avLst/>
              </a:prstTxWarp>
            </a:bodyPr>
            <a:lstStyle/>
            <a:p>
              <a:pPr algn="ctr" defTabSz="914400" eaLnBrk="0" fontAlgn="base" hangingPunct="0">
                <a:spcBef>
                  <a:spcPct val="0"/>
                </a:spcBef>
                <a:spcAft>
                  <a:spcPct val="0"/>
                </a:spcAft>
              </a:pPr>
              <a:endParaRPr lang="en-GB" sz="1200">
                <a:solidFill>
                  <a:schemeClr val="tx1"/>
                </a:solidFill>
                <a:latin typeface="Times" charset="0"/>
                <a:ea typeface="ＭＳ Ｐゴシック" charset="0"/>
              </a:endParaRPr>
            </a:p>
          </p:txBody>
        </p:sp>
      </p:grpSp>
      <p:grpSp>
        <p:nvGrpSpPr>
          <p:cNvPr id="19" name="Group 18">
            <a:extLst>
              <a:ext uri="{FF2B5EF4-FFF2-40B4-BE49-F238E27FC236}">
                <a16:creationId xmlns:a16="http://schemas.microsoft.com/office/drawing/2014/main" id="{79F493AE-8DAC-8D22-66EA-E1B14DD57B6F}"/>
              </a:ext>
            </a:extLst>
          </p:cNvPr>
          <p:cNvGrpSpPr/>
          <p:nvPr/>
        </p:nvGrpSpPr>
        <p:grpSpPr>
          <a:xfrm>
            <a:off x="3312111" y="1708104"/>
            <a:ext cx="2628081" cy="2303825"/>
            <a:chOff x="3588675" y="2088837"/>
            <a:chExt cx="2628081" cy="2303825"/>
          </a:xfrm>
        </p:grpSpPr>
        <p:sp>
          <p:nvSpPr>
            <p:cNvPr id="83" name="Rectangle 82">
              <a:extLst>
                <a:ext uri="{FF2B5EF4-FFF2-40B4-BE49-F238E27FC236}">
                  <a16:creationId xmlns:a16="http://schemas.microsoft.com/office/drawing/2014/main" id="{BD7B3120-2108-A52F-E163-D6F8014398F9}"/>
                </a:ext>
              </a:extLst>
            </p:cNvPr>
            <p:cNvSpPr/>
            <p:nvPr/>
          </p:nvSpPr>
          <p:spPr bwMode="auto">
            <a:xfrm>
              <a:off x="3588675" y="2895205"/>
              <a:ext cx="821992" cy="341567"/>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0" scaled="1"/>
              <a:tileRect/>
            </a:gradFill>
            <a:ln w="12700">
              <a:solidFill>
                <a:schemeClr val="accent1">
                  <a:lumMod val="50000"/>
                </a:schemeClr>
              </a:solidFill>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4">
                <a:shade val="50000"/>
              </a:schemeClr>
            </a:lnRef>
            <a:fillRef idx="1">
              <a:schemeClr val="accent4"/>
            </a:fillRef>
            <a:effectRef idx="0">
              <a:schemeClr val="accent4"/>
            </a:effectRef>
            <a:fontRef idx="minor">
              <a:schemeClr val="lt1"/>
            </a:fontRef>
          </p:style>
          <p:txBody>
            <a:bodyPr vert="horz" wrap="square" lIns="0" tIns="0" rIns="0" bIns="0" numCol="1" rtlCol="0" anchor="ctr" anchorCtr="0" compatLnSpc="1">
              <a:prstTxWarp prst="textNoShape">
                <a:avLst/>
              </a:prstTxWarp>
            </a:bodyPr>
            <a:lstStyle/>
            <a:p>
              <a:pPr algn="ctr" defTabSz="914400" eaLnBrk="0" fontAlgn="base" hangingPunct="0">
                <a:spcBef>
                  <a:spcPct val="0"/>
                </a:spcBef>
                <a:spcAft>
                  <a:spcPct val="0"/>
                </a:spcAft>
              </a:pPr>
              <a:endParaRPr lang="en-GB" sz="1200">
                <a:solidFill>
                  <a:schemeClr val="tx1"/>
                </a:solidFill>
                <a:latin typeface="Times" charset="0"/>
                <a:ea typeface="ＭＳ Ｐゴシック" charset="0"/>
              </a:endParaRPr>
            </a:p>
          </p:txBody>
        </p:sp>
        <p:sp>
          <p:nvSpPr>
            <p:cNvPr id="85" name="Cylinder 84">
              <a:extLst>
                <a:ext uri="{FF2B5EF4-FFF2-40B4-BE49-F238E27FC236}">
                  <a16:creationId xmlns:a16="http://schemas.microsoft.com/office/drawing/2014/main" id="{E4C5413E-D521-E674-7815-75251FFF58B8}"/>
                </a:ext>
              </a:extLst>
            </p:cNvPr>
            <p:cNvSpPr/>
            <p:nvPr/>
          </p:nvSpPr>
          <p:spPr bwMode="auto">
            <a:xfrm>
              <a:off x="3730845" y="3975240"/>
              <a:ext cx="535434" cy="417422"/>
            </a:xfrm>
            <a:prstGeom prst="can">
              <a:avLst/>
            </a:prstGeom>
            <a:solidFill>
              <a:schemeClr val="bg1">
                <a:lumMod val="85000"/>
              </a:schemeClr>
            </a:solidFill>
            <a:ln w="12700"/>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a typeface="ＭＳ Ｐゴシック" charset="0"/>
              </a:endParaRPr>
            </a:p>
          </p:txBody>
        </p:sp>
        <p:sp>
          <p:nvSpPr>
            <p:cNvPr id="86" name="Cylinder 85">
              <a:extLst>
                <a:ext uri="{FF2B5EF4-FFF2-40B4-BE49-F238E27FC236}">
                  <a16:creationId xmlns:a16="http://schemas.microsoft.com/office/drawing/2014/main" id="{29323ACF-E9BC-D132-93D4-BDBFDB8219C8}"/>
                </a:ext>
              </a:extLst>
            </p:cNvPr>
            <p:cNvSpPr/>
            <p:nvPr/>
          </p:nvSpPr>
          <p:spPr bwMode="auto">
            <a:xfrm>
              <a:off x="4641601" y="3966118"/>
              <a:ext cx="535434" cy="417422"/>
            </a:xfrm>
            <a:prstGeom prst="can">
              <a:avLst/>
            </a:prstGeom>
            <a:solidFill>
              <a:schemeClr val="bg1">
                <a:lumMod val="85000"/>
              </a:schemeClr>
            </a:solidFill>
            <a:ln w="12700"/>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a typeface="ＭＳ Ｐゴシック" charset="0"/>
              </a:endParaRPr>
            </a:p>
          </p:txBody>
        </p:sp>
        <p:sp>
          <p:nvSpPr>
            <p:cNvPr id="87" name="Cylinder 86">
              <a:extLst>
                <a:ext uri="{FF2B5EF4-FFF2-40B4-BE49-F238E27FC236}">
                  <a16:creationId xmlns:a16="http://schemas.microsoft.com/office/drawing/2014/main" id="{1F370E8E-3B0C-BC8F-370C-6739CB103C0F}"/>
                </a:ext>
              </a:extLst>
            </p:cNvPr>
            <p:cNvSpPr/>
            <p:nvPr/>
          </p:nvSpPr>
          <p:spPr bwMode="auto">
            <a:xfrm>
              <a:off x="5536086" y="3959784"/>
              <a:ext cx="535434" cy="417422"/>
            </a:xfrm>
            <a:prstGeom prst="can">
              <a:avLst/>
            </a:prstGeom>
            <a:solidFill>
              <a:schemeClr val="bg1">
                <a:lumMod val="85000"/>
              </a:schemeClr>
            </a:solidFill>
            <a:ln w="12700"/>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a typeface="ＭＳ Ｐゴシック" charset="0"/>
              </a:endParaRPr>
            </a:p>
          </p:txBody>
        </p:sp>
        <p:cxnSp>
          <p:nvCxnSpPr>
            <p:cNvPr id="88" name="Straight Arrow Connector 87">
              <a:extLst>
                <a:ext uri="{FF2B5EF4-FFF2-40B4-BE49-F238E27FC236}">
                  <a16:creationId xmlns:a16="http://schemas.microsoft.com/office/drawing/2014/main" id="{66D81929-4EA7-2E4B-2B0E-A6354755F61D}"/>
                </a:ext>
              </a:extLst>
            </p:cNvPr>
            <p:cNvCxnSpPr>
              <a:cxnSpLocks/>
              <a:stCxn id="83" idx="2"/>
              <a:endCxn id="85" idx="1"/>
            </p:cNvCxnSpPr>
            <p:nvPr/>
          </p:nvCxnSpPr>
          <p:spPr bwMode="auto">
            <a:xfrm flipH="1">
              <a:off x="3998562" y="3236772"/>
              <a:ext cx="1109" cy="73846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9" name="Straight Arrow Connector 88">
              <a:extLst>
                <a:ext uri="{FF2B5EF4-FFF2-40B4-BE49-F238E27FC236}">
                  <a16:creationId xmlns:a16="http://schemas.microsoft.com/office/drawing/2014/main" id="{FECE79AC-6FD6-7093-F944-04F264261921}"/>
                </a:ext>
              </a:extLst>
            </p:cNvPr>
            <p:cNvCxnSpPr>
              <a:cxnSpLocks/>
              <a:stCxn id="172" idx="2"/>
              <a:endCxn id="86" idx="1"/>
            </p:cNvCxnSpPr>
            <p:nvPr/>
          </p:nvCxnSpPr>
          <p:spPr bwMode="auto">
            <a:xfrm>
              <a:off x="4847953" y="3661804"/>
              <a:ext cx="61365" cy="30431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0" name="Straight Arrow Connector 89">
              <a:extLst>
                <a:ext uri="{FF2B5EF4-FFF2-40B4-BE49-F238E27FC236}">
                  <a16:creationId xmlns:a16="http://schemas.microsoft.com/office/drawing/2014/main" id="{F499C052-7215-5019-6CCA-4F7F136C0F72}"/>
                </a:ext>
              </a:extLst>
            </p:cNvPr>
            <p:cNvCxnSpPr>
              <a:cxnSpLocks/>
              <a:stCxn id="194" idx="2"/>
              <a:endCxn id="87" idx="1"/>
            </p:cNvCxnSpPr>
            <p:nvPr/>
          </p:nvCxnSpPr>
          <p:spPr bwMode="auto">
            <a:xfrm flipH="1">
              <a:off x="5803803" y="3551802"/>
              <a:ext cx="1957" cy="40798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4" name="Straight Arrow Connector 93">
              <a:extLst>
                <a:ext uri="{FF2B5EF4-FFF2-40B4-BE49-F238E27FC236}">
                  <a16:creationId xmlns:a16="http://schemas.microsoft.com/office/drawing/2014/main" id="{E2D0D9F2-E30A-0019-8AFC-22F5B018701F}"/>
                </a:ext>
              </a:extLst>
            </p:cNvPr>
            <p:cNvCxnSpPr>
              <a:cxnSpLocks/>
              <a:stCxn id="170" idx="2"/>
              <a:endCxn id="83" idx="0"/>
            </p:cNvCxnSpPr>
            <p:nvPr/>
          </p:nvCxnSpPr>
          <p:spPr bwMode="auto">
            <a:xfrm flipH="1">
              <a:off x="3999671" y="2430404"/>
              <a:ext cx="803893" cy="46480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6" name="Straight Arrow Connector 95">
              <a:extLst>
                <a:ext uri="{FF2B5EF4-FFF2-40B4-BE49-F238E27FC236}">
                  <a16:creationId xmlns:a16="http://schemas.microsoft.com/office/drawing/2014/main" id="{9940A3C8-9E2E-84C5-40AE-FE3D772F6B4F}"/>
                </a:ext>
              </a:extLst>
            </p:cNvPr>
            <p:cNvCxnSpPr>
              <a:cxnSpLocks/>
              <a:stCxn id="170" idx="2"/>
              <a:endCxn id="172" idx="0"/>
            </p:cNvCxnSpPr>
            <p:nvPr/>
          </p:nvCxnSpPr>
          <p:spPr bwMode="auto">
            <a:xfrm>
              <a:off x="4803564" y="2430404"/>
              <a:ext cx="44389" cy="88983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8" name="Straight Arrow Connector 97">
              <a:extLst>
                <a:ext uri="{FF2B5EF4-FFF2-40B4-BE49-F238E27FC236}">
                  <a16:creationId xmlns:a16="http://schemas.microsoft.com/office/drawing/2014/main" id="{4F592129-8A2E-636D-2494-6BF1AD2A62EF}"/>
                </a:ext>
              </a:extLst>
            </p:cNvPr>
            <p:cNvCxnSpPr>
              <a:cxnSpLocks/>
              <a:stCxn id="170" idx="2"/>
              <a:endCxn id="171" idx="0"/>
            </p:cNvCxnSpPr>
            <p:nvPr/>
          </p:nvCxnSpPr>
          <p:spPr bwMode="auto">
            <a:xfrm>
              <a:off x="4803564" y="2430404"/>
              <a:ext cx="646354" cy="25360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0" name="Straight Arrow Connector 99">
              <a:extLst>
                <a:ext uri="{FF2B5EF4-FFF2-40B4-BE49-F238E27FC236}">
                  <a16:creationId xmlns:a16="http://schemas.microsoft.com/office/drawing/2014/main" id="{0FC3A009-7B02-CD62-A279-D3F0C3556F0E}"/>
                </a:ext>
              </a:extLst>
            </p:cNvPr>
            <p:cNvCxnSpPr>
              <a:cxnSpLocks/>
              <a:stCxn id="171" idx="2"/>
              <a:endCxn id="172" idx="0"/>
            </p:cNvCxnSpPr>
            <p:nvPr/>
          </p:nvCxnSpPr>
          <p:spPr bwMode="auto">
            <a:xfrm flipH="1">
              <a:off x="4847953" y="3025575"/>
              <a:ext cx="601965" cy="29466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1" name="Straight Arrow Connector 100">
              <a:extLst>
                <a:ext uri="{FF2B5EF4-FFF2-40B4-BE49-F238E27FC236}">
                  <a16:creationId xmlns:a16="http://schemas.microsoft.com/office/drawing/2014/main" id="{6C99380E-ADF9-061C-070D-F698A23C4E56}"/>
                </a:ext>
              </a:extLst>
            </p:cNvPr>
            <p:cNvCxnSpPr>
              <a:cxnSpLocks/>
              <a:stCxn id="171" idx="2"/>
              <a:endCxn id="194" idx="0"/>
            </p:cNvCxnSpPr>
            <p:nvPr/>
          </p:nvCxnSpPr>
          <p:spPr bwMode="auto">
            <a:xfrm>
              <a:off x="5449918" y="3025575"/>
              <a:ext cx="355842" cy="18466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70" name="Rectangle 169">
              <a:extLst>
                <a:ext uri="{FF2B5EF4-FFF2-40B4-BE49-F238E27FC236}">
                  <a16:creationId xmlns:a16="http://schemas.microsoft.com/office/drawing/2014/main" id="{F6C72FE6-CF9C-51D6-B00E-A9D7087E26FE}"/>
                </a:ext>
              </a:extLst>
            </p:cNvPr>
            <p:cNvSpPr/>
            <p:nvPr/>
          </p:nvSpPr>
          <p:spPr bwMode="auto">
            <a:xfrm>
              <a:off x="4392568" y="2088837"/>
              <a:ext cx="821992" cy="341567"/>
            </a:xfrm>
            <a:prstGeom prst="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0" scaled="1"/>
              <a:tileRect/>
            </a:gradFill>
            <a:ln w="12700">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5">
                <a:shade val="50000"/>
              </a:schemeClr>
            </a:lnRef>
            <a:fillRef idx="1">
              <a:schemeClr val="accent5"/>
            </a:fillRef>
            <a:effectRef idx="0">
              <a:schemeClr val="accent5"/>
            </a:effectRef>
            <a:fontRef idx="minor">
              <a:schemeClr val="lt1"/>
            </a:fontRef>
          </p:style>
          <p:txBody>
            <a:bodyPr vert="horz" wrap="square" lIns="0" tIns="0" rIns="0" bIns="0" numCol="1" rtlCol="0" anchor="ctr" anchorCtr="0" compatLnSpc="1">
              <a:prstTxWarp prst="textNoShape">
                <a:avLst/>
              </a:prstTxWarp>
            </a:bodyPr>
            <a:lstStyle/>
            <a:p>
              <a:pPr algn="ctr" defTabSz="914400" eaLnBrk="0" fontAlgn="base" hangingPunct="0">
                <a:spcBef>
                  <a:spcPct val="0"/>
                </a:spcBef>
                <a:spcAft>
                  <a:spcPct val="0"/>
                </a:spcAft>
              </a:pPr>
              <a:endParaRPr lang="en-GB" sz="1200">
                <a:solidFill>
                  <a:schemeClr val="tx1"/>
                </a:solidFill>
                <a:latin typeface="Times" charset="0"/>
                <a:ea typeface="ＭＳ Ｐゴシック" charset="0"/>
              </a:endParaRPr>
            </a:p>
          </p:txBody>
        </p:sp>
        <p:sp>
          <p:nvSpPr>
            <p:cNvPr id="171" name="Rectangle 170">
              <a:extLst>
                <a:ext uri="{FF2B5EF4-FFF2-40B4-BE49-F238E27FC236}">
                  <a16:creationId xmlns:a16="http://schemas.microsoft.com/office/drawing/2014/main" id="{9CBD06CF-EE58-E6E8-EE07-25CB54332A65}"/>
                </a:ext>
              </a:extLst>
            </p:cNvPr>
            <p:cNvSpPr/>
            <p:nvPr/>
          </p:nvSpPr>
          <p:spPr bwMode="auto">
            <a:xfrm>
              <a:off x="5038922" y="2684008"/>
              <a:ext cx="821992" cy="341567"/>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a:ln w="12700">
              <a:solidFill>
                <a:schemeClr val="accent1">
                  <a:lumMod val="50000"/>
                </a:schemeClr>
              </a:solidFill>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4">
                <a:shade val="50000"/>
              </a:schemeClr>
            </a:lnRef>
            <a:fillRef idx="1">
              <a:schemeClr val="accent4"/>
            </a:fillRef>
            <a:effectRef idx="0">
              <a:schemeClr val="accent4"/>
            </a:effectRef>
            <a:fontRef idx="minor">
              <a:schemeClr val="lt1"/>
            </a:fontRef>
          </p:style>
          <p:txBody>
            <a:bodyPr vert="horz" wrap="square" lIns="0" tIns="0" rIns="0" bIns="0" numCol="1" rtlCol="0" anchor="ctr" anchorCtr="0" compatLnSpc="1">
              <a:prstTxWarp prst="textNoShape">
                <a:avLst/>
              </a:prstTxWarp>
            </a:bodyPr>
            <a:lstStyle/>
            <a:p>
              <a:pPr algn="ctr" defTabSz="914400" eaLnBrk="0" fontAlgn="base" hangingPunct="0">
                <a:spcBef>
                  <a:spcPct val="0"/>
                </a:spcBef>
                <a:spcAft>
                  <a:spcPct val="0"/>
                </a:spcAft>
              </a:pPr>
              <a:endParaRPr lang="en-GB" sz="1200">
                <a:solidFill>
                  <a:schemeClr val="tx1"/>
                </a:solidFill>
                <a:latin typeface="Times" charset="0"/>
                <a:ea typeface="ＭＳ Ｐゴシック" charset="0"/>
              </a:endParaRPr>
            </a:p>
          </p:txBody>
        </p:sp>
        <p:sp>
          <p:nvSpPr>
            <p:cNvPr id="172" name="Rectangle 171">
              <a:extLst>
                <a:ext uri="{FF2B5EF4-FFF2-40B4-BE49-F238E27FC236}">
                  <a16:creationId xmlns:a16="http://schemas.microsoft.com/office/drawing/2014/main" id="{F5E81671-5C4A-F996-3D2F-0DAF760C89F4}"/>
                </a:ext>
              </a:extLst>
            </p:cNvPr>
            <p:cNvSpPr/>
            <p:nvPr/>
          </p:nvSpPr>
          <p:spPr bwMode="auto">
            <a:xfrm>
              <a:off x="4436957" y="3320237"/>
              <a:ext cx="821992" cy="341567"/>
            </a:xfrm>
            <a:prstGeom prst="rect">
              <a:avLst/>
            </a:prstGeom>
            <a:gradFill flip="none" rotWithShape="1">
              <a:gsLst>
                <a:gs pos="0">
                  <a:schemeClr val="bg1">
                    <a:lumMod val="65000"/>
                    <a:shade val="30000"/>
                    <a:satMod val="115000"/>
                  </a:schemeClr>
                </a:gs>
                <a:gs pos="50000">
                  <a:schemeClr val="bg1">
                    <a:lumMod val="65000"/>
                    <a:shade val="67500"/>
                    <a:satMod val="115000"/>
                  </a:schemeClr>
                </a:gs>
                <a:gs pos="100000">
                  <a:schemeClr val="bg1">
                    <a:lumMod val="65000"/>
                    <a:shade val="100000"/>
                    <a:satMod val="115000"/>
                  </a:schemeClr>
                </a:gs>
              </a:gsLst>
              <a:lin ang="0" scaled="1"/>
              <a:tileRect/>
            </a:gradFill>
            <a:ln w="12700">
              <a:solidFill>
                <a:schemeClr val="accent1">
                  <a:lumMod val="50000"/>
                </a:schemeClr>
              </a:solidFill>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4">
                <a:shade val="50000"/>
              </a:schemeClr>
            </a:lnRef>
            <a:fillRef idx="1">
              <a:schemeClr val="accent4"/>
            </a:fillRef>
            <a:effectRef idx="0">
              <a:schemeClr val="accent4"/>
            </a:effectRef>
            <a:fontRef idx="minor">
              <a:schemeClr val="lt1"/>
            </a:fontRef>
          </p:style>
          <p:txBody>
            <a:bodyPr vert="horz" wrap="square" lIns="0" tIns="0" rIns="0" bIns="0" numCol="1" rtlCol="0" anchor="ctr" anchorCtr="0" compatLnSpc="1">
              <a:prstTxWarp prst="textNoShape">
                <a:avLst/>
              </a:prstTxWarp>
            </a:bodyPr>
            <a:lstStyle/>
            <a:p>
              <a:pPr algn="ctr" defTabSz="914400" eaLnBrk="0" fontAlgn="base" hangingPunct="0">
                <a:spcBef>
                  <a:spcPct val="0"/>
                </a:spcBef>
                <a:spcAft>
                  <a:spcPct val="0"/>
                </a:spcAft>
              </a:pPr>
              <a:endParaRPr lang="en-GB" sz="1200">
                <a:solidFill>
                  <a:schemeClr val="tx1"/>
                </a:solidFill>
                <a:latin typeface="Times" charset="0"/>
                <a:ea typeface="ＭＳ Ｐゴシック" charset="0"/>
              </a:endParaRPr>
            </a:p>
          </p:txBody>
        </p:sp>
        <p:sp>
          <p:nvSpPr>
            <p:cNvPr id="194" name="Rectangle 193">
              <a:extLst>
                <a:ext uri="{FF2B5EF4-FFF2-40B4-BE49-F238E27FC236}">
                  <a16:creationId xmlns:a16="http://schemas.microsoft.com/office/drawing/2014/main" id="{61457732-2ADB-EC78-890F-6A9ADA212A8E}"/>
                </a:ext>
              </a:extLst>
            </p:cNvPr>
            <p:cNvSpPr/>
            <p:nvPr/>
          </p:nvSpPr>
          <p:spPr bwMode="auto">
            <a:xfrm>
              <a:off x="5394764" y="3210235"/>
              <a:ext cx="821992" cy="341567"/>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0" scaled="1"/>
              <a:tileRect/>
            </a:gradFill>
            <a:ln w="12700">
              <a:solidFill>
                <a:schemeClr val="accent1">
                  <a:lumMod val="50000"/>
                </a:schemeClr>
              </a:solidFill>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4">
                <a:shade val="50000"/>
              </a:schemeClr>
            </a:lnRef>
            <a:fillRef idx="1">
              <a:schemeClr val="accent4"/>
            </a:fillRef>
            <a:effectRef idx="0">
              <a:schemeClr val="accent4"/>
            </a:effectRef>
            <a:fontRef idx="minor">
              <a:schemeClr val="lt1"/>
            </a:fontRef>
          </p:style>
          <p:txBody>
            <a:bodyPr vert="horz" wrap="square" lIns="0" tIns="0" rIns="0" bIns="0" numCol="1" rtlCol="0" anchor="ctr" anchorCtr="0" compatLnSpc="1">
              <a:prstTxWarp prst="textNoShape">
                <a:avLst/>
              </a:prstTxWarp>
            </a:bodyPr>
            <a:lstStyle/>
            <a:p>
              <a:pPr algn="ctr" defTabSz="914400" eaLnBrk="0" fontAlgn="base" hangingPunct="0">
                <a:spcBef>
                  <a:spcPct val="0"/>
                </a:spcBef>
                <a:spcAft>
                  <a:spcPct val="0"/>
                </a:spcAft>
              </a:pPr>
              <a:endParaRPr lang="en-GB" sz="1200">
                <a:solidFill>
                  <a:schemeClr val="tx1"/>
                </a:solidFill>
                <a:latin typeface="Times" charset="0"/>
                <a:ea typeface="ＭＳ Ｐゴシック" charset="0"/>
              </a:endParaRPr>
            </a:p>
          </p:txBody>
        </p:sp>
      </p:grpSp>
      <p:sp>
        <p:nvSpPr>
          <p:cNvPr id="91" name="Content Placeholder 1">
            <a:extLst>
              <a:ext uri="{FF2B5EF4-FFF2-40B4-BE49-F238E27FC236}">
                <a16:creationId xmlns:a16="http://schemas.microsoft.com/office/drawing/2014/main" id="{859CED35-5EC3-4375-6171-E77232C44F4A}"/>
              </a:ext>
            </a:extLst>
          </p:cNvPr>
          <p:cNvSpPr txBox="1">
            <a:spLocks/>
          </p:cNvSpPr>
          <p:nvPr/>
        </p:nvSpPr>
        <p:spPr bwMode="auto">
          <a:xfrm>
            <a:off x="6214995" y="4244995"/>
            <a:ext cx="5696481" cy="17928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1408" tIns="50708" rIns="101408" bIns="50708" numCol="1" anchor="t" anchorCtr="0" compatLnSpc="1">
            <a:prstTxWarp prst="textNoShape">
              <a:avLst/>
            </a:prstTxWarp>
          </a:bodyPr>
          <a:lstStyle>
            <a:lvl1pPr marL="0" indent="0" algn="l" rtl="0" eaLnBrk="1" fontAlgn="base" hangingPunct="1">
              <a:spcBef>
                <a:spcPts val="0"/>
              </a:spcBef>
              <a:spcAft>
                <a:spcPct val="0"/>
              </a:spcAft>
              <a:buClr>
                <a:srgbClr val="CF103A"/>
              </a:buClr>
              <a:buFontTx/>
              <a:buNone/>
              <a:defRPr sz="2400">
                <a:solidFill>
                  <a:srgbClr val="002244"/>
                </a:solidFill>
                <a:latin typeface="+mn-lt"/>
                <a:ea typeface="+mn-ea"/>
                <a:cs typeface="+mn-cs"/>
              </a:defRPr>
            </a:lvl1pPr>
            <a:lvl2pPr marL="266700" indent="-177800" algn="l" rtl="0" eaLnBrk="1" fontAlgn="base" hangingPunct="1">
              <a:spcBef>
                <a:spcPts val="0"/>
              </a:spcBef>
              <a:spcAft>
                <a:spcPct val="0"/>
              </a:spcAft>
              <a:buClr>
                <a:srgbClr val="CF103A"/>
              </a:buClr>
              <a:buFont typeface="Arial" panose="020B0604020202020204" pitchFamily="34" charset="0"/>
              <a:buChar char="•"/>
              <a:defRPr sz="2200">
                <a:solidFill>
                  <a:srgbClr val="002244"/>
                </a:solidFill>
                <a:latin typeface="+mn-lt"/>
                <a:ea typeface="+mn-ea"/>
              </a:defRPr>
            </a:lvl2pPr>
            <a:lvl3pPr marL="447675" indent="-173038" algn="l" rtl="0" eaLnBrk="1" fontAlgn="base" hangingPunct="1">
              <a:spcBef>
                <a:spcPts val="0"/>
              </a:spcBef>
              <a:spcAft>
                <a:spcPct val="0"/>
              </a:spcAft>
              <a:buClr>
                <a:srgbClr val="CF103A"/>
              </a:buClr>
              <a:buFont typeface="Times" charset="0"/>
              <a:buChar char="•"/>
              <a:defRPr sz="2000">
                <a:solidFill>
                  <a:srgbClr val="002244"/>
                </a:solidFill>
                <a:latin typeface="+mn-lt"/>
                <a:ea typeface="+mn-ea"/>
              </a:defRPr>
            </a:lvl3pPr>
            <a:lvl4pPr marL="628650" indent="-177800" algn="l" rtl="0" eaLnBrk="1" fontAlgn="base" hangingPunct="1">
              <a:spcBef>
                <a:spcPts val="0"/>
              </a:spcBef>
              <a:spcAft>
                <a:spcPct val="0"/>
              </a:spcAft>
              <a:buClr>
                <a:srgbClr val="CF103A"/>
              </a:buClr>
              <a:buFont typeface="Arial" panose="020B0604020202020204" pitchFamily="34" charset="0"/>
              <a:buChar char="•"/>
              <a:defRPr sz="2000">
                <a:solidFill>
                  <a:srgbClr val="002244"/>
                </a:solidFill>
                <a:latin typeface="+mn-lt"/>
                <a:ea typeface="+mn-ea"/>
              </a:defRPr>
            </a:lvl4pPr>
            <a:lvl5pPr marL="809625" indent="-180975" algn="l" rtl="0" eaLnBrk="1" fontAlgn="base" hangingPunct="1">
              <a:spcBef>
                <a:spcPts val="0"/>
              </a:spcBef>
              <a:spcAft>
                <a:spcPct val="0"/>
              </a:spcAft>
              <a:buClr>
                <a:srgbClr val="CF103A"/>
              </a:buClr>
              <a:buFont typeface="Times" charset="0"/>
              <a:buChar char="•"/>
              <a:defRPr sz="2000">
                <a:solidFill>
                  <a:srgbClr val="002244"/>
                </a:solidFill>
                <a:latin typeface="+mn-lt"/>
                <a:ea typeface="+mn-ea"/>
              </a:defRPr>
            </a:lvl5pPr>
            <a:lvl6pPr marL="2166877" indent="-185457" algn="l" rtl="0" eaLnBrk="1" fontAlgn="base" hangingPunct="1">
              <a:spcBef>
                <a:spcPct val="40000"/>
              </a:spcBef>
              <a:spcAft>
                <a:spcPct val="0"/>
              </a:spcAft>
              <a:buClr>
                <a:srgbClr val="CF103A"/>
              </a:buClr>
              <a:buFont typeface="Times" charset="0"/>
              <a:buChar char="•"/>
              <a:defRPr>
                <a:solidFill>
                  <a:srgbClr val="002244"/>
                </a:solidFill>
                <a:latin typeface="+mn-lt"/>
                <a:ea typeface="+mn-ea"/>
              </a:defRPr>
            </a:lvl6pPr>
            <a:lvl7pPr marL="2623389" indent="-185457" algn="l" rtl="0" eaLnBrk="1" fontAlgn="base" hangingPunct="1">
              <a:spcBef>
                <a:spcPct val="40000"/>
              </a:spcBef>
              <a:spcAft>
                <a:spcPct val="0"/>
              </a:spcAft>
              <a:buClr>
                <a:srgbClr val="CF103A"/>
              </a:buClr>
              <a:buFont typeface="Times" charset="0"/>
              <a:buChar char="•"/>
              <a:defRPr>
                <a:solidFill>
                  <a:srgbClr val="002244"/>
                </a:solidFill>
                <a:latin typeface="+mn-lt"/>
                <a:ea typeface="+mn-ea"/>
              </a:defRPr>
            </a:lvl7pPr>
            <a:lvl8pPr marL="3079909" indent="-185457" algn="l" rtl="0" eaLnBrk="1" fontAlgn="base" hangingPunct="1">
              <a:spcBef>
                <a:spcPct val="40000"/>
              </a:spcBef>
              <a:spcAft>
                <a:spcPct val="0"/>
              </a:spcAft>
              <a:buClr>
                <a:srgbClr val="CF103A"/>
              </a:buClr>
              <a:buFont typeface="Times" charset="0"/>
              <a:buChar char="•"/>
              <a:defRPr>
                <a:solidFill>
                  <a:srgbClr val="002244"/>
                </a:solidFill>
                <a:latin typeface="+mn-lt"/>
                <a:ea typeface="+mn-ea"/>
              </a:defRPr>
            </a:lvl8pPr>
            <a:lvl9pPr marL="3536428" indent="-185457" algn="l" rtl="0" eaLnBrk="1" fontAlgn="base" hangingPunct="1">
              <a:spcBef>
                <a:spcPct val="40000"/>
              </a:spcBef>
              <a:spcAft>
                <a:spcPct val="0"/>
              </a:spcAft>
              <a:buClr>
                <a:srgbClr val="CF103A"/>
              </a:buClr>
              <a:buFont typeface="Times" charset="0"/>
              <a:buChar char="•"/>
              <a:defRPr>
                <a:solidFill>
                  <a:srgbClr val="002244"/>
                </a:solidFill>
                <a:latin typeface="+mn-lt"/>
                <a:ea typeface="+mn-ea"/>
              </a:defRPr>
            </a:lvl9pPr>
          </a:lstStyle>
          <a:p>
            <a:pPr defTabSz="914400"/>
            <a:r>
              <a:rPr lang="en-GB" sz="2000" kern="0"/>
              <a:t>Serverless cloud deployments:</a:t>
            </a:r>
          </a:p>
          <a:p>
            <a:pPr marL="177800" indent="-177800" defTabSz="914400">
              <a:lnSpc>
                <a:spcPct val="110000"/>
              </a:lnSpc>
              <a:buFont typeface="Arial" panose="020B0604020202020204" pitchFamily="34" charset="0"/>
              <a:buChar char="•"/>
            </a:pPr>
            <a:r>
              <a:rPr lang="en-GB" sz="1800" kern="0"/>
              <a:t>Functions are invoked on-demand</a:t>
            </a:r>
          </a:p>
          <a:p>
            <a:pPr marL="177800" indent="-177800" defTabSz="914400">
              <a:lnSpc>
                <a:spcPct val="110000"/>
              </a:lnSpc>
              <a:buFont typeface="Arial" panose="020B0604020202020204" pitchFamily="34" charset="0"/>
              <a:buChar char="•"/>
            </a:pPr>
            <a:r>
              <a:rPr lang="en-GB" sz="1800" kern="0"/>
              <a:t>No invocations </a:t>
            </a:r>
            <a:r>
              <a:rPr lang="en-GB" sz="1800" kern="0">
                <a:sym typeface="Wingdings" panose="05000000000000000000" pitchFamily="2" charset="2"/>
              </a:rPr>
              <a:t> no cost</a:t>
            </a:r>
            <a:endParaRPr lang="en-GB" sz="1800" kern="0"/>
          </a:p>
          <a:p>
            <a:pPr marL="177800" indent="-177800" defTabSz="914400">
              <a:lnSpc>
                <a:spcPct val="110000"/>
              </a:lnSpc>
              <a:buFont typeface="Arial" panose="020B0604020202020204" pitchFamily="34" charset="0"/>
              <a:buChar char="•"/>
            </a:pPr>
            <a:r>
              <a:rPr lang="en-GB" sz="1800" kern="0"/>
              <a:t>&gt; 50% of cloud customers use serverless </a:t>
            </a:r>
            <a:r>
              <a:rPr lang="en-GB" sz="1500" kern="0"/>
              <a:t>[Datadog 2022]</a:t>
            </a:r>
          </a:p>
          <a:p>
            <a:pPr marL="177800" indent="-177800" defTabSz="914400">
              <a:buFont typeface="Arial" panose="020B0604020202020204" pitchFamily="34" charset="0"/>
              <a:buChar char="•"/>
            </a:pPr>
            <a:endParaRPr lang="en-GB" sz="1800" kern="0"/>
          </a:p>
        </p:txBody>
      </p:sp>
      <p:pic>
        <p:nvPicPr>
          <p:cNvPr id="70" name="Picture 69" descr="Shape, circle&#10;&#10;Description automatically generated">
            <a:extLst>
              <a:ext uri="{FF2B5EF4-FFF2-40B4-BE49-F238E27FC236}">
                <a16:creationId xmlns:a16="http://schemas.microsoft.com/office/drawing/2014/main" id="{C9B32E63-EF45-DBB3-FB87-9A03ACCFA8E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498" t="15497" r="65740" b="16231"/>
          <a:stretch/>
        </p:blipFill>
        <p:spPr>
          <a:xfrm>
            <a:off x="9081146" y="4951480"/>
            <a:ext cx="220962" cy="228600"/>
          </a:xfrm>
          <a:prstGeom prst="rect">
            <a:avLst/>
          </a:prstGeom>
        </p:spPr>
      </p:pic>
    </p:spTree>
    <p:custDataLst>
      <p:tags r:id="rId1"/>
    </p:custDataLst>
    <p:extLst>
      <p:ext uri="{BB962C8B-B14F-4D97-AF65-F5344CB8AC3E}">
        <p14:creationId xmlns:p14="http://schemas.microsoft.com/office/powerpoint/2010/main" val="684717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8577B1D-89B5-4D38-9036-91C605A06616}"/>
              </a:ext>
            </a:extLst>
          </p:cNvPr>
          <p:cNvSpPr>
            <a:spLocks noGrp="1"/>
          </p:cNvSpPr>
          <p:nvPr>
            <p:ph type="sldNum" sz="quarter" idx="10"/>
          </p:nvPr>
        </p:nvSpPr>
        <p:spPr/>
        <p:txBody>
          <a:bodyPr/>
          <a:lstStyle/>
          <a:p>
            <a:fld id="{BBA0E613-80D9-3349-88CE-4F65F8F2CA60}" type="slidenum">
              <a:rPr lang="en-US" smtClean="0"/>
              <a:pPr/>
              <a:t>3</a:t>
            </a:fld>
            <a:endParaRPr lang="en-US"/>
          </a:p>
        </p:txBody>
      </p:sp>
      <p:sp>
        <p:nvSpPr>
          <p:cNvPr id="2" name="Content Placeholder 1">
            <a:extLst>
              <a:ext uri="{FF2B5EF4-FFF2-40B4-BE49-F238E27FC236}">
                <a16:creationId xmlns:a16="http://schemas.microsoft.com/office/drawing/2014/main" id="{C0725D11-7130-443A-884C-94AC5527405B}"/>
              </a:ext>
            </a:extLst>
          </p:cNvPr>
          <p:cNvSpPr>
            <a:spLocks noGrp="1"/>
          </p:cNvSpPr>
          <p:nvPr>
            <p:ph sz="quarter" idx="11"/>
          </p:nvPr>
        </p:nvSpPr>
        <p:spPr>
          <a:xfrm>
            <a:off x="331774" y="1066710"/>
            <a:ext cx="8906193" cy="4898278"/>
          </a:xfrm>
        </p:spPr>
        <p:txBody>
          <a:bodyPr/>
          <a:lstStyle/>
          <a:p>
            <a:pPr>
              <a:spcBef>
                <a:spcPts val="0"/>
              </a:spcBef>
            </a:pPr>
            <a:r>
              <a:rPr lang="en-GB" sz="2200" dirty="0" err="1"/>
              <a:t>Datacenter</a:t>
            </a:r>
            <a:r>
              <a:rPr lang="en-GB" sz="2200" dirty="0"/>
              <a:t> application organized as a collection of </a:t>
            </a:r>
            <a:r>
              <a:rPr lang="en-GB" sz="2200" dirty="0">
                <a:solidFill>
                  <a:srgbClr val="C00000"/>
                </a:solidFill>
              </a:rPr>
              <a:t>stateless functions</a:t>
            </a:r>
            <a:endParaRPr lang="en-US" sz="2200" dirty="0">
              <a:solidFill>
                <a:srgbClr val="C00000"/>
              </a:solidFill>
            </a:endParaRPr>
          </a:p>
          <a:p>
            <a:pPr lvl="1" indent="-174625">
              <a:spcBef>
                <a:spcPts val="0"/>
              </a:spcBef>
            </a:pPr>
            <a:r>
              <a:rPr lang="en-GB" sz="2000" dirty="0"/>
              <a:t>Functions invoked on-demand</a:t>
            </a:r>
          </a:p>
          <a:p>
            <a:pPr lvl="2" indent="-174625">
              <a:spcBef>
                <a:spcPts val="0"/>
              </a:spcBef>
            </a:pPr>
            <a:r>
              <a:rPr lang="en-GB" sz="1900" dirty="0"/>
              <a:t>via triggers (e.g., user click) or by another function</a:t>
            </a:r>
          </a:p>
          <a:p>
            <a:pPr lvl="1" indent="-174625">
              <a:spcBef>
                <a:spcPts val="600"/>
              </a:spcBef>
            </a:pPr>
            <a:r>
              <a:rPr lang="en-GB" sz="2000" dirty="0"/>
              <a:t>Functions are stateless: facilitates on-demand </a:t>
            </a:r>
            <a:r>
              <a:rPr lang="en-GB" sz="2000" b="1" dirty="0"/>
              <a:t>scaling down to zero</a:t>
            </a:r>
          </a:p>
          <a:p>
            <a:pPr lvl="2" indent="-174625">
              <a:spcBef>
                <a:spcPts val="0"/>
              </a:spcBef>
            </a:pPr>
            <a:r>
              <a:rPr lang="en-GB" sz="1900" dirty="0"/>
              <a:t>Zero is not possible for </a:t>
            </a:r>
            <a:r>
              <a:rPr lang="en-GB" sz="1800" dirty="0"/>
              <a:t>monoliths &amp; microservices</a:t>
            </a:r>
          </a:p>
          <a:p>
            <a:pPr lvl="1" indent="-174625">
              <a:spcBef>
                <a:spcPts val="1200"/>
              </a:spcBef>
            </a:pPr>
            <a:r>
              <a:rPr lang="en-GB" sz="2000" dirty="0"/>
              <a:t>Developers: pay only per invocation (CPU + memory), not idle time</a:t>
            </a:r>
          </a:p>
          <a:p>
            <a:pPr lvl="2" indent="-174625">
              <a:spcBef>
                <a:spcPts val="0"/>
              </a:spcBef>
            </a:pPr>
            <a:r>
              <a:rPr lang="en-GB" sz="1800" dirty="0"/>
              <a:t>Key difference from monoliths &amp; microservices!</a:t>
            </a:r>
          </a:p>
          <a:p>
            <a:pPr lvl="2" indent="-174625">
              <a:spcBef>
                <a:spcPts val="0"/>
              </a:spcBef>
            </a:pPr>
            <a:r>
              <a:rPr lang="en-GB" sz="1800" dirty="0"/>
              <a:t>Financial incentive to reduce function footprint</a:t>
            </a:r>
          </a:p>
          <a:p>
            <a:pPr lvl="1" indent="-174625">
              <a:spcBef>
                <a:spcPts val="1200"/>
              </a:spcBef>
            </a:pPr>
            <a:r>
              <a:rPr lang="en-GB" sz="2000" dirty="0"/>
              <a:t>Cloud providers: high density and utilization at the server level</a:t>
            </a:r>
          </a:p>
          <a:p>
            <a:pPr marL="314960" lvl="2" indent="0">
              <a:spcBef>
                <a:spcPts val="1000"/>
              </a:spcBef>
              <a:buNone/>
            </a:pPr>
            <a:endParaRPr lang="en-GB" sz="1900" dirty="0"/>
          </a:p>
          <a:p>
            <a:pPr marL="365760" lvl="1" indent="-228600">
              <a:spcBef>
                <a:spcPts val="1000"/>
              </a:spcBef>
            </a:pPr>
            <a:endParaRPr lang="en-GB" sz="2100" dirty="0"/>
          </a:p>
          <a:p>
            <a:pPr marL="365760" lvl="1" indent="-228600">
              <a:spcBef>
                <a:spcPts val="1000"/>
              </a:spcBef>
            </a:pPr>
            <a:endParaRPr lang="en-GB" sz="2100" dirty="0"/>
          </a:p>
          <a:p>
            <a:endParaRPr lang="en-GB" dirty="0">
              <a:sym typeface="Wingdings" panose="05000000000000000000" pitchFamily="2" charset="2"/>
            </a:endParaRPr>
          </a:p>
        </p:txBody>
      </p:sp>
      <p:sp>
        <p:nvSpPr>
          <p:cNvPr id="4" name="Title 3">
            <a:extLst>
              <a:ext uri="{FF2B5EF4-FFF2-40B4-BE49-F238E27FC236}">
                <a16:creationId xmlns:a16="http://schemas.microsoft.com/office/drawing/2014/main" id="{C7E15042-B6D6-4819-923C-C2F5E71F9C00}"/>
              </a:ext>
            </a:extLst>
          </p:cNvPr>
          <p:cNvSpPr>
            <a:spLocks noGrp="1"/>
          </p:cNvSpPr>
          <p:nvPr>
            <p:ph type="title"/>
          </p:nvPr>
        </p:nvSpPr>
        <p:spPr/>
        <p:txBody>
          <a:bodyPr/>
          <a:lstStyle/>
          <a:p>
            <a:r>
              <a:rPr lang="en-GB"/>
              <a:t>Serverless Basics</a:t>
            </a:r>
          </a:p>
        </p:txBody>
      </p:sp>
      <p:sp>
        <p:nvSpPr>
          <p:cNvPr id="33" name="Text Placeholder 32">
            <a:extLst>
              <a:ext uri="{FF2B5EF4-FFF2-40B4-BE49-F238E27FC236}">
                <a16:creationId xmlns:a16="http://schemas.microsoft.com/office/drawing/2014/main" id="{21F9999B-D965-4BAC-9C7F-E48B1282DD02}"/>
              </a:ext>
            </a:extLst>
          </p:cNvPr>
          <p:cNvSpPr>
            <a:spLocks noGrp="1"/>
          </p:cNvSpPr>
          <p:nvPr>
            <p:ph type="body" sz="quarter" idx="12"/>
          </p:nvPr>
        </p:nvSpPr>
        <p:spPr/>
        <p:txBody>
          <a:bodyPr/>
          <a:lstStyle/>
          <a:p>
            <a:r>
              <a:rPr lang="en-GB"/>
              <a:t>Workloads are changing</a:t>
            </a:r>
          </a:p>
        </p:txBody>
      </p:sp>
      <p:grpSp>
        <p:nvGrpSpPr>
          <p:cNvPr id="6" name="Group 5">
            <a:extLst>
              <a:ext uri="{FF2B5EF4-FFF2-40B4-BE49-F238E27FC236}">
                <a16:creationId xmlns:a16="http://schemas.microsoft.com/office/drawing/2014/main" id="{EF548FCE-5390-49C3-69B2-A16B57803D50}"/>
              </a:ext>
            </a:extLst>
          </p:cNvPr>
          <p:cNvGrpSpPr/>
          <p:nvPr/>
        </p:nvGrpSpPr>
        <p:grpSpPr>
          <a:xfrm>
            <a:off x="8336742" y="2064308"/>
            <a:ext cx="3231371" cy="2903082"/>
            <a:chOff x="8055950" y="1634989"/>
            <a:chExt cx="3231371" cy="2903082"/>
          </a:xfrm>
        </p:grpSpPr>
        <p:sp>
          <p:nvSpPr>
            <p:cNvPr id="42" name="Rectangle 41">
              <a:extLst>
                <a:ext uri="{FF2B5EF4-FFF2-40B4-BE49-F238E27FC236}">
                  <a16:creationId xmlns:a16="http://schemas.microsoft.com/office/drawing/2014/main" id="{17D4EB26-3C6F-DCEA-2762-A1D6E0352B9D}"/>
                </a:ext>
              </a:extLst>
            </p:cNvPr>
            <p:cNvSpPr/>
            <p:nvPr/>
          </p:nvSpPr>
          <p:spPr bwMode="auto">
            <a:xfrm>
              <a:off x="8556838" y="2306211"/>
              <a:ext cx="372979" cy="360948"/>
            </a:xfrm>
            <a:prstGeom prst="rect">
              <a:avLst/>
            </a:prstGeom>
            <a:solidFill>
              <a:srgbClr val="00B050"/>
            </a:solidFill>
            <a:ln w="12700">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5">
                <a:shade val="50000"/>
              </a:schemeClr>
            </a:lnRef>
            <a:fillRef idx="1">
              <a:schemeClr val="accent5"/>
            </a:fillRef>
            <a:effectRef idx="0">
              <a:schemeClr val="accent5"/>
            </a:effectRef>
            <a:fontRef idx="minor">
              <a:schemeClr val="lt1"/>
            </a:fontRef>
          </p:style>
          <p:txBody>
            <a:bodyPr vert="horz" wrap="square" lIns="0" tIns="0" rIns="0" bIns="0" numCol="1" rtlCol="0" anchor="ctr" anchorCtr="0" compatLnSpc="1">
              <a:prstTxWarp prst="textNoShape">
                <a:avLst/>
              </a:prstTxWarp>
            </a:bodyPr>
            <a:lstStyle/>
            <a:p>
              <a:pPr lvl="0" algn="ctr" defTabSz="914400" eaLnBrk="0" fontAlgn="base" hangingPunct="0">
                <a:spcBef>
                  <a:spcPct val="0"/>
                </a:spcBef>
                <a:spcAft>
                  <a:spcPct val="0"/>
                </a:spcAft>
              </a:pPr>
              <a:r>
                <a:rPr lang="en-GB" sz="1200" i="1">
                  <a:solidFill>
                    <a:prstClr val="black"/>
                  </a:solidFill>
                  <a:latin typeface="Consolas" panose="020B0609020204030204" pitchFamily="49" charset="0"/>
                  <a:ea typeface="ＭＳ Ｐゴシック" charset="0"/>
                </a:rPr>
                <a:t>&lt;f2&gt;</a:t>
              </a:r>
            </a:p>
          </p:txBody>
        </p:sp>
        <p:sp>
          <p:nvSpPr>
            <p:cNvPr id="43" name="Rectangle 42">
              <a:extLst>
                <a:ext uri="{FF2B5EF4-FFF2-40B4-BE49-F238E27FC236}">
                  <a16:creationId xmlns:a16="http://schemas.microsoft.com/office/drawing/2014/main" id="{36F998E6-EDB6-731F-65DD-D1FD1AFFAEFE}"/>
                </a:ext>
              </a:extLst>
            </p:cNvPr>
            <p:cNvSpPr/>
            <p:nvPr/>
          </p:nvSpPr>
          <p:spPr bwMode="auto">
            <a:xfrm>
              <a:off x="8158947" y="3029971"/>
              <a:ext cx="381160" cy="360948"/>
            </a:xfrm>
            <a:prstGeom prst="rect">
              <a:avLst/>
            </a:prstGeom>
            <a:solidFill>
              <a:schemeClr val="accent4">
                <a:lumMod val="40000"/>
                <a:lumOff val="60000"/>
              </a:schemeClr>
            </a:solidFill>
            <a:ln w="12700">
              <a:solidFill>
                <a:schemeClr val="accent4">
                  <a:lumMod val="75000"/>
                </a:schemeClr>
              </a:solidFill>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5">
                <a:shade val="50000"/>
              </a:schemeClr>
            </a:lnRef>
            <a:fillRef idx="1">
              <a:schemeClr val="accent5"/>
            </a:fillRef>
            <a:effectRef idx="0">
              <a:schemeClr val="accent5"/>
            </a:effectRef>
            <a:fontRef idx="minor">
              <a:schemeClr val="lt1"/>
            </a:fontRef>
          </p:style>
          <p:txBody>
            <a:bodyPr vert="horz" wrap="square" lIns="0" tIns="0" rIns="0" bIns="0" numCol="1" rtlCol="0" anchor="ctr" anchorCtr="0" compatLnSpc="1">
              <a:prstTxWarp prst="textNoShape">
                <a:avLst/>
              </a:prstTxWarp>
            </a:bodyPr>
            <a:lstStyle/>
            <a:p>
              <a:pPr lvl="0" algn="ctr" defTabSz="914400" eaLnBrk="0" fontAlgn="base" hangingPunct="0">
                <a:spcBef>
                  <a:spcPct val="0"/>
                </a:spcBef>
                <a:spcAft>
                  <a:spcPct val="0"/>
                </a:spcAft>
              </a:pPr>
              <a:r>
                <a:rPr lang="en-GB" sz="1200" i="1">
                  <a:solidFill>
                    <a:prstClr val="black"/>
                  </a:solidFill>
                  <a:latin typeface="Consolas" panose="020B0609020204030204" pitchFamily="49" charset="0"/>
                  <a:ea typeface="ＭＳ Ｐゴシック" charset="0"/>
                </a:rPr>
                <a:t>&lt;f4&gt;</a:t>
              </a:r>
            </a:p>
          </p:txBody>
        </p:sp>
        <p:sp>
          <p:nvSpPr>
            <p:cNvPr id="44" name="Cylinder 43">
              <a:extLst>
                <a:ext uri="{FF2B5EF4-FFF2-40B4-BE49-F238E27FC236}">
                  <a16:creationId xmlns:a16="http://schemas.microsoft.com/office/drawing/2014/main" id="{E5579A9E-FC5E-4B16-1650-A08FBE59D099}"/>
                </a:ext>
              </a:extLst>
            </p:cNvPr>
            <p:cNvSpPr/>
            <p:nvPr/>
          </p:nvSpPr>
          <p:spPr bwMode="auto">
            <a:xfrm>
              <a:off x="8644523" y="4120649"/>
              <a:ext cx="535434" cy="417422"/>
            </a:xfrm>
            <a:prstGeom prst="can">
              <a:avLst/>
            </a:prstGeom>
            <a:solidFill>
              <a:schemeClr val="bg1">
                <a:lumMod val="85000"/>
              </a:schemeClr>
            </a:solidFill>
            <a:ln w="12700"/>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a typeface="ＭＳ Ｐゴシック" charset="0"/>
              </a:endParaRPr>
            </a:p>
          </p:txBody>
        </p:sp>
        <p:sp>
          <p:nvSpPr>
            <p:cNvPr id="45" name="Cylinder 44">
              <a:extLst>
                <a:ext uri="{FF2B5EF4-FFF2-40B4-BE49-F238E27FC236}">
                  <a16:creationId xmlns:a16="http://schemas.microsoft.com/office/drawing/2014/main" id="{A96B2859-B6A5-979A-F50A-DF3837EAEF76}"/>
                </a:ext>
              </a:extLst>
            </p:cNvPr>
            <p:cNvSpPr/>
            <p:nvPr/>
          </p:nvSpPr>
          <p:spPr bwMode="auto">
            <a:xfrm>
              <a:off x="9546240" y="4111527"/>
              <a:ext cx="535434" cy="417422"/>
            </a:xfrm>
            <a:prstGeom prst="can">
              <a:avLst/>
            </a:prstGeom>
            <a:solidFill>
              <a:schemeClr val="bg1">
                <a:lumMod val="85000"/>
              </a:schemeClr>
            </a:solidFill>
            <a:ln w="12700"/>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a typeface="ＭＳ Ｐゴシック" charset="0"/>
              </a:endParaRPr>
            </a:p>
          </p:txBody>
        </p:sp>
        <p:sp>
          <p:nvSpPr>
            <p:cNvPr id="46" name="Cylinder 45">
              <a:extLst>
                <a:ext uri="{FF2B5EF4-FFF2-40B4-BE49-F238E27FC236}">
                  <a16:creationId xmlns:a16="http://schemas.microsoft.com/office/drawing/2014/main" id="{2347EF00-6C44-2CEF-D1DB-060A5D323709}"/>
                </a:ext>
              </a:extLst>
            </p:cNvPr>
            <p:cNvSpPr/>
            <p:nvPr/>
          </p:nvSpPr>
          <p:spPr bwMode="auto">
            <a:xfrm>
              <a:off x="10447958" y="4105193"/>
              <a:ext cx="535434" cy="417422"/>
            </a:xfrm>
            <a:prstGeom prst="can">
              <a:avLst/>
            </a:prstGeom>
            <a:solidFill>
              <a:schemeClr val="bg1">
                <a:lumMod val="85000"/>
              </a:schemeClr>
            </a:solidFill>
            <a:ln w="12700"/>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a typeface="ＭＳ Ｐゴシック" charset="0"/>
              </a:endParaRPr>
            </a:p>
          </p:txBody>
        </p:sp>
        <p:sp>
          <p:nvSpPr>
            <p:cNvPr id="47" name="Rectangle 46">
              <a:extLst>
                <a:ext uri="{FF2B5EF4-FFF2-40B4-BE49-F238E27FC236}">
                  <a16:creationId xmlns:a16="http://schemas.microsoft.com/office/drawing/2014/main" id="{B1A22B44-393F-263E-B2C2-26A3858ED006}"/>
                </a:ext>
              </a:extLst>
            </p:cNvPr>
            <p:cNvSpPr/>
            <p:nvPr/>
          </p:nvSpPr>
          <p:spPr bwMode="auto">
            <a:xfrm>
              <a:off x="8776899" y="3479177"/>
              <a:ext cx="372979" cy="360948"/>
            </a:xfrm>
            <a:prstGeom prst="rect">
              <a:avLst/>
            </a:prstGeom>
            <a:solidFill>
              <a:schemeClr val="bg2">
                <a:lumMod val="75000"/>
              </a:schemeClr>
            </a:solidFill>
            <a:ln w="12700">
              <a:solidFill>
                <a:schemeClr val="accent3">
                  <a:lumMod val="50000"/>
                </a:schemeClr>
              </a:solidFill>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5">
                <a:shade val="50000"/>
              </a:schemeClr>
            </a:lnRef>
            <a:fillRef idx="1">
              <a:schemeClr val="accent5"/>
            </a:fillRef>
            <a:effectRef idx="0">
              <a:schemeClr val="accent5"/>
            </a:effectRef>
            <a:fontRef idx="minor">
              <a:schemeClr val="lt1"/>
            </a:fontRef>
          </p:style>
          <p:txBody>
            <a:bodyPr vert="horz" wrap="square" lIns="0" tIns="0" rIns="0" bIns="0" numCol="1" rtlCol="0" anchor="ctr" anchorCtr="0" compatLnSpc="1">
              <a:prstTxWarp prst="textNoShape">
                <a:avLst/>
              </a:prstTxWarp>
            </a:bodyPr>
            <a:lstStyle/>
            <a:p>
              <a:pPr lvl="0" algn="ctr" defTabSz="914400" eaLnBrk="0" fontAlgn="base" hangingPunct="0">
                <a:spcBef>
                  <a:spcPct val="0"/>
                </a:spcBef>
                <a:spcAft>
                  <a:spcPct val="0"/>
                </a:spcAft>
              </a:pPr>
              <a:r>
                <a:rPr lang="en-GB" sz="1200" i="1">
                  <a:solidFill>
                    <a:prstClr val="black"/>
                  </a:solidFill>
                  <a:latin typeface="Consolas" panose="020B0609020204030204" pitchFamily="49" charset="0"/>
                  <a:ea typeface="ＭＳ Ｐゴシック" charset="0"/>
                </a:rPr>
                <a:t>&lt;f7&gt;</a:t>
              </a:r>
            </a:p>
          </p:txBody>
        </p:sp>
        <p:sp>
          <p:nvSpPr>
            <p:cNvPr id="48" name="Rectangle 47">
              <a:extLst>
                <a:ext uri="{FF2B5EF4-FFF2-40B4-BE49-F238E27FC236}">
                  <a16:creationId xmlns:a16="http://schemas.microsoft.com/office/drawing/2014/main" id="{041517F3-CE50-B62A-BB71-31604658BC2F}"/>
                </a:ext>
              </a:extLst>
            </p:cNvPr>
            <p:cNvSpPr/>
            <p:nvPr/>
          </p:nvSpPr>
          <p:spPr bwMode="auto">
            <a:xfrm>
              <a:off x="9270482" y="2721534"/>
              <a:ext cx="372979" cy="360948"/>
            </a:xfrm>
            <a:prstGeom prst="rect">
              <a:avLst/>
            </a:prstGeom>
            <a:ln w="12700">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4">
                <a:shade val="50000"/>
              </a:schemeClr>
            </a:lnRef>
            <a:fillRef idx="1">
              <a:schemeClr val="accent4"/>
            </a:fillRef>
            <a:effectRef idx="0">
              <a:schemeClr val="accent4"/>
            </a:effectRef>
            <a:fontRef idx="minor">
              <a:schemeClr val="lt1"/>
            </a:fontRef>
          </p:style>
          <p:txBody>
            <a:bodyPr vert="horz" wrap="square" lIns="0" tIns="0" rIns="0" bIns="0" numCol="1" rtlCol="0" anchor="ctr" anchorCtr="0" compatLnSpc="1">
              <a:prstTxWarp prst="textNoShape">
                <a:avLst/>
              </a:prstTxWarp>
            </a:bodyPr>
            <a:lstStyle/>
            <a:p>
              <a:pPr algn="ctr" defTabSz="914400" eaLnBrk="0" fontAlgn="base" hangingPunct="0">
                <a:spcBef>
                  <a:spcPct val="0"/>
                </a:spcBef>
                <a:spcAft>
                  <a:spcPct val="0"/>
                </a:spcAft>
              </a:pPr>
              <a:r>
                <a:rPr lang="en-GB" sz="1200" i="1">
                  <a:solidFill>
                    <a:schemeClr val="tx1"/>
                  </a:solidFill>
                  <a:latin typeface="Consolas" panose="020B0609020204030204" pitchFamily="49" charset="0"/>
                  <a:ea typeface="ＭＳ Ｐゴシック" charset="0"/>
                </a:rPr>
                <a:t>&lt;f5&gt;</a:t>
              </a:r>
            </a:p>
          </p:txBody>
        </p:sp>
        <p:sp>
          <p:nvSpPr>
            <p:cNvPr id="49" name="Rectangle 48">
              <a:extLst>
                <a:ext uri="{FF2B5EF4-FFF2-40B4-BE49-F238E27FC236}">
                  <a16:creationId xmlns:a16="http://schemas.microsoft.com/office/drawing/2014/main" id="{823DAD7B-E694-CD76-AEE7-05AB43B988AF}"/>
                </a:ext>
              </a:extLst>
            </p:cNvPr>
            <p:cNvSpPr/>
            <p:nvPr/>
          </p:nvSpPr>
          <p:spPr bwMode="auto">
            <a:xfrm>
              <a:off x="10261468" y="2942828"/>
              <a:ext cx="372979" cy="360948"/>
            </a:xfrm>
            <a:prstGeom prst="rect">
              <a:avLst/>
            </a:prstGeom>
            <a:solidFill>
              <a:schemeClr val="accent4">
                <a:lumMod val="75000"/>
              </a:schemeClr>
            </a:solidFill>
            <a:ln w="12700">
              <a:solidFill>
                <a:schemeClr val="accent4">
                  <a:lumMod val="75000"/>
                </a:schemeClr>
              </a:solidFill>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5">
                <a:shade val="50000"/>
              </a:schemeClr>
            </a:lnRef>
            <a:fillRef idx="1">
              <a:schemeClr val="accent5"/>
            </a:fillRef>
            <a:effectRef idx="0">
              <a:schemeClr val="accent5"/>
            </a:effectRef>
            <a:fontRef idx="minor">
              <a:schemeClr val="lt1"/>
            </a:fontRef>
          </p:style>
          <p:txBody>
            <a:bodyPr vert="horz" wrap="square" lIns="0" tIns="0" rIns="0" bIns="0" numCol="1" rtlCol="0" anchor="ctr" anchorCtr="0" compatLnSpc="1">
              <a:prstTxWarp prst="textNoShape">
                <a:avLst/>
              </a:prstTxWarp>
            </a:bodyPr>
            <a:lstStyle/>
            <a:p>
              <a:pPr lvl="0" algn="ctr" defTabSz="914400" eaLnBrk="0" fontAlgn="base" hangingPunct="0">
                <a:spcBef>
                  <a:spcPct val="0"/>
                </a:spcBef>
                <a:spcAft>
                  <a:spcPct val="0"/>
                </a:spcAft>
              </a:pPr>
              <a:r>
                <a:rPr lang="en-GB" sz="1200" i="1">
                  <a:solidFill>
                    <a:prstClr val="black"/>
                  </a:solidFill>
                  <a:latin typeface="Consolas" panose="020B0609020204030204" pitchFamily="49" charset="0"/>
                  <a:ea typeface="ＭＳ Ｐゴシック" charset="0"/>
                </a:rPr>
                <a:t>&lt;f6&gt;</a:t>
              </a:r>
            </a:p>
          </p:txBody>
        </p:sp>
        <p:sp>
          <p:nvSpPr>
            <p:cNvPr id="50" name="Rectangle 49">
              <a:extLst>
                <a:ext uri="{FF2B5EF4-FFF2-40B4-BE49-F238E27FC236}">
                  <a16:creationId xmlns:a16="http://schemas.microsoft.com/office/drawing/2014/main" id="{E295B5D2-D24B-5718-A97C-A0F55A1A8CE0}"/>
                </a:ext>
              </a:extLst>
            </p:cNvPr>
            <p:cNvSpPr/>
            <p:nvPr/>
          </p:nvSpPr>
          <p:spPr bwMode="auto">
            <a:xfrm>
              <a:off x="10914342" y="3368252"/>
              <a:ext cx="372979" cy="360948"/>
            </a:xfrm>
            <a:prstGeom prst="rect">
              <a:avLst/>
            </a:prstGeom>
            <a:solidFill>
              <a:schemeClr val="bg2">
                <a:lumMod val="50000"/>
              </a:schemeClr>
            </a:solidFill>
            <a:ln w="12700">
              <a:solidFill>
                <a:schemeClr val="tx1">
                  <a:lumMod val="85000"/>
                  <a:lumOff val="15000"/>
                </a:schemeClr>
              </a:solidFill>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5">
                <a:shade val="50000"/>
              </a:schemeClr>
            </a:lnRef>
            <a:fillRef idx="1">
              <a:schemeClr val="accent5"/>
            </a:fillRef>
            <a:effectRef idx="0">
              <a:schemeClr val="accent5"/>
            </a:effectRef>
            <a:fontRef idx="minor">
              <a:schemeClr val="lt1"/>
            </a:fontRef>
          </p:style>
          <p:txBody>
            <a:bodyPr vert="horz" wrap="square" lIns="0" tIns="0" rIns="0" bIns="0" numCol="1" rtlCol="0" anchor="ctr" anchorCtr="0" compatLnSpc="1">
              <a:prstTxWarp prst="textNoShape">
                <a:avLst/>
              </a:prstTxWarp>
            </a:bodyPr>
            <a:lstStyle/>
            <a:p>
              <a:pPr lvl="0" algn="ctr" defTabSz="914400" eaLnBrk="0" fontAlgn="base" hangingPunct="0">
                <a:spcBef>
                  <a:spcPct val="0"/>
                </a:spcBef>
                <a:spcAft>
                  <a:spcPct val="0"/>
                </a:spcAft>
              </a:pPr>
              <a:r>
                <a:rPr lang="en-GB" sz="1200" i="1">
                  <a:solidFill>
                    <a:prstClr val="black"/>
                  </a:solidFill>
                  <a:latin typeface="Consolas" panose="020B0609020204030204" pitchFamily="49" charset="0"/>
                  <a:ea typeface="ＭＳ Ｐゴシック" charset="0"/>
                </a:rPr>
                <a:t>&lt;f9&gt;</a:t>
              </a:r>
            </a:p>
          </p:txBody>
        </p:sp>
        <p:sp>
          <p:nvSpPr>
            <p:cNvPr id="51" name="Rectangle 50">
              <a:extLst>
                <a:ext uri="{FF2B5EF4-FFF2-40B4-BE49-F238E27FC236}">
                  <a16:creationId xmlns:a16="http://schemas.microsoft.com/office/drawing/2014/main" id="{264DC6C3-D1E9-3479-6114-B5E11C42A25A}"/>
                </a:ext>
              </a:extLst>
            </p:cNvPr>
            <p:cNvSpPr/>
            <p:nvPr/>
          </p:nvSpPr>
          <p:spPr bwMode="auto">
            <a:xfrm>
              <a:off x="9481432" y="1967659"/>
              <a:ext cx="372979" cy="360948"/>
            </a:xfrm>
            <a:prstGeom prst="rect">
              <a:avLst/>
            </a:prstGeom>
            <a:solidFill>
              <a:schemeClr val="accent6">
                <a:lumMod val="50000"/>
              </a:schemeClr>
            </a:solidFill>
            <a:ln w="12700">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5">
                <a:shade val="50000"/>
              </a:schemeClr>
            </a:lnRef>
            <a:fillRef idx="1">
              <a:schemeClr val="accent5"/>
            </a:fillRef>
            <a:effectRef idx="0">
              <a:schemeClr val="accent5"/>
            </a:effectRef>
            <a:fontRef idx="minor">
              <a:schemeClr val="lt1"/>
            </a:fontRef>
          </p:style>
          <p:txBody>
            <a:bodyPr vert="horz" wrap="square" lIns="0" tIns="0" rIns="0" bIns="0" numCol="1" rtlCol="0" anchor="ctr" anchorCtr="0" compatLnSpc="1">
              <a:prstTxWarp prst="textNoShape">
                <a:avLst/>
              </a:prstTxWarp>
            </a:bodyPr>
            <a:lstStyle/>
            <a:p>
              <a:pPr lvl="0" algn="ctr" defTabSz="914400" eaLnBrk="0" fontAlgn="base" hangingPunct="0">
                <a:spcBef>
                  <a:spcPct val="0"/>
                </a:spcBef>
                <a:spcAft>
                  <a:spcPct val="0"/>
                </a:spcAft>
              </a:pPr>
              <a:r>
                <a:rPr lang="en-GB" sz="1200" i="1">
                  <a:solidFill>
                    <a:prstClr val="black"/>
                  </a:solidFill>
                  <a:latin typeface="Consolas" panose="020B0609020204030204" pitchFamily="49" charset="0"/>
                  <a:ea typeface="ＭＳ Ｐゴシック" charset="0"/>
                </a:rPr>
                <a:t>&lt;f1&gt;</a:t>
              </a:r>
            </a:p>
          </p:txBody>
        </p:sp>
        <p:sp>
          <p:nvSpPr>
            <p:cNvPr id="52" name="Rectangle 51">
              <a:extLst>
                <a:ext uri="{FF2B5EF4-FFF2-40B4-BE49-F238E27FC236}">
                  <a16:creationId xmlns:a16="http://schemas.microsoft.com/office/drawing/2014/main" id="{F28AD008-C027-62C2-FA89-F01040296981}"/>
                </a:ext>
              </a:extLst>
            </p:cNvPr>
            <p:cNvSpPr/>
            <p:nvPr/>
          </p:nvSpPr>
          <p:spPr bwMode="auto">
            <a:xfrm>
              <a:off x="10561685" y="2238646"/>
              <a:ext cx="372980" cy="360948"/>
            </a:xfrm>
            <a:prstGeom prst="rect">
              <a:avLst/>
            </a:prstGeom>
            <a:solidFill>
              <a:schemeClr val="accent6"/>
            </a:solidFill>
            <a:ln w="12700">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5">
                <a:shade val="50000"/>
              </a:schemeClr>
            </a:lnRef>
            <a:fillRef idx="1">
              <a:schemeClr val="accent5"/>
            </a:fillRef>
            <a:effectRef idx="0">
              <a:schemeClr val="accent5"/>
            </a:effectRef>
            <a:fontRef idx="minor">
              <a:schemeClr val="lt1"/>
            </a:fontRef>
          </p:style>
          <p:txBody>
            <a:bodyPr vert="horz" wrap="square" lIns="0" tIns="0" rIns="0" bIns="0" numCol="1" rtlCol="0" anchor="ctr" anchorCtr="0" compatLnSpc="1">
              <a:prstTxWarp prst="textNoShape">
                <a:avLst/>
              </a:prstTxWarp>
            </a:bodyPr>
            <a:lstStyle/>
            <a:p>
              <a:pPr lvl="0" algn="ctr" defTabSz="914400" eaLnBrk="0" fontAlgn="base" hangingPunct="0">
                <a:spcBef>
                  <a:spcPct val="0"/>
                </a:spcBef>
                <a:spcAft>
                  <a:spcPct val="0"/>
                </a:spcAft>
              </a:pPr>
              <a:r>
                <a:rPr lang="en-GB" sz="1200" i="1">
                  <a:solidFill>
                    <a:prstClr val="black"/>
                  </a:solidFill>
                  <a:latin typeface="Consolas" panose="020B0609020204030204" pitchFamily="49" charset="0"/>
                  <a:ea typeface="ＭＳ Ｐゴシック" charset="0"/>
                </a:rPr>
                <a:t>&lt;f3&gt;</a:t>
              </a:r>
            </a:p>
          </p:txBody>
        </p:sp>
        <p:sp>
          <p:nvSpPr>
            <p:cNvPr id="53" name="Rectangle 52">
              <a:extLst>
                <a:ext uri="{FF2B5EF4-FFF2-40B4-BE49-F238E27FC236}">
                  <a16:creationId xmlns:a16="http://schemas.microsoft.com/office/drawing/2014/main" id="{DAF3FF34-3FDD-95C0-FF7A-4C4F44B54EC9}"/>
                </a:ext>
              </a:extLst>
            </p:cNvPr>
            <p:cNvSpPr/>
            <p:nvPr/>
          </p:nvSpPr>
          <p:spPr bwMode="auto">
            <a:xfrm>
              <a:off x="9672403" y="3459573"/>
              <a:ext cx="372980" cy="360948"/>
            </a:xfrm>
            <a:prstGeom prst="rect">
              <a:avLst/>
            </a:prstGeom>
            <a:solidFill>
              <a:schemeClr val="tx1">
                <a:lumMod val="75000"/>
                <a:lumOff val="25000"/>
              </a:schemeClr>
            </a:solidFill>
            <a:ln w="12700">
              <a:solidFill>
                <a:schemeClr val="tx1">
                  <a:lumMod val="85000"/>
                  <a:lumOff val="15000"/>
                </a:schemeClr>
              </a:solidFill>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5">
                <a:shade val="50000"/>
              </a:schemeClr>
            </a:lnRef>
            <a:fillRef idx="1">
              <a:schemeClr val="accent5"/>
            </a:fillRef>
            <a:effectRef idx="0">
              <a:schemeClr val="accent5"/>
            </a:effectRef>
            <a:fontRef idx="minor">
              <a:schemeClr val="lt1"/>
            </a:fontRef>
          </p:style>
          <p:txBody>
            <a:bodyPr vert="horz" wrap="square" lIns="0" tIns="0" rIns="0" bIns="0" numCol="1" rtlCol="0" anchor="ctr" anchorCtr="0" compatLnSpc="1">
              <a:prstTxWarp prst="textNoShape">
                <a:avLst/>
              </a:prstTxWarp>
            </a:bodyPr>
            <a:lstStyle/>
            <a:p>
              <a:pPr lvl="0" algn="ctr" defTabSz="914400" eaLnBrk="0" fontAlgn="base" hangingPunct="0">
                <a:spcBef>
                  <a:spcPct val="0"/>
                </a:spcBef>
                <a:spcAft>
                  <a:spcPct val="0"/>
                </a:spcAft>
              </a:pPr>
              <a:r>
                <a:rPr lang="en-GB" sz="1200" i="1">
                  <a:solidFill>
                    <a:prstClr val="black"/>
                  </a:solidFill>
                  <a:latin typeface="Consolas" panose="020B0609020204030204" pitchFamily="49" charset="0"/>
                  <a:ea typeface="ＭＳ Ｐゴシック" charset="0"/>
                </a:rPr>
                <a:t>&lt;f8&gt;</a:t>
              </a:r>
            </a:p>
          </p:txBody>
        </p:sp>
        <p:cxnSp>
          <p:nvCxnSpPr>
            <p:cNvPr id="55" name="Straight Arrow Connector 54">
              <a:extLst>
                <a:ext uri="{FF2B5EF4-FFF2-40B4-BE49-F238E27FC236}">
                  <a16:creationId xmlns:a16="http://schemas.microsoft.com/office/drawing/2014/main" id="{281F5765-6EE5-E0EF-21A6-8A89724F154F}"/>
                </a:ext>
              </a:extLst>
            </p:cNvPr>
            <p:cNvCxnSpPr>
              <a:cxnSpLocks/>
              <a:stCxn id="47" idx="2"/>
              <a:endCxn id="44" idx="1"/>
            </p:cNvCxnSpPr>
            <p:nvPr/>
          </p:nvCxnSpPr>
          <p:spPr bwMode="auto">
            <a:xfrm flipH="1">
              <a:off x="8912240" y="3840125"/>
              <a:ext cx="51149" cy="280524"/>
            </a:xfrm>
            <a:prstGeom prst="straightConnector1">
              <a:avLst/>
            </a:prstGeom>
            <a:solidFill>
              <a:schemeClr val="accent1"/>
            </a:solidFill>
            <a:ln w="9525" cap="flat" cmpd="sng" algn="ctr">
              <a:solidFill>
                <a:schemeClr val="tx1">
                  <a:lumMod val="65000"/>
                  <a:lumOff val="35000"/>
                </a:schemeClr>
              </a:solidFill>
              <a:prstDash val="dash"/>
              <a:round/>
              <a:headEnd type="none" w="med" len="med"/>
              <a:tailEnd type="stealth"/>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7" name="Straight Arrow Connector 56">
              <a:extLst>
                <a:ext uri="{FF2B5EF4-FFF2-40B4-BE49-F238E27FC236}">
                  <a16:creationId xmlns:a16="http://schemas.microsoft.com/office/drawing/2014/main" id="{6A227805-EB1F-F326-A1D7-5A1E7DEAB19B}"/>
                </a:ext>
              </a:extLst>
            </p:cNvPr>
            <p:cNvCxnSpPr>
              <a:cxnSpLocks/>
              <a:stCxn id="42" idx="2"/>
              <a:endCxn id="43" idx="0"/>
            </p:cNvCxnSpPr>
            <p:nvPr/>
          </p:nvCxnSpPr>
          <p:spPr bwMode="auto">
            <a:xfrm flipH="1">
              <a:off x="8349527" y="2667159"/>
              <a:ext cx="393801" cy="362812"/>
            </a:xfrm>
            <a:prstGeom prst="straightConnector1">
              <a:avLst/>
            </a:prstGeom>
            <a:solidFill>
              <a:schemeClr val="accent1"/>
            </a:solidFill>
            <a:ln w="6350" cap="flat" cmpd="sng" algn="ctr">
              <a:solidFill>
                <a:schemeClr val="tx1">
                  <a:lumMod val="65000"/>
                  <a:lumOff val="35000"/>
                </a:schemeClr>
              </a:solidFill>
              <a:prstDash val="dash"/>
              <a:round/>
              <a:headEnd type="none" w="med" len="med"/>
              <a:tailEnd type="stealth"/>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8" name="Straight Arrow Connector 57">
              <a:extLst>
                <a:ext uri="{FF2B5EF4-FFF2-40B4-BE49-F238E27FC236}">
                  <a16:creationId xmlns:a16="http://schemas.microsoft.com/office/drawing/2014/main" id="{82640852-2981-32D9-4F44-08FDA3D88307}"/>
                </a:ext>
              </a:extLst>
            </p:cNvPr>
            <p:cNvCxnSpPr>
              <a:cxnSpLocks/>
              <a:stCxn id="42" idx="2"/>
              <a:endCxn id="53" idx="0"/>
            </p:cNvCxnSpPr>
            <p:nvPr/>
          </p:nvCxnSpPr>
          <p:spPr bwMode="auto">
            <a:xfrm>
              <a:off x="8743328" y="2667159"/>
              <a:ext cx="1115565" cy="792414"/>
            </a:xfrm>
            <a:prstGeom prst="straightConnector1">
              <a:avLst/>
            </a:prstGeom>
            <a:solidFill>
              <a:schemeClr val="accent1"/>
            </a:solidFill>
            <a:ln w="6350" cap="flat" cmpd="sng" algn="ctr">
              <a:solidFill>
                <a:schemeClr val="tx1">
                  <a:lumMod val="65000"/>
                  <a:lumOff val="35000"/>
                </a:schemeClr>
              </a:solidFill>
              <a:prstDash val="dash"/>
              <a:round/>
              <a:headEnd type="none" w="med" len="med"/>
              <a:tailEnd type="stealth"/>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9" name="Straight Arrow Connector 58">
              <a:extLst>
                <a:ext uri="{FF2B5EF4-FFF2-40B4-BE49-F238E27FC236}">
                  <a16:creationId xmlns:a16="http://schemas.microsoft.com/office/drawing/2014/main" id="{92058EB4-5837-161B-F156-0937C584EFAD}"/>
                </a:ext>
              </a:extLst>
            </p:cNvPr>
            <p:cNvCxnSpPr>
              <a:cxnSpLocks/>
              <a:stCxn id="51" idx="2"/>
              <a:endCxn id="49" idx="0"/>
            </p:cNvCxnSpPr>
            <p:nvPr/>
          </p:nvCxnSpPr>
          <p:spPr bwMode="auto">
            <a:xfrm>
              <a:off x="9667922" y="2328607"/>
              <a:ext cx="780036" cy="614221"/>
            </a:xfrm>
            <a:prstGeom prst="straightConnector1">
              <a:avLst/>
            </a:prstGeom>
            <a:solidFill>
              <a:schemeClr val="accent1"/>
            </a:solidFill>
            <a:ln w="6350" cap="flat" cmpd="sng" algn="ctr">
              <a:solidFill>
                <a:schemeClr val="tx1">
                  <a:lumMod val="65000"/>
                  <a:lumOff val="35000"/>
                </a:schemeClr>
              </a:solidFill>
              <a:prstDash val="dash"/>
              <a:round/>
              <a:headEnd type="none" w="med" len="med"/>
              <a:tailEnd type="stealth"/>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0" name="Straight Arrow Connector 59">
              <a:extLst>
                <a:ext uri="{FF2B5EF4-FFF2-40B4-BE49-F238E27FC236}">
                  <a16:creationId xmlns:a16="http://schemas.microsoft.com/office/drawing/2014/main" id="{C3A79152-6203-67A3-DC38-E774491F0648}"/>
                </a:ext>
              </a:extLst>
            </p:cNvPr>
            <p:cNvCxnSpPr>
              <a:cxnSpLocks/>
              <a:stCxn id="49" idx="2"/>
              <a:endCxn id="46" idx="1"/>
            </p:cNvCxnSpPr>
            <p:nvPr/>
          </p:nvCxnSpPr>
          <p:spPr bwMode="auto">
            <a:xfrm>
              <a:off x="10447958" y="3303776"/>
              <a:ext cx="267717" cy="801417"/>
            </a:xfrm>
            <a:prstGeom prst="straightConnector1">
              <a:avLst/>
            </a:prstGeom>
            <a:solidFill>
              <a:schemeClr val="accent1"/>
            </a:solidFill>
            <a:ln w="6350" cap="flat" cmpd="sng" algn="ctr">
              <a:solidFill>
                <a:schemeClr val="tx1">
                  <a:lumMod val="65000"/>
                  <a:lumOff val="35000"/>
                </a:schemeClr>
              </a:solidFill>
              <a:prstDash val="dash"/>
              <a:round/>
              <a:headEnd type="none" w="med" len="med"/>
              <a:tailEnd type="stealth"/>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1" name="Straight Arrow Connector 60">
              <a:extLst>
                <a:ext uri="{FF2B5EF4-FFF2-40B4-BE49-F238E27FC236}">
                  <a16:creationId xmlns:a16="http://schemas.microsoft.com/office/drawing/2014/main" id="{5CC5C625-5319-95DD-1E1B-E065E884E969}"/>
                </a:ext>
              </a:extLst>
            </p:cNvPr>
            <p:cNvCxnSpPr>
              <a:cxnSpLocks/>
              <a:stCxn id="50" idx="2"/>
              <a:endCxn id="46" idx="1"/>
            </p:cNvCxnSpPr>
            <p:nvPr/>
          </p:nvCxnSpPr>
          <p:spPr bwMode="auto">
            <a:xfrm flipH="1">
              <a:off x="10715675" y="3729200"/>
              <a:ext cx="385157" cy="375993"/>
            </a:xfrm>
            <a:prstGeom prst="straightConnector1">
              <a:avLst/>
            </a:prstGeom>
            <a:solidFill>
              <a:schemeClr val="accent1"/>
            </a:solidFill>
            <a:ln w="6350" cap="flat" cmpd="sng" algn="ctr">
              <a:solidFill>
                <a:schemeClr val="tx1">
                  <a:lumMod val="65000"/>
                  <a:lumOff val="35000"/>
                </a:schemeClr>
              </a:solidFill>
              <a:prstDash val="dash"/>
              <a:round/>
              <a:headEnd type="none" w="med" len="med"/>
              <a:tailEnd type="stealth"/>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2" name="Straight Arrow Connector 61">
              <a:extLst>
                <a:ext uri="{FF2B5EF4-FFF2-40B4-BE49-F238E27FC236}">
                  <a16:creationId xmlns:a16="http://schemas.microsoft.com/office/drawing/2014/main" id="{65D924D1-D5EE-6A35-0488-866A9326DF5A}"/>
                </a:ext>
              </a:extLst>
            </p:cNvPr>
            <p:cNvCxnSpPr>
              <a:cxnSpLocks/>
              <a:stCxn id="52" idx="2"/>
              <a:endCxn id="49" idx="0"/>
            </p:cNvCxnSpPr>
            <p:nvPr/>
          </p:nvCxnSpPr>
          <p:spPr bwMode="auto">
            <a:xfrm flipH="1">
              <a:off x="10447958" y="2599594"/>
              <a:ext cx="300217" cy="343234"/>
            </a:xfrm>
            <a:prstGeom prst="straightConnector1">
              <a:avLst/>
            </a:prstGeom>
            <a:solidFill>
              <a:schemeClr val="accent1"/>
            </a:solidFill>
            <a:ln w="6350" cap="flat" cmpd="sng" algn="ctr">
              <a:solidFill>
                <a:schemeClr val="tx1">
                  <a:lumMod val="65000"/>
                  <a:lumOff val="35000"/>
                </a:schemeClr>
              </a:solidFill>
              <a:prstDash val="dash"/>
              <a:round/>
              <a:headEnd type="none" w="med" len="med"/>
              <a:tailEnd type="stealth"/>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3" name="Straight Arrow Connector 62">
              <a:extLst>
                <a:ext uri="{FF2B5EF4-FFF2-40B4-BE49-F238E27FC236}">
                  <a16:creationId xmlns:a16="http://schemas.microsoft.com/office/drawing/2014/main" id="{E1CFA8EC-9600-4CE8-6F60-342C0022ABB4}"/>
                </a:ext>
              </a:extLst>
            </p:cNvPr>
            <p:cNvCxnSpPr>
              <a:cxnSpLocks/>
              <a:stCxn id="52" idx="2"/>
              <a:endCxn id="50" idx="0"/>
            </p:cNvCxnSpPr>
            <p:nvPr/>
          </p:nvCxnSpPr>
          <p:spPr bwMode="auto">
            <a:xfrm>
              <a:off x="10748175" y="2599594"/>
              <a:ext cx="352657" cy="768658"/>
            </a:xfrm>
            <a:prstGeom prst="straightConnector1">
              <a:avLst/>
            </a:prstGeom>
            <a:solidFill>
              <a:schemeClr val="accent1"/>
            </a:solidFill>
            <a:ln w="6350" cap="flat" cmpd="sng" algn="ctr">
              <a:solidFill>
                <a:schemeClr val="tx1">
                  <a:lumMod val="65000"/>
                  <a:lumOff val="35000"/>
                </a:schemeClr>
              </a:solidFill>
              <a:prstDash val="dash"/>
              <a:round/>
              <a:headEnd type="none" w="med" len="med"/>
              <a:tailEnd type="stealth"/>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4" name="Straight Arrow Connector 63">
              <a:extLst>
                <a:ext uri="{FF2B5EF4-FFF2-40B4-BE49-F238E27FC236}">
                  <a16:creationId xmlns:a16="http://schemas.microsoft.com/office/drawing/2014/main" id="{AF2B6539-840A-D531-8204-8C17CC80A3E6}"/>
                </a:ext>
              </a:extLst>
            </p:cNvPr>
            <p:cNvCxnSpPr>
              <a:cxnSpLocks/>
              <a:stCxn id="48" idx="3"/>
              <a:endCxn id="49" idx="1"/>
            </p:cNvCxnSpPr>
            <p:nvPr/>
          </p:nvCxnSpPr>
          <p:spPr bwMode="auto">
            <a:xfrm>
              <a:off x="9643461" y="2902008"/>
              <a:ext cx="618007" cy="221294"/>
            </a:xfrm>
            <a:prstGeom prst="straightConnector1">
              <a:avLst/>
            </a:prstGeom>
            <a:solidFill>
              <a:schemeClr val="accent1"/>
            </a:solidFill>
            <a:ln w="6350" cap="flat" cmpd="sng" algn="ctr">
              <a:solidFill>
                <a:schemeClr val="tx1">
                  <a:lumMod val="65000"/>
                  <a:lumOff val="35000"/>
                </a:schemeClr>
              </a:solidFill>
              <a:prstDash val="dash"/>
              <a:round/>
              <a:headEnd type="none" w="med" len="med"/>
              <a:tailEnd type="stealth"/>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5" name="Straight Arrow Connector 64">
              <a:extLst>
                <a:ext uri="{FF2B5EF4-FFF2-40B4-BE49-F238E27FC236}">
                  <a16:creationId xmlns:a16="http://schemas.microsoft.com/office/drawing/2014/main" id="{84D618C5-BA40-F315-22D7-275E54409BFB}"/>
                </a:ext>
              </a:extLst>
            </p:cNvPr>
            <p:cNvCxnSpPr>
              <a:cxnSpLocks/>
              <a:stCxn id="48" idx="2"/>
              <a:endCxn id="47" idx="0"/>
            </p:cNvCxnSpPr>
            <p:nvPr/>
          </p:nvCxnSpPr>
          <p:spPr bwMode="auto">
            <a:xfrm flipH="1">
              <a:off x="8963389" y="3082482"/>
              <a:ext cx="493583" cy="396695"/>
            </a:xfrm>
            <a:prstGeom prst="straightConnector1">
              <a:avLst/>
            </a:prstGeom>
            <a:solidFill>
              <a:schemeClr val="accent1"/>
            </a:solidFill>
            <a:ln w="6350" cap="flat" cmpd="sng" algn="ctr">
              <a:solidFill>
                <a:schemeClr val="tx1">
                  <a:lumMod val="65000"/>
                  <a:lumOff val="35000"/>
                </a:schemeClr>
              </a:solidFill>
              <a:prstDash val="dash"/>
              <a:round/>
              <a:headEnd type="none" w="med" len="med"/>
              <a:tailEnd type="stealth"/>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6" name="Straight Arrow Connector 65">
              <a:extLst>
                <a:ext uri="{FF2B5EF4-FFF2-40B4-BE49-F238E27FC236}">
                  <a16:creationId xmlns:a16="http://schemas.microsoft.com/office/drawing/2014/main" id="{10A1B221-17A5-3A47-2245-492622C2620C}"/>
                </a:ext>
              </a:extLst>
            </p:cNvPr>
            <p:cNvCxnSpPr>
              <a:cxnSpLocks/>
              <a:stCxn id="43" idx="2"/>
              <a:endCxn id="47" idx="1"/>
            </p:cNvCxnSpPr>
            <p:nvPr/>
          </p:nvCxnSpPr>
          <p:spPr bwMode="auto">
            <a:xfrm>
              <a:off x="8349527" y="3390919"/>
              <a:ext cx="427372" cy="268732"/>
            </a:xfrm>
            <a:prstGeom prst="straightConnector1">
              <a:avLst/>
            </a:prstGeom>
            <a:solidFill>
              <a:schemeClr val="accent1"/>
            </a:solidFill>
            <a:ln w="6350" cap="flat" cmpd="sng" algn="ctr">
              <a:solidFill>
                <a:schemeClr val="tx1">
                  <a:lumMod val="65000"/>
                  <a:lumOff val="35000"/>
                </a:schemeClr>
              </a:solidFill>
              <a:prstDash val="dash"/>
              <a:round/>
              <a:headEnd type="none" w="med" len="med"/>
              <a:tailEnd type="stealth"/>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7" name="Straight Arrow Connector 66">
              <a:extLst>
                <a:ext uri="{FF2B5EF4-FFF2-40B4-BE49-F238E27FC236}">
                  <a16:creationId xmlns:a16="http://schemas.microsoft.com/office/drawing/2014/main" id="{632E740C-D7FB-0CD4-7053-3AD80CA830F7}"/>
                </a:ext>
              </a:extLst>
            </p:cNvPr>
            <p:cNvCxnSpPr>
              <a:cxnSpLocks/>
              <a:stCxn id="43" idx="2"/>
              <a:endCxn id="44" idx="1"/>
            </p:cNvCxnSpPr>
            <p:nvPr/>
          </p:nvCxnSpPr>
          <p:spPr bwMode="auto">
            <a:xfrm>
              <a:off x="8349527" y="3390919"/>
              <a:ext cx="562713" cy="729730"/>
            </a:xfrm>
            <a:prstGeom prst="straightConnector1">
              <a:avLst/>
            </a:prstGeom>
            <a:solidFill>
              <a:schemeClr val="accent1"/>
            </a:solidFill>
            <a:ln w="6350" cap="flat" cmpd="sng" algn="ctr">
              <a:solidFill>
                <a:schemeClr val="tx1">
                  <a:lumMod val="65000"/>
                  <a:lumOff val="35000"/>
                </a:schemeClr>
              </a:solidFill>
              <a:prstDash val="dash"/>
              <a:round/>
              <a:headEnd type="none" w="med" len="med"/>
              <a:tailEnd type="stealth"/>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8" name="Straight Arrow Connector 67">
              <a:extLst>
                <a:ext uri="{FF2B5EF4-FFF2-40B4-BE49-F238E27FC236}">
                  <a16:creationId xmlns:a16="http://schemas.microsoft.com/office/drawing/2014/main" id="{66FCCCD4-A660-42DA-E17B-50067C4437DE}"/>
                </a:ext>
              </a:extLst>
            </p:cNvPr>
            <p:cNvCxnSpPr>
              <a:cxnSpLocks/>
              <a:stCxn id="53" idx="2"/>
              <a:endCxn id="45" idx="1"/>
            </p:cNvCxnSpPr>
            <p:nvPr/>
          </p:nvCxnSpPr>
          <p:spPr bwMode="auto">
            <a:xfrm flipH="1">
              <a:off x="9813957" y="3820521"/>
              <a:ext cx="44936" cy="291006"/>
            </a:xfrm>
            <a:prstGeom prst="straightConnector1">
              <a:avLst/>
            </a:prstGeom>
            <a:solidFill>
              <a:schemeClr val="accent1"/>
            </a:solidFill>
            <a:ln w="6350" cap="flat" cmpd="sng" algn="ctr">
              <a:solidFill>
                <a:schemeClr val="tx1">
                  <a:lumMod val="65000"/>
                  <a:lumOff val="35000"/>
                </a:schemeClr>
              </a:solidFill>
              <a:prstDash val="dash"/>
              <a:round/>
              <a:headEnd type="none" w="med" len="med"/>
              <a:tailEnd type="stealth"/>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9" name="Straight Arrow Connector 68">
              <a:extLst>
                <a:ext uri="{FF2B5EF4-FFF2-40B4-BE49-F238E27FC236}">
                  <a16:creationId xmlns:a16="http://schemas.microsoft.com/office/drawing/2014/main" id="{6A7A93BC-D127-72DA-A2AB-BE41893823D6}"/>
                </a:ext>
              </a:extLst>
            </p:cNvPr>
            <p:cNvCxnSpPr>
              <a:cxnSpLocks/>
              <a:stCxn id="51" idx="2"/>
              <a:endCxn id="48" idx="0"/>
            </p:cNvCxnSpPr>
            <p:nvPr/>
          </p:nvCxnSpPr>
          <p:spPr bwMode="auto">
            <a:xfrm flipH="1">
              <a:off x="9456972" y="2328607"/>
              <a:ext cx="210950" cy="392927"/>
            </a:xfrm>
            <a:prstGeom prst="straightConnector1">
              <a:avLst/>
            </a:prstGeom>
            <a:solidFill>
              <a:schemeClr val="accent1"/>
            </a:solidFill>
            <a:ln w="6350" cap="flat" cmpd="sng" algn="ctr">
              <a:solidFill>
                <a:schemeClr val="tx1">
                  <a:lumMod val="65000"/>
                  <a:lumOff val="35000"/>
                </a:schemeClr>
              </a:solidFill>
              <a:prstDash val="dash"/>
              <a:round/>
              <a:headEnd type="none" w="med" len="med"/>
              <a:tailEnd type="stealth"/>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0" name="Straight Arrow Connector 69">
              <a:extLst>
                <a:ext uri="{FF2B5EF4-FFF2-40B4-BE49-F238E27FC236}">
                  <a16:creationId xmlns:a16="http://schemas.microsoft.com/office/drawing/2014/main" id="{891E07F5-F612-2988-B38F-6A9421F072C8}"/>
                </a:ext>
              </a:extLst>
            </p:cNvPr>
            <p:cNvCxnSpPr>
              <a:cxnSpLocks/>
              <a:endCxn id="52" idx="0"/>
            </p:cNvCxnSpPr>
            <p:nvPr/>
          </p:nvCxnSpPr>
          <p:spPr bwMode="auto">
            <a:xfrm flipH="1">
              <a:off x="10748175" y="1877609"/>
              <a:ext cx="30829" cy="361037"/>
            </a:xfrm>
            <a:prstGeom prst="straightConnector1">
              <a:avLst/>
            </a:prstGeom>
            <a:solidFill>
              <a:schemeClr val="accent1"/>
            </a:solidFill>
            <a:ln w="6350" cap="flat" cmpd="sng" algn="ctr">
              <a:solidFill>
                <a:schemeClr val="tx1">
                  <a:lumMod val="65000"/>
                  <a:lumOff val="35000"/>
                </a:schemeClr>
              </a:solidFill>
              <a:prstDash val="dash"/>
              <a:round/>
              <a:headEnd type="none" w="med" len="med"/>
              <a:tailEnd type="stealth"/>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1" name="Straight Arrow Connector 70">
              <a:extLst>
                <a:ext uri="{FF2B5EF4-FFF2-40B4-BE49-F238E27FC236}">
                  <a16:creationId xmlns:a16="http://schemas.microsoft.com/office/drawing/2014/main" id="{F8F7D321-9215-34C0-CEF7-FD12D55B7208}"/>
                </a:ext>
              </a:extLst>
            </p:cNvPr>
            <p:cNvCxnSpPr>
              <a:cxnSpLocks/>
              <a:endCxn id="51" idx="0"/>
            </p:cNvCxnSpPr>
            <p:nvPr/>
          </p:nvCxnSpPr>
          <p:spPr bwMode="auto">
            <a:xfrm>
              <a:off x="9667921" y="1634989"/>
              <a:ext cx="1" cy="332670"/>
            </a:xfrm>
            <a:prstGeom prst="straightConnector1">
              <a:avLst/>
            </a:prstGeom>
            <a:solidFill>
              <a:schemeClr val="accent1"/>
            </a:solidFill>
            <a:ln w="6350" cap="flat" cmpd="sng" algn="ctr">
              <a:solidFill>
                <a:schemeClr val="tx1">
                  <a:lumMod val="65000"/>
                  <a:lumOff val="35000"/>
                </a:schemeClr>
              </a:solidFill>
              <a:prstDash val="dash"/>
              <a:round/>
              <a:headEnd type="none" w="med" len="med"/>
              <a:tailEnd type="stealth"/>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2" name="Straight Arrow Connector 71">
              <a:extLst>
                <a:ext uri="{FF2B5EF4-FFF2-40B4-BE49-F238E27FC236}">
                  <a16:creationId xmlns:a16="http://schemas.microsoft.com/office/drawing/2014/main" id="{3C47DC2A-3C4E-C6A4-03E5-60317FEB1F8D}"/>
                </a:ext>
              </a:extLst>
            </p:cNvPr>
            <p:cNvCxnSpPr>
              <a:cxnSpLocks/>
              <a:endCxn id="42" idx="0"/>
            </p:cNvCxnSpPr>
            <p:nvPr/>
          </p:nvCxnSpPr>
          <p:spPr bwMode="auto">
            <a:xfrm>
              <a:off x="8644378" y="1877609"/>
              <a:ext cx="98950" cy="428602"/>
            </a:xfrm>
            <a:prstGeom prst="straightConnector1">
              <a:avLst/>
            </a:prstGeom>
            <a:solidFill>
              <a:schemeClr val="accent1"/>
            </a:solidFill>
            <a:ln w="6350" cap="flat" cmpd="sng" algn="ctr">
              <a:solidFill>
                <a:schemeClr val="tx1">
                  <a:lumMod val="65000"/>
                  <a:lumOff val="35000"/>
                </a:schemeClr>
              </a:solidFill>
              <a:prstDash val="dash"/>
              <a:round/>
              <a:headEnd type="none" w="med" len="med"/>
              <a:tailEnd type="stealth"/>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3" name="Straight Arrow Connector 72">
              <a:extLst>
                <a:ext uri="{FF2B5EF4-FFF2-40B4-BE49-F238E27FC236}">
                  <a16:creationId xmlns:a16="http://schemas.microsoft.com/office/drawing/2014/main" id="{4693CB49-1F2E-CD94-6344-3EFDFB26A85D}"/>
                </a:ext>
              </a:extLst>
            </p:cNvPr>
            <p:cNvCxnSpPr>
              <a:cxnSpLocks/>
              <a:stCxn id="50" idx="1"/>
              <a:endCxn id="53" idx="3"/>
            </p:cNvCxnSpPr>
            <p:nvPr/>
          </p:nvCxnSpPr>
          <p:spPr bwMode="auto">
            <a:xfrm flipH="1">
              <a:off x="10045383" y="3548726"/>
              <a:ext cx="868959" cy="91321"/>
            </a:xfrm>
            <a:prstGeom prst="straightConnector1">
              <a:avLst/>
            </a:prstGeom>
            <a:solidFill>
              <a:schemeClr val="accent1"/>
            </a:solidFill>
            <a:ln w="6350" cap="flat" cmpd="sng" algn="ctr">
              <a:solidFill>
                <a:schemeClr val="tx1">
                  <a:lumMod val="65000"/>
                  <a:lumOff val="35000"/>
                </a:schemeClr>
              </a:solidFill>
              <a:prstDash val="dash"/>
              <a:round/>
              <a:headEnd type="none" w="med" len="med"/>
              <a:tailEnd type="stealth"/>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4" name="Straight Arrow Connector 73">
              <a:extLst>
                <a:ext uri="{FF2B5EF4-FFF2-40B4-BE49-F238E27FC236}">
                  <a16:creationId xmlns:a16="http://schemas.microsoft.com/office/drawing/2014/main" id="{F9633E67-CA58-5700-DF90-5C05FF42773E}"/>
                </a:ext>
              </a:extLst>
            </p:cNvPr>
            <p:cNvCxnSpPr>
              <a:cxnSpLocks/>
            </p:cNvCxnSpPr>
            <p:nvPr/>
          </p:nvCxnSpPr>
          <p:spPr bwMode="auto">
            <a:xfrm flipH="1">
              <a:off x="8366945" y="2675488"/>
              <a:ext cx="393801" cy="362812"/>
            </a:xfrm>
            <a:prstGeom prst="straightConnector1">
              <a:avLst/>
            </a:prstGeom>
            <a:ln>
              <a:headEnd type="none" w="med" len="med"/>
              <a:tailEnd type="stealth"/>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accent2"/>
            </a:lnRef>
            <a:fillRef idx="0">
              <a:schemeClr val="accent2"/>
            </a:fillRef>
            <a:effectRef idx="2">
              <a:schemeClr val="accent2"/>
            </a:effectRef>
            <a:fontRef idx="minor">
              <a:schemeClr val="tx1"/>
            </a:fontRef>
          </p:style>
        </p:cxnSp>
        <p:cxnSp>
          <p:nvCxnSpPr>
            <p:cNvPr id="75" name="Straight Arrow Connector 74">
              <a:extLst>
                <a:ext uri="{FF2B5EF4-FFF2-40B4-BE49-F238E27FC236}">
                  <a16:creationId xmlns:a16="http://schemas.microsoft.com/office/drawing/2014/main" id="{E8DAFC10-4776-95C8-C765-94BD12D40E95}"/>
                </a:ext>
              </a:extLst>
            </p:cNvPr>
            <p:cNvCxnSpPr>
              <a:cxnSpLocks/>
            </p:cNvCxnSpPr>
            <p:nvPr/>
          </p:nvCxnSpPr>
          <p:spPr bwMode="auto">
            <a:xfrm>
              <a:off x="8760746" y="2675488"/>
              <a:ext cx="1115565" cy="792414"/>
            </a:xfrm>
            <a:prstGeom prst="straightConnector1">
              <a:avLst/>
            </a:prstGeom>
            <a:ln>
              <a:headEnd type="none" w="med" len="med"/>
              <a:tailEnd type="stealth"/>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accent2"/>
            </a:lnRef>
            <a:fillRef idx="0">
              <a:schemeClr val="accent2"/>
            </a:fillRef>
            <a:effectRef idx="2">
              <a:schemeClr val="accent2"/>
            </a:effectRef>
            <a:fontRef idx="minor">
              <a:schemeClr val="tx1"/>
            </a:fontRef>
          </p:style>
        </p:cxnSp>
        <p:cxnSp>
          <p:nvCxnSpPr>
            <p:cNvPr id="76" name="Straight Arrow Connector 75">
              <a:extLst>
                <a:ext uri="{FF2B5EF4-FFF2-40B4-BE49-F238E27FC236}">
                  <a16:creationId xmlns:a16="http://schemas.microsoft.com/office/drawing/2014/main" id="{0A7D57CB-B33E-91D3-8B5E-C69D79850555}"/>
                </a:ext>
              </a:extLst>
            </p:cNvPr>
            <p:cNvCxnSpPr>
              <a:cxnSpLocks/>
            </p:cNvCxnSpPr>
            <p:nvPr/>
          </p:nvCxnSpPr>
          <p:spPr bwMode="auto">
            <a:xfrm>
              <a:off x="8366945" y="3399248"/>
              <a:ext cx="427372" cy="268732"/>
            </a:xfrm>
            <a:prstGeom prst="straightConnector1">
              <a:avLst/>
            </a:prstGeom>
            <a:ln>
              <a:headEnd type="none" w="med" len="med"/>
              <a:tailEnd type="stealth"/>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accent2"/>
            </a:lnRef>
            <a:fillRef idx="0">
              <a:schemeClr val="accent2"/>
            </a:fillRef>
            <a:effectRef idx="2">
              <a:schemeClr val="accent2"/>
            </a:effectRef>
            <a:fontRef idx="minor">
              <a:schemeClr val="tx1"/>
            </a:fontRef>
          </p:style>
        </p:cxnSp>
        <p:cxnSp>
          <p:nvCxnSpPr>
            <p:cNvPr id="77" name="Straight Arrow Connector 76">
              <a:extLst>
                <a:ext uri="{FF2B5EF4-FFF2-40B4-BE49-F238E27FC236}">
                  <a16:creationId xmlns:a16="http://schemas.microsoft.com/office/drawing/2014/main" id="{B4B21F34-0C11-83C8-28E6-F73566E18B44}"/>
                </a:ext>
              </a:extLst>
            </p:cNvPr>
            <p:cNvCxnSpPr>
              <a:cxnSpLocks/>
            </p:cNvCxnSpPr>
            <p:nvPr/>
          </p:nvCxnSpPr>
          <p:spPr bwMode="auto">
            <a:xfrm>
              <a:off x="8366945" y="3399248"/>
              <a:ext cx="562713" cy="729730"/>
            </a:xfrm>
            <a:prstGeom prst="straightConnector1">
              <a:avLst/>
            </a:prstGeom>
            <a:ln>
              <a:headEnd type="none" w="med" len="med"/>
              <a:tailEnd type="stealth"/>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accent2"/>
            </a:lnRef>
            <a:fillRef idx="0">
              <a:schemeClr val="accent2"/>
            </a:fillRef>
            <a:effectRef idx="2">
              <a:schemeClr val="accent2"/>
            </a:effectRef>
            <a:fontRef idx="minor">
              <a:schemeClr val="tx1"/>
            </a:fontRef>
          </p:style>
        </p:cxnSp>
        <p:cxnSp>
          <p:nvCxnSpPr>
            <p:cNvPr id="78" name="Straight Arrow Connector 77">
              <a:extLst>
                <a:ext uri="{FF2B5EF4-FFF2-40B4-BE49-F238E27FC236}">
                  <a16:creationId xmlns:a16="http://schemas.microsoft.com/office/drawing/2014/main" id="{E6E0C1C7-5A05-AA5E-F4CC-6E4B2C4F856B}"/>
                </a:ext>
              </a:extLst>
            </p:cNvPr>
            <p:cNvCxnSpPr>
              <a:cxnSpLocks/>
            </p:cNvCxnSpPr>
            <p:nvPr/>
          </p:nvCxnSpPr>
          <p:spPr bwMode="auto">
            <a:xfrm flipH="1">
              <a:off x="9831375" y="3828850"/>
              <a:ext cx="44936" cy="291006"/>
            </a:xfrm>
            <a:prstGeom prst="straightConnector1">
              <a:avLst/>
            </a:prstGeom>
            <a:ln>
              <a:headEnd type="none" w="med" len="med"/>
              <a:tailEnd type="stealth"/>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accent2"/>
            </a:lnRef>
            <a:fillRef idx="0">
              <a:schemeClr val="accent2"/>
            </a:fillRef>
            <a:effectRef idx="2">
              <a:schemeClr val="accent2"/>
            </a:effectRef>
            <a:fontRef idx="minor">
              <a:schemeClr val="tx1"/>
            </a:fontRef>
          </p:style>
        </p:cxnSp>
        <p:cxnSp>
          <p:nvCxnSpPr>
            <p:cNvPr id="79" name="Straight Arrow Connector 78">
              <a:extLst>
                <a:ext uri="{FF2B5EF4-FFF2-40B4-BE49-F238E27FC236}">
                  <a16:creationId xmlns:a16="http://schemas.microsoft.com/office/drawing/2014/main" id="{783EDE0D-C08C-7282-DBD6-89B4FC39D5CF}"/>
                </a:ext>
              </a:extLst>
            </p:cNvPr>
            <p:cNvCxnSpPr>
              <a:cxnSpLocks/>
            </p:cNvCxnSpPr>
            <p:nvPr/>
          </p:nvCxnSpPr>
          <p:spPr bwMode="auto">
            <a:xfrm>
              <a:off x="8661796" y="1885938"/>
              <a:ext cx="98950" cy="428602"/>
            </a:xfrm>
            <a:prstGeom prst="straightConnector1">
              <a:avLst/>
            </a:prstGeom>
            <a:ln>
              <a:headEnd type="none" w="med" len="med"/>
              <a:tailEnd type="stealth"/>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accent2"/>
            </a:lnRef>
            <a:fillRef idx="0">
              <a:schemeClr val="accent2"/>
            </a:fillRef>
            <a:effectRef idx="2">
              <a:schemeClr val="accent2"/>
            </a:effectRef>
            <a:fontRef idx="minor">
              <a:schemeClr val="tx1"/>
            </a:fontRef>
          </p:style>
        </p:cxnSp>
        <p:sp>
          <p:nvSpPr>
            <p:cNvPr id="88" name="Rectangle 87">
              <a:extLst>
                <a:ext uri="{FF2B5EF4-FFF2-40B4-BE49-F238E27FC236}">
                  <a16:creationId xmlns:a16="http://schemas.microsoft.com/office/drawing/2014/main" id="{D6CBBEC7-E923-251D-701D-2CEC82B94DC0}"/>
                </a:ext>
              </a:extLst>
            </p:cNvPr>
            <p:cNvSpPr/>
            <p:nvPr/>
          </p:nvSpPr>
          <p:spPr bwMode="auto">
            <a:xfrm>
              <a:off x="8107798" y="3074368"/>
              <a:ext cx="381160" cy="360948"/>
            </a:xfrm>
            <a:prstGeom prst="rect">
              <a:avLst/>
            </a:prstGeom>
            <a:solidFill>
              <a:schemeClr val="accent4">
                <a:lumMod val="40000"/>
                <a:lumOff val="60000"/>
              </a:schemeClr>
            </a:solidFill>
            <a:ln w="12700">
              <a:solidFill>
                <a:schemeClr val="accent4">
                  <a:lumMod val="75000"/>
                </a:schemeClr>
              </a:solidFill>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5">
                <a:shade val="50000"/>
              </a:schemeClr>
            </a:lnRef>
            <a:fillRef idx="1">
              <a:schemeClr val="accent5"/>
            </a:fillRef>
            <a:effectRef idx="0">
              <a:schemeClr val="accent5"/>
            </a:effectRef>
            <a:fontRef idx="minor">
              <a:schemeClr val="lt1"/>
            </a:fontRef>
          </p:style>
          <p:txBody>
            <a:bodyPr vert="horz" wrap="square" lIns="0" tIns="0" rIns="0" bIns="0" numCol="1" rtlCol="0" anchor="ctr" anchorCtr="0" compatLnSpc="1">
              <a:prstTxWarp prst="textNoShape">
                <a:avLst/>
              </a:prstTxWarp>
            </a:bodyPr>
            <a:lstStyle/>
            <a:p>
              <a:pPr lvl="0" algn="ctr" defTabSz="914400" eaLnBrk="0" fontAlgn="base" hangingPunct="0">
                <a:spcBef>
                  <a:spcPct val="0"/>
                </a:spcBef>
                <a:spcAft>
                  <a:spcPct val="0"/>
                </a:spcAft>
              </a:pPr>
              <a:r>
                <a:rPr lang="en-GB" sz="1200" i="1">
                  <a:solidFill>
                    <a:prstClr val="black"/>
                  </a:solidFill>
                  <a:latin typeface="Consolas" panose="020B0609020204030204" pitchFamily="49" charset="0"/>
                  <a:ea typeface="ＭＳ Ｐゴシック" charset="0"/>
                </a:rPr>
                <a:t>&lt;f4&gt;</a:t>
              </a:r>
            </a:p>
          </p:txBody>
        </p:sp>
        <p:sp>
          <p:nvSpPr>
            <p:cNvPr id="89" name="Rectangle 88">
              <a:extLst>
                <a:ext uri="{FF2B5EF4-FFF2-40B4-BE49-F238E27FC236}">
                  <a16:creationId xmlns:a16="http://schemas.microsoft.com/office/drawing/2014/main" id="{8F206B02-89B6-3772-05CA-83F64972476E}"/>
                </a:ext>
              </a:extLst>
            </p:cNvPr>
            <p:cNvSpPr/>
            <p:nvPr/>
          </p:nvSpPr>
          <p:spPr bwMode="auto">
            <a:xfrm>
              <a:off x="8055950" y="3126697"/>
              <a:ext cx="381160" cy="360948"/>
            </a:xfrm>
            <a:prstGeom prst="rect">
              <a:avLst/>
            </a:prstGeom>
            <a:solidFill>
              <a:schemeClr val="accent4">
                <a:lumMod val="40000"/>
                <a:lumOff val="60000"/>
              </a:schemeClr>
            </a:solidFill>
            <a:ln w="12700">
              <a:solidFill>
                <a:schemeClr val="accent4">
                  <a:lumMod val="75000"/>
                </a:schemeClr>
              </a:solidFill>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5">
                <a:shade val="50000"/>
              </a:schemeClr>
            </a:lnRef>
            <a:fillRef idx="1">
              <a:schemeClr val="accent5"/>
            </a:fillRef>
            <a:effectRef idx="0">
              <a:schemeClr val="accent5"/>
            </a:effectRef>
            <a:fontRef idx="minor">
              <a:schemeClr val="lt1"/>
            </a:fontRef>
          </p:style>
          <p:txBody>
            <a:bodyPr vert="horz" wrap="square" lIns="0" tIns="0" rIns="0" bIns="0" numCol="1" rtlCol="0" anchor="ctr" anchorCtr="0" compatLnSpc="1">
              <a:prstTxWarp prst="textNoShape">
                <a:avLst/>
              </a:prstTxWarp>
            </a:bodyPr>
            <a:lstStyle/>
            <a:p>
              <a:pPr lvl="0" algn="ctr" defTabSz="914400" eaLnBrk="0" fontAlgn="base" hangingPunct="0">
                <a:spcBef>
                  <a:spcPct val="0"/>
                </a:spcBef>
                <a:spcAft>
                  <a:spcPct val="0"/>
                </a:spcAft>
              </a:pPr>
              <a:r>
                <a:rPr lang="en-GB" sz="1200" i="1">
                  <a:solidFill>
                    <a:prstClr val="black"/>
                  </a:solidFill>
                  <a:latin typeface="Consolas" panose="020B0609020204030204" pitchFamily="49" charset="0"/>
                  <a:ea typeface="ＭＳ Ｐゴシック" charset="0"/>
                </a:rPr>
                <a:t>&lt;f4&gt;</a:t>
              </a:r>
            </a:p>
          </p:txBody>
        </p:sp>
        <p:sp>
          <p:nvSpPr>
            <p:cNvPr id="90" name="Rectangle 89">
              <a:extLst>
                <a:ext uri="{FF2B5EF4-FFF2-40B4-BE49-F238E27FC236}">
                  <a16:creationId xmlns:a16="http://schemas.microsoft.com/office/drawing/2014/main" id="{C8AEBC71-F6F4-A90C-3368-9EF2C16AE7E2}"/>
                </a:ext>
              </a:extLst>
            </p:cNvPr>
            <p:cNvSpPr/>
            <p:nvPr/>
          </p:nvSpPr>
          <p:spPr bwMode="auto">
            <a:xfrm>
              <a:off x="8732977" y="3529202"/>
              <a:ext cx="372979" cy="360948"/>
            </a:xfrm>
            <a:prstGeom prst="rect">
              <a:avLst/>
            </a:prstGeom>
            <a:solidFill>
              <a:schemeClr val="bg2">
                <a:lumMod val="75000"/>
              </a:schemeClr>
            </a:solidFill>
            <a:ln w="12700">
              <a:solidFill>
                <a:schemeClr val="accent3">
                  <a:lumMod val="50000"/>
                </a:schemeClr>
              </a:solidFill>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5">
                <a:shade val="50000"/>
              </a:schemeClr>
            </a:lnRef>
            <a:fillRef idx="1">
              <a:schemeClr val="accent5"/>
            </a:fillRef>
            <a:effectRef idx="0">
              <a:schemeClr val="accent5"/>
            </a:effectRef>
            <a:fontRef idx="minor">
              <a:schemeClr val="lt1"/>
            </a:fontRef>
          </p:style>
          <p:txBody>
            <a:bodyPr vert="horz" wrap="square" lIns="0" tIns="0" rIns="0" bIns="0" numCol="1" rtlCol="0" anchor="ctr" anchorCtr="0" compatLnSpc="1">
              <a:prstTxWarp prst="textNoShape">
                <a:avLst/>
              </a:prstTxWarp>
            </a:bodyPr>
            <a:lstStyle/>
            <a:p>
              <a:pPr lvl="0" algn="ctr" defTabSz="914400" eaLnBrk="0" fontAlgn="base" hangingPunct="0">
                <a:spcBef>
                  <a:spcPct val="0"/>
                </a:spcBef>
                <a:spcAft>
                  <a:spcPct val="0"/>
                </a:spcAft>
              </a:pPr>
              <a:r>
                <a:rPr lang="en-GB" sz="1200" i="1">
                  <a:solidFill>
                    <a:prstClr val="black"/>
                  </a:solidFill>
                  <a:latin typeface="Consolas" panose="020B0609020204030204" pitchFamily="49" charset="0"/>
                  <a:ea typeface="ＭＳ Ｐゴシック" charset="0"/>
                </a:rPr>
                <a:t>&lt;f7&gt;</a:t>
              </a:r>
            </a:p>
          </p:txBody>
        </p:sp>
        <p:sp>
          <p:nvSpPr>
            <p:cNvPr id="91" name="Rectangle 90">
              <a:extLst>
                <a:ext uri="{FF2B5EF4-FFF2-40B4-BE49-F238E27FC236}">
                  <a16:creationId xmlns:a16="http://schemas.microsoft.com/office/drawing/2014/main" id="{7BC2F81D-640D-52D9-00EA-096C04F2B0B3}"/>
                </a:ext>
              </a:extLst>
            </p:cNvPr>
            <p:cNvSpPr/>
            <p:nvPr/>
          </p:nvSpPr>
          <p:spPr bwMode="auto">
            <a:xfrm>
              <a:off x="9218213" y="2761312"/>
              <a:ext cx="372979" cy="360948"/>
            </a:xfrm>
            <a:prstGeom prst="rect">
              <a:avLst/>
            </a:prstGeom>
            <a:ln w="12700">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4">
                <a:shade val="50000"/>
              </a:schemeClr>
            </a:lnRef>
            <a:fillRef idx="1">
              <a:schemeClr val="accent4"/>
            </a:fillRef>
            <a:effectRef idx="0">
              <a:schemeClr val="accent4"/>
            </a:effectRef>
            <a:fontRef idx="minor">
              <a:schemeClr val="lt1"/>
            </a:fontRef>
          </p:style>
          <p:txBody>
            <a:bodyPr vert="horz" wrap="square" lIns="0" tIns="0" rIns="0" bIns="0" numCol="1" rtlCol="0" anchor="ctr" anchorCtr="0" compatLnSpc="1">
              <a:prstTxWarp prst="textNoShape">
                <a:avLst/>
              </a:prstTxWarp>
            </a:bodyPr>
            <a:lstStyle/>
            <a:p>
              <a:pPr algn="ctr" defTabSz="914400" eaLnBrk="0" fontAlgn="base" hangingPunct="0">
                <a:spcBef>
                  <a:spcPct val="0"/>
                </a:spcBef>
                <a:spcAft>
                  <a:spcPct val="0"/>
                </a:spcAft>
              </a:pPr>
              <a:r>
                <a:rPr lang="en-GB" sz="1200" i="1">
                  <a:solidFill>
                    <a:schemeClr val="tx1"/>
                  </a:solidFill>
                  <a:latin typeface="Consolas" panose="020B0609020204030204" pitchFamily="49" charset="0"/>
                  <a:ea typeface="ＭＳ Ｐゴシック" charset="0"/>
                </a:rPr>
                <a:t>&lt;f5&gt;</a:t>
              </a:r>
            </a:p>
          </p:txBody>
        </p:sp>
      </p:grpSp>
      <p:sp>
        <p:nvSpPr>
          <p:cNvPr id="5" name="Footer Placeholder 4">
            <a:extLst>
              <a:ext uri="{FF2B5EF4-FFF2-40B4-BE49-F238E27FC236}">
                <a16:creationId xmlns:a16="http://schemas.microsoft.com/office/drawing/2014/main" id="{1736CE36-5E98-4ED8-693B-2210DFFF4ACA}"/>
              </a:ext>
            </a:extLst>
          </p:cNvPr>
          <p:cNvSpPr>
            <a:spLocks noGrp="1"/>
          </p:cNvSpPr>
          <p:nvPr>
            <p:ph type="ftr" sz="quarter" idx="13"/>
          </p:nvPr>
        </p:nvSpPr>
        <p:spPr/>
        <p:txBody>
          <a:bodyPr/>
          <a:lstStyle/>
          <a:p>
            <a:pPr algn="l"/>
            <a:r>
              <a:rPr lang="en-GB"/>
              <a:t>vSwarm-u: Microarchitectual Research for Serverless</a:t>
            </a:r>
          </a:p>
        </p:txBody>
      </p:sp>
      <p:pic>
        <p:nvPicPr>
          <p:cNvPr id="54" name="Picture 53" descr="Shape, circle&#10;&#10;Description automatically generated">
            <a:extLst>
              <a:ext uri="{FF2B5EF4-FFF2-40B4-BE49-F238E27FC236}">
                <a16:creationId xmlns:a16="http://schemas.microsoft.com/office/drawing/2014/main" id="{27708DA5-ECB4-80E6-815E-E5A6B6BA5A3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498" t="15497" r="65740" b="16231"/>
          <a:stretch/>
        </p:blipFill>
        <p:spPr>
          <a:xfrm>
            <a:off x="7809092" y="2950736"/>
            <a:ext cx="220962" cy="228600"/>
          </a:xfrm>
          <a:prstGeom prst="rect">
            <a:avLst/>
          </a:prstGeom>
        </p:spPr>
      </p:pic>
      <p:pic>
        <p:nvPicPr>
          <p:cNvPr id="56" name="Picture 55" descr="Shape, circle&#10;&#10;Description automatically generated">
            <a:extLst>
              <a:ext uri="{FF2B5EF4-FFF2-40B4-BE49-F238E27FC236}">
                <a16:creationId xmlns:a16="http://schemas.microsoft.com/office/drawing/2014/main" id="{30E11C63-0772-FF11-BD7A-B8BFCDBB4CB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498" t="15497" r="65740" b="16231"/>
          <a:stretch/>
        </p:blipFill>
        <p:spPr>
          <a:xfrm>
            <a:off x="7231517" y="3964832"/>
            <a:ext cx="220962" cy="228600"/>
          </a:xfrm>
          <a:prstGeom prst="rect">
            <a:avLst/>
          </a:prstGeom>
        </p:spPr>
      </p:pic>
    </p:spTree>
    <p:custDataLst>
      <p:tags r:id="rId1"/>
    </p:custDataLst>
    <p:extLst>
      <p:ext uri="{BB962C8B-B14F-4D97-AF65-F5344CB8AC3E}">
        <p14:creationId xmlns:p14="http://schemas.microsoft.com/office/powerpoint/2010/main" val="1476523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3" name="Google Shape;113;p18"/>
          <p:cNvSpPr txBox="1">
            <a:spLocks noGrp="1"/>
          </p:cNvSpPr>
          <p:nvPr>
            <p:ph type="sldNum" sz="quarter" idx="10"/>
          </p:nvPr>
        </p:nvSpPr>
        <p:spPr/>
        <p:txBody>
          <a:bodyPr/>
          <a:lstStyle/>
          <a:p>
            <a:fld id="{00000000-1234-1234-1234-123412341234}" type="slidenum">
              <a:rPr lang="en-US"/>
              <a:pPr/>
              <a:t>4</a:t>
            </a:fld>
            <a:endParaRPr lang="en-US"/>
          </a:p>
        </p:txBody>
      </p:sp>
      <p:sp>
        <p:nvSpPr>
          <p:cNvPr id="5" name="Content Placeholder 4">
            <a:extLst>
              <a:ext uri="{FF2B5EF4-FFF2-40B4-BE49-F238E27FC236}">
                <a16:creationId xmlns:a16="http://schemas.microsoft.com/office/drawing/2014/main" id="{1D460F11-984F-492A-80DF-6A0D72A7E870}"/>
              </a:ext>
            </a:extLst>
          </p:cNvPr>
          <p:cNvSpPr>
            <a:spLocks noGrp="1"/>
          </p:cNvSpPr>
          <p:nvPr>
            <p:ph sz="quarter" idx="11"/>
          </p:nvPr>
        </p:nvSpPr>
        <p:spPr>
          <a:xfrm>
            <a:off x="331773" y="1066710"/>
            <a:ext cx="7950725" cy="4898278"/>
          </a:xfrm>
        </p:spPr>
        <p:txBody>
          <a:bodyPr/>
          <a:lstStyle/>
          <a:p>
            <a:r>
              <a:rPr lang="en-GB" sz="2200" dirty="0"/>
              <a:t>Serverless represents a new class of workloads</a:t>
            </a:r>
          </a:p>
          <a:p>
            <a:pPr lvl="1">
              <a:spcBef>
                <a:spcPts val="0"/>
              </a:spcBef>
            </a:pPr>
            <a:r>
              <a:rPr lang="en-GB" sz="2000" b="1" dirty="0"/>
              <a:t>Unique characteristics </a:t>
            </a:r>
            <a:r>
              <a:rPr lang="en-GB" sz="2000" dirty="0"/>
              <a:t>and </a:t>
            </a:r>
            <a:r>
              <a:rPr lang="en-GB" sz="2000" b="1" dirty="0"/>
              <a:t>challenges</a:t>
            </a:r>
          </a:p>
          <a:p>
            <a:pPr lvl="2">
              <a:spcBef>
                <a:spcPts val="0"/>
              </a:spcBef>
            </a:pPr>
            <a:r>
              <a:rPr lang="en-GB" sz="1800" dirty="0"/>
              <a:t>Short function execution times: a few </a:t>
            </a:r>
            <a:r>
              <a:rPr lang="en-GB" sz="1800" dirty="0" err="1"/>
              <a:t>ms</a:t>
            </a:r>
            <a:r>
              <a:rPr lang="en-GB" sz="1800" dirty="0"/>
              <a:t> or less</a:t>
            </a:r>
          </a:p>
          <a:p>
            <a:pPr lvl="2">
              <a:spcBef>
                <a:spcPts val="0"/>
              </a:spcBef>
            </a:pPr>
            <a:r>
              <a:rPr lang="en-US" sz="1800" dirty="0"/>
              <a:t>Small memory footprint</a:t>
            </a:r>
          </a:p>
          <a:p>
            <a:pPr lvl="2">
              <a:spcBef>
                <a:spcPts val="0"/>
              </a:spcBef>
            </a:pPr>
            <a:r>
              <a:rPr lang="en-GB" sz="1800" dirty="0"/>
              <a:t>Sporadically invoked (seconds or minutes)</a:t>
            </a:r>
          </a:p>
          <a:p>
            <a:pPr>
              <a:spcBef>
                <a:spcPts val="1200"/>
              </a:spcBef>
            </a:pPr>
            <a:r>
              <a:rPr lang="en-GB" sz="2200" dirty="0"/>
              <a:t>Serverless runs on CPUs designed for </a:t>
            </a:r>
            <a:r>
              <a:rPr lang="en-GB" sz="2200" b="1" dirty="0"/>
              <a:t>conventional</a:t>
            </a:r>
            <a:r>
              <a:rPr lang="en-GB" sz="2200" dirty="0"/>
              <a:t> workloads</a:t>
            </a:r>
          </a:p>
          <a:p>
            <a:pPr marL="266700" indent="-180975">
              <a:spcBef>
                <a:spcPts val="0"/>
              </a:spcBef>
              <a:buFont typeface="Arial" panose="020B0604020202020204" pitchFamily="34" charset="0"/>
              <a:buChar char="•"/>
            </a:pPr>
            <a:r>
              <a:rPr lang="en-GB" sz="1800" dirty="0">
                <a:sym typeface="Wingdings" panose="05000000000000000000" pitchFamily="2" charset="2"/>
              </a:rPr>
              <a:t>Problematic: </a:t>
            </a:r>
            <a:r>
              <a:rPr lang="en-GB" sz="1800" b="1" dirty="0">
                <a:sym typeface="Wingdings" panose="05000000000000000000" pitchFamily="2" charset="2"/>
              </a:rPr>
              <a:t>Inefficient (lukewarm) execution</a:t>
            </a:r>
          </a:p>
          <a:p>
            <a:pPr marL="352425" lvl="1" indent="0">
              <a:spcBef>
                <a:spcPts val="0"/>
              </a:spcBef>
              <a:buNone/>
            </a:pPr>
            <a:r>
              <a:rPr lang="en-GB" sz="1800" i="1" dirty="0"/>
              <a:t>Session 9A: Lukewarm Serverless Functions: Characterization and Optimization</a:t>
            </a:r>
          </a:p>
          <a:p>
            <a:pPr lvl="1">
              <a:spcBef>
                <a:spcPts val="0"/>
              </a:spcBef>
              <a:buFont typeface="Wingdings" panose="05000000000000000000" pitchFamily="2" charset="2"/>
              <a:buChar char="à"/>
            </a:pPr>
            <a:r>
              <a:rPr lang="en-GB" sz="1800" dirty="0"/>
              <a:t> High demand of </a:t>
            </a:r>
            <a:r>
              <a:rPr lang="en-GB" sz="1800" b="1" dirty="0"/>
              <a:t>microarchitectural support </a:t>
            </a:r>
            <a:r>
              <a:rPr lang="en-GB" sz="1800" dirty="0"/>
              <a:t>for emerging workloads</a:t>
            </a:r>
            <a:endParaRPr lang="en-GB" sz="1800" b="1" dirty="0"/>
          </a:p>
          <a:p>
            <a:pPr marL="0" lvl="1" indent="0">
              <a:spcBef>
                <a:spcPts val="1200"/>
              </a:spcBef>
              <a:buNone/>
            </a:pPr>
            <a:r>
              <a:rPr lang="en-GB" dirty="0"/>
              <a:t>gem5 is designed to study </a:t>
            </a:r>
            <a:r>
              <a:rPr lang="en-GB" b="1" dirty="0"/>
              <a:t>conventional</a:t>
            </a:r>
            <a:r>
              <a:rPr lang="en-GB" dirty="0"/>
              <a:t> workloads</a:t>
            </a:r>
          </a:p>
          <a:p>
            <a:pPr lvl="1">
              <a:spcBef>
                <a:spcPts val="0"/>
              </a:spcBef>
            </a:pPr>
            <a:r>
              <a:rPr lang="en-GB" sz="1800" dirty="0"/>
              <a:t>Limited support for serverless software stack in the reference setup</a:t>
            </a:r>
          </a:p>
          <a:p>
            <a:pPr lvl="1">
              <a:spcBef>
                <a:spcPts val="0"/>
              </a:spcBef>
            </a:pPr>
            <a:r>
              <a:rPr lang="en-GB" sz="1800" dirty="0"/>
              <a:t>Workload highly depend on server-client communication</a:t>
            </a:r>
          </a:p>
          <a:p>
            <a:pPr lvl="1">
              <a:spcBef>
                <a:spcPts val="0"/>
              </a:spcBef>
              <a:buFont typeface="Wingdings" panose="05000000000000000000" pitchFamily="2" charset="2"/>
              <a:buChar char="à"/>
            </a:pPr>
            <a:r>
              <a:rPr lang="en-GB" sz="1800" dirty="0"/>
              <a:t> Incomplete and misleading</a:t>
            </a:r>
            <a:r>
              <a:rPr lang="en-GB" sz="1800" b="1" dirty="0"/>
              <a:t> </a:t>
            </a:r>
            <a:r>
              <a:rPr lang="en-GB" sz="1800" dirty="0"/>
              <a:t>simulation results</a:t>
            </a:r>
          </a:p>
          <a:p>
            <a:pPr lvl="1">
              <a:spcBef>
                <a:spcPts val="0"/>
              </a:spcBef>
              <a:buFont typeface="Wingdings" panose="05000000000000000000" pitchFamily="2" charset="2"/>
              <a:buChar char="à"/>
            </a:pPr>
            <a:endParaRPr lang="en-GB" sz="2000" dirty="0"/>
          </a:p>
          <a:p>
            <a:pPr lvl="1">
              <a:spcBef>
                <a:spcPts val="0"/>
              </a:spcBef>
            </a:pPr>
            <a:endParaRPr lang="en-GB" sz="2000" dirty="0"/>
          </a:p>
          <a:p>
            <a:pPr marL="88900" lvl="1" indent="0">
              <a:spcBef>
                <a:spcPts val="0"/>
              </a:spcBef>
              <a:buNone/>
            </a:pPr>
            <a:endParaRPr lang="en-GB" sz="2000" dirty="0"/>
          </a:p>
          <a:p>
            <a:pPr lvl="1">
              <a:spcBef>
                <a:spcPts val="0"/>
              </a:spcBef>
            </a:pPr>
            <a:endParaRPr lang="en-GB" sz="2000" dirty="0"/>
          </a:p>
        </p:txBody>
      </p:sp>
      <p:sp>
        <p:nvSpPr>
          <p:cNvPr id="111" name="Google Shape;111;p18"/>
          <p:cNvSpPr txBox="1">
            <a:spLocks noGrp="1"/>
          </p:cNvSpPr>
          <p:nvPr>
            <p:ph type="title"/>
          </p:nvPr>
        </p:nvSpPr>
        <p:spPr/>
        <p:txBody>
          <a:bodyPr/>
          <a:lstStyle/>
          <a:p>
            <a:r>
              <a:rPr lang="en-GB" dirty="0"/>
              <a:t>Serverless on a Server</a:t>
            </a:r>
          </a:p>
        </p:txBody>
      </p:sp>
      <p:sp>
        <p:nvSpPr>
          <p:cNvPr id="112" name="Google Shape;112;p18"/>
          <p:cNvSpPr txBox="1">
            <a:spLocks noGrp="1"/>
          </p:cNvSpPr>
          <p:nvPr>
            <p:ph type="body" sz="quarter" idx="12"/>
          </p:nvPr>
        </p:nvSpPr>
        <p:spPr/>
        <p:txBody>
          <a:bodyPr/>
          <a:lstStyle/>
          <a:p>
            <a:r>
              <a:rPr lang="en-GB" dirty="0"/>
              <a:t>What are the limitations of gem5?</a:t>
            </a:r>
          </a:p>
        </p:txBody>
      </p:sp>
      <p:pic>
        <p:nvPicPr>
          <p:cNvPr id="13" name="Picture 9" descr="A picture containing text&#10;&#10;Description automatically generated">
            <a:extLst>
              <a:ext uri="{FF2B5EF4-FFF2-40B4-BE49-F238E27FC236}">
                <a16:creationId xmlns:a16="http://schemas.microsoft.com/office/drawing/2014/main" id="{459550FF-33A3-4AD5-BC43-591CD8D713DD}"/>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8486" b="92689" l="5233" r="93837">
                        <a14:foregroundMark x1="14535" y1="17363" x2="14535" y2="17363"/>
                        <a14:foregroundMark x1="5233" y1="16057" x2="5233" y2="16057"/>
                        <a14:foregroundMark x1="11744" y1="32637" x2="11744" y2="32637"/>
                        <a14:foregroundMark x1="54070" y1="8616" x2="54070" y2="8616"/>
                        <a14:foregroundMark x1="71047" y1="11227" x2="71047" y2="11227"/>
                        <a14:foregroundMark x1="71628" y1="31593" x2="71628" y2="31593"/>
                        <a14:foregroundMark x1="85465" y1="35509" x2="85465" y2="35509"/>
                        <a14:foregroundMark x1="90930" y1="25587" x2="90930" y2="25587"/>
                        <a14:foregroundMark x1="92209" y1="17102" x2="92209" y2="17102"/>
                        <a14:foregroundMark x1="93953" y1="18799" x2="93953" y2="18799"/>
                        <a14:foregroundMark x1="58605" y1="92689" x2="58605" y2="92689"/>
                      </a14:backgroundRemoval>
                    </a14:imgEffect>
                  </a14:imgLayer>
                </a14:imgProps>
              </a:ext>
            </a:extLst>
          </a:blip>
          <a:stretch>
            <a:fillRect/>
          </a:stretch>
        </p:blipFill>
        <p:spPr>
          <a:xfrm>
            <a:off x="8838850" y="1319879"/>
            <a:ext cx="1590727" cy="1416857"/>
          </a:xfrm>
          <a:prstGeom prst="rect">
            <a:avLst/>
          </a:prstGeom>
        </p:spPr>
      </p:pic>
      <p:sp>
        <p:nvSpPr>
          <p:cNvPr id="2" name="Footer Placeholder 1">
            <a:extLst>
              <a:ext uri="{FF2B5EF4-FFF2-40B4-BE49-F238E27FC236}">
                <a16:creationId xmlns:a16="http://schemas.microsoft.com/office/drawing/2014/main" id="{A89091B3-DC9B-BAAA-5A73-50712B881AF5}"/>
              </a:ext>
            </a:extLst>
          </p:cNvPr>
          <p:cNvSpPr>
            <a:spLocks noGrp="1"/>
          </p:cNvSpPr>
          <p:nvPr>
            <p:ph type="ftr" sz="quarter" idx="13"/>
          </p:nvPr>
        </p:nvSpPr>
        <p:spPr/>
        <p:txBody>
          <a:bodyPr/>
          <a:lstStyle/>
          <a:p>
            <a:pPr algn="l"/>
            <a:r>
              <a:rPr lang="en-GB"/>
              <a:t>vSwarm-u: Microarchitectual Research for Serverless</a:t>
            </a:r>
            <a:endParaRPr lang="en-GB" dirty="0"/>
          </a:p>
        </p:txBody>
      </p:sp>
      <p:pic>
        <p:nvPicPr>
          <p:cNvPr id="4" name="Picture 3">
            <a:extLst>
              <a:ext uri="{FF2B5EF4-FFF2-40B4-BE49-F238E27FC236}">
                <a16:creationId xmlns:a16="http://schemas.microsoft.com/office/drawing/2014/main" id="{45FC07FA-48FA-EA5F-18A3-06336CD4BB18}"/>
              </a:ext>
            </a:extLst>
          </p:cNvPr>
          <p:cNvPicPr>
            <a:picLocks noChangeAspect="1"/>
          </p:cNvPicPr>
          <p:nvPr/>
        </p:nvPicPr>
        <p:blipFill rotWithShape="1">
          <a:blip r:embed="rId5"/>
          <a:srcRect l="2061" t="4582" r="3381"/>
          <a:stretch/>
        </p:blipFill>
        <p:spPr>
          <a:xfrm>
            <a:off x="7292529" y="3980283"/>
            <a:ext cx="4618947" cy="1624759"/>
          </a:xfrm>
          <a:prstGeom prst="rect">
            <a:avLst/>
          </a:prstGeom>
          <a:ln>
            <a:noFill/>
          </a:ln>
          <a:effectLst>
            <a:outerShdw blurRad="101600" algn="tl" rotWithShape="0">
              <a:srgbClr val="000000">
                <a:alpha val="82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20" name="Google Shape;120;p19"/>
          <p:cNvSpPr txBox="1">
            <a:spLocks noGrp="1"/>
          </p:cNvSpPr>
          <p:nvPr>
            <p:ph type="sldNum" sz="quarter" idx="10"/>
          </p:nvPr>
        </p:nvSpPr>
        <p:spPr/>
        <p:txBody>
          <a:bodyPr/>
          <a:lstStyle/>
          <a:p>
            <a:fld id="{00000000-1234-1234-1234-123412341234}" type="slidenum">
              <a:rPr lang="en-US"/>
              <a:pPr/>
              <a:t>5</a:t>
            </a:fld>
            <a:endParaRPr lang="en-US"/>
          </a:p>
        </p:txBody>
      </p:sp>
      <p:sp>
        <p:nvSpPr>
          <p:cNvPr id="118" name="Google Shape;118;p19"/>
          <p:cNvSpPr txBox="1">
            <a:spLocks noGrp="1"/>
          </p:cNvSpPr>
          <p:nvPr>
            <p:ph type="title"/>
          </p:nvPr>
        </p:nvSpPr>
        <p:spPr/>
        <p:txBody>
          <a:bodyPr/>
          <a:lstStyle/>
          <a:p>
            <a:r>
              <a:rPr lang="en-GB"/>
              <a:t>1. Challenge of Serverless Host Simulations</a:t>
            </a:r>
          </a:p>
        </p:txBody>
      </p:sp>
      <p:sp>
        <p:nvSpPr>
          <p:cNvPr id="4" name="Text Placeholder 3">
            <a:extLst>
              <a:ext uri="{FF2B5EF4-FFF2-40B4-BE49-F238E27FC236}">
                <a16:creationId xmlns:a16="http://schemas.microsoft.com/office/drawing/2014/main" id="{6D8B174F-FEB1-457F-9ED5-371F39E3469B}"/>
              </a:ext>
            </a:extLst>
          </p:cNvPr>
          <p:cNvSpPr>
            <a:spLocks noGrp="1"/>
          </p:cNvSpPr>
          <p:nvPr>
            <p:ph type="body" sz="quarter" idx="12"/>
          </p:nvPr>
        </p:nvSpPr>
        <p:spPr/>
        <p:txBody>
          <a:bodyPr/>
          <a:lstStyle/>
          <a:p>
            <a:r>
              <a:rPr lang="en-GB"/>
              <a:t>gem5 must support the full system stack</a:t>
            </a:r>
          </a:p>
          <a:p>
            <a:endParaRPr lang="en-GB"/>
          </a:p>
        </p:txBody>
      </p:sp>
      <p:sp>
        <p:nvSpPr>
          <p:cNvPr id="6" name="Text Placeholder 5">
            <a:extLst>
              <a:ext uri="{FF2B5EF4-FFF2-40B4-BE49-F238E27FC236}">
                <a16:creationId xmlns:a16="http://schemas.microsoft.com/office/drawing/2014/main" id="{7ED57717-CAF7-453A-9C43-218922C3EB01}"/>
              </a:ext>
            </a:extLst>
          </p:cNvPr>
          <p:cNvSpPr>
            <a:spLocks noGrp="1"/>
          </p:cNvSpPr>
          <p:nvPr>
            <p:ph type="body" idx="1"/>
          </p:nvPr>
        </p:nvSpPr>
        <p:spPr/>
        <p:txBody>
          <a:bodyPr/>
          <a:lstStyle/>
          <a:p>
            <a:pPr algn="ctr"/>
            <a:r>
              <a:rPr lang="en-GB"/>
              <a:t>Conventional workloads</a:t>
            </a:r>
          </a:p>
        </p:txBody>
      </p:sp>
      <p:sp>
        <p:nvSpPr>
          <p:cNvPr id="5" name="Content Placeholder 4">
            <a:extLst>
              <a:ext uri="{FF2B5EF4-FFF2-40B4-BE49-F238E27FC236}">
                <a16:creationId xmlns:a16="http://schemas.microsoft.com/office/drawing/2014/main" id="{D375A42B-CAC0-464D-844D-A8DA6DDF02EB}"/>
              </a:ext>
            </a:extLst>
          </p:cNvPr>
          <p:cNvSpPr>
            <a:spLocks noGrp="1"/>
          </p:cNvSpPr>
          <p:nvPr>
            <p:ph sz="half" idx="2"/>
          </p:nvPr>
        </p:nvSpPr>
        <p:spPr>
          <a:xfrm>
            <a:off x="280524" y="3503532"/>
            <a:ext cx="5815476" cy="2553618"/>
          </a:xfrm>
        </p:spPr>
        <p:txBody>
          <a:bodyPr/>
          <a:lstStyle/>
          <a:p>
            <a:pPr lvl="1">
              <a:spcBef>
                <a:spcPts val="0"/>
              </a:spcBef>
            </a:pPr>
            <a:r>
              <a:rPr lang="en-GB" b="1" dirty="0"/>
              <a:t>Long running </a:t>
            </a:r>
            <a:r>
              <a:rPr lang="en-GB" dirty="0"/>
              <a:t>applications</a:t>
            </a:r>
          </a:p>
          <a:p>
            <a:pPr marL="446088" lvl="2"/>
            <a:r>
              <a:rPr lang="en-GB" dirty="0"/>
              <a:t>Challenge: Infeasible simulation times</a:t>
            </a:r>
          </a:p>
          <a:p>
            <a:pPr marL="539750" lvl="3">
              <a:spcBef>
                <a:spcPts val="0"/>
              </a:spcBef>
            </a:pPr>
            <a:r>
              <a:rPr lang="en-GB" sz="1600" dirty="0"/>
              <a:t>Cannot simulate full application in cycle accurate mode.</a:t>
            </a:r>
          </a:p>
          <a:p>
            <a:pPr lvl="2"/>
            <a:r>
              <a:rPr lang="en-GB" dirty="0"/>
              <a:t>Solution: Focus on application (what matters)</a:t>
            </a:r>
          </a:p>
          <a:p>
            <a:pPr marL="539750" lvl="3">
              <a:spcBef>
                <a:spcPts val="0"/>
              </a:spcBef>
            </a:pPr>
            <a:r>
              <a:rPr lang="en-GB" sz="1600" dirty="0"/>
              <a:t>Simplified software stack in favour of simulation speed</a:t>
            </a:r>
          </a:p>
          <a:p>
            <a:pPr marL="539750" lvl="3">
              <a:spcBef>
                <a:spcPts val="0"/>
              </a:spcBef>
            </a:pPr>
            <a:r>
              <a:rPr lang="en-GB" sz="1600" dirty="0"/>
              <a:t>System stack components are negligible</a:t>
            </a:r>
          </a:p>
          <a:p>
            <a:pPr lvl="1"/>
            <a:r>
              <a:rPr lang="en-GB" b="1" dirty="0"/>
              <a:t>Good support</a:t>
            </a:r>
            <a:r>
              <a:rPr lang="en-GB" dirty="0"/>
              <a:t> from gem5</a:t>
            </a:r>
          </a:p>
          <a:p>
            <a:pPr lvl="2">
              <a:spcBef>
                <a:spcPts val="0"/>
              </a:spcBef>
            </a:pPr>
            <a:r>
              <a:rPr lang="en-GB" dirty="0" err="1"/>
              <a:t>SimPoints</a:t>
            </a:r>
            <a:r>
              <a:rPr lang="en-GB" dirty="0"/>
              <a:t>, regions of interest, snapshots,…</a:t>
            </a:r>
          </a:p>
        </p:txBody>
      </p:sp>
      <p:sp>
        <p:nvSpPr>
          <p:cNvPr id="2" name="Text Placeholder 1">
            <a:extLst>
              <a:ext uri="{FF2B5EF4-FFF2-40B4-BE49-F238E27FC236}">
                <a16:creationId xmlns:a16="http://schemas.microsoft.com/office/drawing/2014/main" id="{25BF31B8-5D14-45A8-9125-DDFD1B51808B}"/>
              </a:ext>
            </a:extLst>
          </p:cNvPr>
          <p:cNvSpPr>
            <a:spLocks noGrp="1"/>
          </p:cNvSpPr>
          <p:nvPr>
            <p:ph type="body" sz="quarter" idx="3"/>
          </p:nvPr>
        </p:nvSpPr>
        <p:spPr/>
        <p:txBody>
          <a:bodyPr/>
          <a:lstStyle/>
          <a:p>
            <a:pPr algn="ctr"/>
            <a:r>
              <a:rPr lang="en-GB"/>
              <a:t>Serverless workloads</a:t>
            </a:r>
          </a:p>
        </p:txBody>
      </p:sp>
      <p:sp>
        <p:nvSpPr>
          <p:cNvPr id="3" name="Content Placeholder 2">
            <a:extLst>
              <a:ext uri="{FF2B5EF4-FFF2-40B4-BE49-F238E27FC236}">
                <a16:creationId xmlns:a16="http://schemas.microsoft.com/office/drawing/2014/main" id="{257EA0D4-ECAA-4ECB-BF98-FC62328D78BD}"/>
              </a:ext>
            </a:extLst>
          </p:cNvPr>
          <p:cNvSpPr>
            <a:spLocks noGrp="1"/>
          </p:cNvSpPr>
          <p:nvPr>
            <p:ph sz="quarter" idx="4"/>
          </p:nvPr>
        </p:nvSpPr>
        <p:spPr>
          <a:xfrm>
            <a:off x="5715000" y="3503532"/>
            <a:ext cx="6390409" cy="2134005"/>
          </a:xfrm>
        </p:spPr>
        <p:txBody>
          <a:bodyPr/>
          <a:lstStyle/>
          <a:p>
            <a:pPr lvl="1"/>
            <a:r>
              <a:rPr lang="en-GB" b="1" dirty="0"/>
              <a:t>Short execution times </a:t>
            </a:r>
            <a:r>
              <a:rPr lang="en-GB" dirty="0"/>
              <a:t>of serverless functions</a:t>
            </a:r>
          </a:p>
          <a:p>
            <a:pPr lvl="2">
              <a:spcBef>
                <a:spcPts val="0"/>
              </a:spcBef>
            </a:pPr>
            <a:r>
              <a:rPr lang="en-GB" dirty="0"/>
              <a:t>Function can be simulated in full</a:t>
            </a:r>
          </a:p>
          <a:p>
            <a:pPr lvl="2"/>
            <a:r>
              <a:rPr lang="en-GB" b="1" dirty="0"/>
              <a:t>Significant fraction of execution </a:t>
            </a:r>
            <a:r>
              <a:rPr lang="en-GB" dirty="0"/>
              <a:t>spent in system stack</a:t>
            </a:r>
          </a:p>
          <a:p>
            <a:pPr lvl="1"/>
            <a:r>
              <a:rPr lang="en-GB" b="1" dirty="0"/>
              <a:t>Key layers </a:t>
            </a:r>
            <a:r>
              <a:rPr lang="en-GB" dirty="0"/>
              <a:t>are </a:t>
            </a:r>
            <a:r>
              <a:rPr lang="en-GB" b="1" dirty="0"/>
              <a:t>not supported </a:t>
            </a:r>
            <a:r>
              <a:rPr lang="en-GB" dirty="0"/>
              <a:t>by gem5 out of the box</a:t>
            </a:r>
          </a:p>
          <a:p>
            <a:pPr lvl="2">
              <a:spcBef>
                <a:spcPts val="0"/>
              </a:spcBef>
            </a:pPr>
            <a:r>
              <a:rPr lang="en-GB" dirty="0"/>
              <a:t>Isolation: Containerization, virtualization</a:t>
            </a:r>
          </a:p>
          <a:p>
            <a:pPr lvl="2">
              <a:spcBef>
                <a:spcPts val="0"/>
              </a:spcBef>
            </a:pPr>
            <a:r>
              <a:rPr lang="en-GB" dirty="0"/>
              <a:t>Key layers in the communication stack are simplified</a:t>
            </a:r>
          </a:p>
        </p:txBody>
      </p:sp>
      <p:cxnSp>
        <p:nvCxnSpPr>
          <p:cNvPr id="8" name="Straight Arrow Connector 7">
            <a:extLst>
              <a:ext uri="{FF2B5EF4-FFF2-40B4-BE49-F238E27FC236}">
                <a16:creationId xmlns:a16="http://schemas.microsoft.com/office/drawing/2014/main" id="{E57525AC-96D9-449B-AC68-FAD013007E51}"/>
              </a:ext>
            </a:extLst>
          </p:cNvPr>
          <p:cNvCxnSpPr>
            <a:cxnSpLocks/>
          </p:cNvCxnSpPr>
          <p:nvPr/>
        </p:nvCxnSpPr>
        <p:spPr bwMode="auto">
          <a:xfrm>
            <a:off x="1296181" y="2245042"/>
            <a:ext cx="3709284"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9" name="TextBox 8">
            <a:extLst>
              <a:ext uri="{FF2B5EF4-FFF2-40B4-BE49-F238E27FC236}">
                <a16:creationId xmlns:a16="http://schemas.microsoft.com/office/drawing/2014/main" id="{EAD751AA-0EF7-45F1-9609-C13CFCBF52D2}"/>
              </a:ext>
            </a:extLst>
          </p:cNvPr>
          <p:cNvSpPr txBox="1"/>
          <p:nvPr/>
        </p:nvSpPr>
        <p:spPr>
          <a:xfrm>
            <a:off x="3939442" y="3207624"/>
            <a:ext cx="1567930" cy="307777"/>
          </a:xfrm>
          <a:prstGeom prst="rect">
            <a:avLst/>
          </a:prstGeom>
          <a:noFill/>
        </p:spPr>
        <p:txBody>
          <a:bodyPr wrap="none" rtlCol="0">
            <a:spAutoFit/>
          </a:bodyPr>
          <a:lstStyle/>
          <a:p>
            <a:r>
              <a:rPr lang="en-GB" sz="1400"/>
              <a:t>Simulation timeline</a:t>
            </a:r>
          </a:p>
        </p:txBody>
      </p:sp>
      <p:sp>
        <p:nvSpPr>
          <p:cNvPr id="10" name="Rectangle 9">
            <a:extLst>
              <a:ext uri="{FF2B5EF4-FFF2-40B4-BE49-F238E27FC236}">
                <a16:creationId xmlns:a16="http://schemas.microsoft.com/office/drawing/2014/main" id="{B96542DC-ACD2-4149-8DCA-D9334A03051B}"/>
              </a:ext>
            </a:extLst>
          </p:cNvPr>
          <p:cNvSpPr/>
          <p:nvPr/>
        </p:nvSpPr>
        <p:spPr bwMode="auto">
          <a:xfrm>
            <a:off x="1462251" y="1977914"/>
            <a:ext cx="3286081" cy="224355"/>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a typeface="ＭＳ Ｐゴシック" charset="0"/>
            </a:endParaRPr>
          </a:p>
        </p:txBody>
      </p:sp>
      <p:cxnSp>
        <p:nvCxnSpPr>
          <p:cNvPr id="14" name="Straight Arrow Connector 13">
            <a:extLst>
              <a:ext uri="{FF2B5EF4-FFF2-40B4-BE49-F238E27FC236}">
                <a16:creationId xmlns:a16="http://schemas.microsoft.com/office/drawing/2014/main" id="{0C83E570-47AE-4C76-A361-BC931617DBF3}"/>
              </a:ext>
            </a:extLst>
          </p:cNvPr>
          <p:cNvCxnSpPr>
            <a:cxnSpLocks/>
          </p:cNvCxnSpPr>
          <p:nvPr/>
        </p:nvCxnSpPr>
        <p:spPr bwMode="auto">
          <a:xfrm>
            <a:off x="1296181" y="3258553"/>
            <a:ext cx="3672059"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6" name="Rectangle 15">
            <a:extLst>
              <a:ext uri="{FF2B5EF4-FFF2-40B4-BE49-F238E27FC236}">
                <a16:creationId xmlns:a16="http://schemas.microsoft.com/office/drawing/2014/main" id="{2A273FCB-420D-4013-867B-7D65F6738F3D}"/>
              </a:ext>
            </a:extLst>
          </p:cNvPr>
          <p:cNvSpPr/>
          <p:nvPr/>
        </p:nvSpPr>
        <p:spPr bwMode="auto">
          <a:xfrm>
            <a:off x="1444362" y="2988945"/>
            <a:ext cx="3303970" cy="207045"/>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a typeface="ＭＳ Ｐゴシック" charset="0"/>
            </a:endParaRPr>
          </a:p>
        </p:txBody>
      </p:sp>
      <p:sp>
        <p:nvSpPr>
          <p:cNvPr id="15" name="TextBox 14">
            <a:extLst>
              <a:ext uri="{FF2B5EF4-FFF2-40B4-BE49-F238E27FC236}">
                <a16:creationId xmlns:a16="http://schemas.microsoft.com/office/drawing/2014/main" id="{8A3D9885-280E-427F-BE5C-F0A8F68965BD}"/>
              </a:ext>
            </a:extLst>
          </p:cNvPr>
          <p:cNvSpPr txBox="1"/>
          <p:nvPr/>
        </p:nvSpPr>
        <p:spPr>
          <a:xfrm>
            <a:off x="3979778" y="2188086"/>
            <a:ext cx="1532279" cy="307777"/>
          </a:xfrm>
          <a:prstGeom prst="rect">
            <a:avLst/>
          </a:prstGeom>
          <a:noFill/>
        </p:spPr>
        <p:txBody>
          <a:bodyPr wrap="none" rtlCol="0">
            <a:spAutoFit/>
          </a:bodyPr>
          <a:lstStyle/>
          <a:p>
            <a:r>
              <a:rPr lang="en-GB" sz="1400"/>
              <a:t>Execution timeline</a:t>
            </a:r>
          </a:p>
        </p:txBody>
      </p:sp>
      <p:sp>
        <p:nvSpPr>
          <p:cNvPr id="18" name="Rectangle 17">
            <a:extLst>
              <a:ext uri="{FF2B5EF4-FFF2-40B4-BE49-F238E27FC236}">
                <a16:creationId xmlns:a16="http://schemas.microsoft.com/office/drawing/2014/main" id="{D2C28035-E52A-4293-9F65-01114AC79855}"/>
              </a:ext>
            </a:extLst>
          </p:cNvPr>
          <p:cNvSpPr/>
          <p:nvPr/>
        </p:nvSpPr>
        <p:spPr bwMode="auto">
          <a:xfrm>
            <a:off x="2798788" y="1977915"/>
            <a:ext cx="51862" cy="218874"/>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a typeface="ＭＳ Ｐゴシック" charset="0"/>
            </a:endParaRPr>
          </a:p>
        </p:txBody>
      </p:sp>
      <p:sp>
        <p:nvSpPr>
          <p:cNvPr id="20" name="Rectangle 19">
            <a:extLst>
              <a:ext uri="{FF2B5EF4-FFF2-40B4-BE49-F238E27FC236}">
                <a16:creationId xmlns:a16="http://schemas.microsoft.com/office/drawing/2014/main" id="{847EC760-1832-404D-BE42-135A4051C7BB}"/>
              </a:ext>
            </a:extLst>
          </p:cNvPr>
          <p:cNvSpPr/>
          <p:nvPr/>
        </p:nvSpPr>
        <p:spPr bwMode="auto">
          <a:xfrm>
            <a:off x="1444362" y="2655802"/>
            <a:ext cx="3303970" cy="207352"/>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a typeface="ＭＳ Ｐゴシック" charset="0"/>
            </a:endParaRPr>
          </a:p>
        </p:txBody>
      </p:sp>
      <p:sp>
        <p:nvSpPr>
          <p:cNvPr id="21" name="Rectangle 20">
            <a:extLst>
              <a:ext uri="{FF2B5EF4-FFF2-40B4-BE49-F238E27FC236}">
                <a16:creationId xmlns:a16="http://schemas.microsoft.com/office/drawing/2014/main" id="{9D3FCC1D-2E98-4753-8F70-A30B6911B03F}"/>
              </a:ext>
            </a:extLst>
          </p:cNvPr>
          <p:cNvSpPr/>
          <p:nvPr/>
        </p:nvSpPr>
        <p:spPr bwMode="auto">
          <a:xfrm>
            <a:off x="3653117" y="1977915"/>
            <a:ext cx="51862" cy="218874"/>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a typeface="ＭＳ Ｐゴシック" charset="0"/>
            </a:endParaRPr>
          </a:p>
        </p:txBody>
      </p:sp>
      <p:cxnSp>
        <p:nvCxnSpPr>
          <p:cNvPr id="13" name="Straight Connector 12">
            <a:extLst>
              <a:ext uri="{FF2B5EF4-FFF2-40B4-BE49-F238E27FC236}">
                <a16:creationId xmlns:a16="http://schemas.microsoft.com/office/drawing/2014/main" id="{D8050746-1D3F-41C2-BF37-58CD5CF5A91E}"/>
              </a:ext>
            </a:extLst>
          </p:cNvPr>
          <p:cNvCxnSpPr>
            <a:cxnSpLocks/>
            <a:stCxn id="18" idx="2"/>
          </p:cNvCxnSpPr>
          <p:nvPr/>
        </p:nvCxnSpPr>
        <p:spPr bwMode="auto">
          <a:xfrm flipH="1">
            <a:off x="1449101" y="2196789"/>
            <a:ext cx="1375618" cy="417585"/>
          </a:xfrm>
          <a:prstGeom prst="line">
            <a:avLst/>
          </a:prstGeom>
          <a:ln w="9525" cap="flat" cmpd="sng" algn="ctr">
            <a:solidFill>
              <a:schemeClr val="dk1"/>
            </a:solidFill>
            <a:prstDash val="dash"/>
            <a:round/>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0">
            <a:scrgbClr r="0" g="0" b="0"/>
          </a:lnRef>
          <a:fillRef idx="0">
            <a:scrgbClr r="0" g="0" b="0"/>
          </a:fillRef>
          <a:effectRef idx="0">
            <a:scrgbClr r="0" g="0" b="0"/>
          </a:effectRef>
          <a:fontRef idx="minor">
            <a:schemeClr val="tx1"/>
          </a:fontRef>
        </p:style>
      </p:cxnSp>
      <p:cxnSp>
        <p:nvCxnSpPr>
          <p:cNvPr id="26" name="Straight Connector 25">
            <a:extLst>
              <a:ext uri="{FF2B5EF4-FFF2-40B4-BE49-F238E27FC236}">
                <a16:creationId xmlns:a16="http://schemas.microsoft.com/office/drawing/2014/main" id="{F737C6A8-FE41-419A-B29B-349A0E4C1C48}"/>
              </a:ext>
            </a:extLst>
          </p:cNvPr>
          <p:cNvCxnSpPr>
            <a:cxnSpLocks/>
          </p:cNvCxnSpPr>
          <p:nvPr/>
        </p:nvCxnSpPr>
        <p:spPr bwMode="auto">
          <a:xfrm flipH="1">
            <a:off x="1444362" y="2218534"/>
            <a:ext cx="2215432" cy="707848"/>
          </a:xfrm>
          <a:prstGeom prst="line">
            <a:avLst/>
          </a:prstGeom>
          <a:ln w="9525" cap="flat" cmpd="sng" algn="ctr">
            <a:solidFill>
              <a:schemeClr val="dk1"/>
            </a:solidFill>
            <a:prstDash val="dash"/>
            <a:round/>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0">
            <a:scrgbClr r="0" g="0" b="0"/>
          </a:lnRef>
          <a:fillRef idx="0">
            <a:scrgbClr r="0" g="0" b="0"/>
          </a:fillRef>
          <a:effectRef idx="0">
            <a:scrgbClr r="0" g="0" b="0"/>
          </a:effectRef>
          <a:fontRef idx="minor">
            <a:schemeClr val="tx1"/>
          </a:fontRef>
        </p:style>
      </p:cxnSp>
      <p:cxnSp>
        <p:nvCxnSpPr>
          <p:cNvPr id="29" name="Straight Connector 28">
            <a:extLst>
              <a:ext uri="{FF2B5EF4-FFF2-40B4-BE49-F238E27FC236}">
                <a16:creationId xmlns:a16="http://schemas.microsoft.com/office/drawing/2014/main" id="{164CF476-A86B-47EF-B35F-5D6B4B6D19F3}"/>
              </a:ext>
            </a:extLst>
          </p:cNvPr>
          <p:cNvCxnSpPr>
            <a:cxnSpLocks/>
          </p:cNvCxnSpPr>
          <p:nvPr/>
        </p:nvCxnSpPr>
        <p:spPr bwMode="auto">
          <a:xfrm>
            <a:off x="3740756" y="2220917"/>
            <a:ext cx="1007576" cy="746893"/>
          </a:xfrm>
          <a:prstGeom prst="line">
            <a:avLst/>
          </a:prstGeom>
          <a:ln w="9525" cap="flat" cmpd="sng" algn="ctr">
            <a:solidFill>
              <a:schemeClr val="dk1"/>
            </a:solidFill>
            <a:prstDash val="dash"/>
            <a:round/>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0">
            <a:scrgbClr r="0" g="0" b="0"/>
          </a:lnRef>
          <a:fillRef idx="0">
            <a:scrgbClr r="0" g="0" b="0"/>
          </a:fillRef>
          <a:effectRef idx="0">
            <a:scrgbClr r="0" g="0" b="0"/>
          </a:effectRef>
          <a:fontRef idx="minor">
            <a:schemeClr val="tx1"/>
          </a:fontRef>
        </p:style>
      </p:cxnSp>
      <p:cxnSp>
        <p:nvCxnSpPr>
          <p:cNvPr id="34" name="Straight Connector 33">
            <a:extLst>
              <a:ext uri="{FF2B5EF4-FFF2-40B4-BE49-F238E27FC236}">
                <a16:creationId xmlns:a16="http://schemas.microsoft.com/office/drawing/2014/main" id="{BF8E6651-D5E3-47B7-830E-5195BAF6FA8E}"/>
              </a:ext>
            </a:extLst>
          </p:cNvPr>
          <p:cNvCxnSpPr>
            <a:cxnSpLocks/>
          </p:cNvCxnSpPr>
          <p:nvPr/>
        </p:nvCxnSpPr>
        <p:spPr bwMode="auto">
          <a:xfrm>
            <a:off x="2868539" y="2196788"/>
            <a:ext cx="1899241" cy="422826"/>
          </a:xfrm>
          <a:prstGeom prst="line">
            <a:avLst/>
          </a:prstGeom>
          <a:ln w="9525" cap="flat" cmpd="sng" algn="ctr">
            <a:solidFill>
              <a:schemeClr val="dk1"/>
            </a:solidFill>
            <a:prstDash val="dash"/>
            <a:round/>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0">
            <a:scrgbClr r="0" g="0" b="0"/>
          </a:lnRef>
          <a:fillRef idx="0">
            <a:scrgbClr r="0" g="0" b="0"/>
          </a:fillRef>
          <a:effectRef idx="0">
            <a:scrgbClr r="0" g="0" b="0"/>
          </a:effectRef>
          <a:fontRef idx="minor">
            <a:schemeClr val="tx1"/>
          </a:fontRef>
        </p:style>
      </p:cxnSp>
      <p:sp>
        <p:nvSpPr>
          <p:cNvPr id="43" name="Rectangle 42">
            <a:extLst>
              <a:ext uri="{FF2B5EF4-FFF2-40B4-BE49-F238E27FC236}">
                <a16:creationId xmlns:a16="http://schemas.microsoft.com/office/drawing/2014/main" id="{F88B5B36-3826-4348-ABE8-22B9DA998611}"/>
              </a:ext>
            </a:extLst>
          </p:cNvPr>
          <p:cNvSpPr/>
          <p:nvPr/>
        </p:nvSpPr>
        <p:spPr bwMode="auto">
          <a:xfrm>
            <a:off x="1392500" y="1977716"/>
            <a:ext cx="51862" cy="218874"/>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a typeface="ＭＳ Ｐゴシック" charset="0"/>
            </a:endParaRPr>
          </a:p>
        </p:txBody>
      </p:sp>
      <p:sp>
        <p:nvSpPr>
          <p:cNvPr id="44" name="Rectangle 43">
            <a:extLst>
              <a:ext uri="{FF2B5EF4-FFF2-40B4-BE49-F238E27FC236}">
                <a16:creationId xmlns:a16="http://schemas.microsoft.com/office/drawing/2014/main" id="{DB3B0F2B-11EC-46C6-98BB-B7E74E29D488}"/>
              </a:ext>
            </a:extLst>
          </p:cNvPr>
          <p:cNvSpPr/>
          <p:nvPr/>
        </p:nvSpPr>
        <p:spPr bwMode="auto">
          <a:xfrm>
            <a:off x="4772519" y="1977716"/>
            <a:ext cx="51862" cy="218874"/>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a typeface="ＭＳ Ｐゴシック" charset="0"/>
            </a:endParaRPr>
          </a:p>
        </p:txBody>
      </p:sp>
      <p:sp>
        <p:nvSpPr>
          <p:cNvPr id="45" name="Callout: Line 44">
            <a:extLst>
              <a:ext uri="{FF2B5EF4-FFF2-40B4-BE49-F238E27FC236}">
                <a16:creationId xmlns:a16="http://schemas.microsoft.com/office/drawing/2014/main" id="{341D93CC-73FF-45DC-94F8-E0BF6E4E3101}"/>
              </a:ext>
            </a:extLst>
          </p:cNvPr>
          <p:cNvSpPr/>
          <p:nvPr/>
        </p:nvSpPr>
        <p:spPr bwMode="auto">
          <a:xfrm>
            <a:off x="483010" y="1765428"/>
            <a:ext cx="785934" cy="224356"/>
          </a:xfrm>
          <a:prstGeom prst="borderCallout1">
            <a:avLst>
              <a:gd name="adj1" fmla="val 107768"/>
              <a:gd name="adj2" fmla="val 32296"/>
              <a:gd name="adj3" fmla="val 170083"/>
              <a:gd name="adj4" fmla="val 121373"/>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GB" sz="1600">
                <a:solidFill>
                  <a:schemeClr val="tx1"/>
                </a:solidFill>
                <a:latin typeface="Times" charset="0"/>
                <a:ea typeface="ＭＳ Ｐゴシック" charset="0"/>
              </a:rPr>
              <a:t>System</a:t>
            </a:r>
          </a:p>
        </p:txBody>
      </p:sp>
      <p:cxnSp>
        <p:nvCxnSpPr>
          <p:cNvPr id="46" name="Straight Arrow Connector 45">
            <a:extLst>
              <a:ext uri="{FF2B5EF4-FFF2-40B4-BE49-F238E27FC236}">
                <a16:creationId xmlns:a16="http://schemas.microsoft.com/office/drawing/2014/main" id="{715CCCC2-039E-4EFD-91C0-D95D84CC1A02}"/>
              </a:ext>
            </a:extLst>
          </p:cNvPr>
          <p:cNvCxnSpPr>
            <a:cxnSpLocks/>
          </p:cNvCxnSpPr>
          <p:nvPr/>
        </p:nvCxnSpPr>
        <p:spPr bwMode="auto">
          <a:xfrm>
            <a:off x="7033137" y="2123508"/>
            <a:ext cx="3933982"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7" name="TextBox 46">
            <a:extLst>
              <a:ext uri="{FF2B5EF4-FFF2-40B4-BE49-F238E27FC236}">
                <a16:creationId xmlns:a16="http://schemas.microsoft.com/office/drawing/2014/main" id="{6042E57B-DC40-424B-8D5A-3BCD012BB22A}"/>
              </a:ext>
            </a:extLst>
          </p:cNvPr>
          <p:cNvSpPr txBox="1"/>
          <p:nvPr/>
        </p:nvSpPr>
        <p:spPr>
          <a:xfrm>
            <a:off x="9996775" y="2886877"/>
            <a:ext cx="1567930" cy="307777"/>
          </a:xfrm>
          <a:prstGeom prst="rect">
            <a:avLst/>
          </a:prstGeom>
          <a:noFill/>
        </p:spPr>
        <p:txBody>
          <a:bodyPr wrap="none" rtlCol="0">
            <a:spAutoFit/>
          </a:bodyPr>
          <a:lstStyle/>
          <a:p>
            <a:r>
              <a:rPr lang="en-GB" sz="1400"/>
              <a:t>Simulation timeline</a:t>
            </a:r>
          </a:p>
        </p:txBody>
      </p:sp>
      <p:sp>
        <p:nvSpPr>
          <p:cNvPr id="48" name="Rectangle 47">
            <a:extLst>
              <a:ext uri="{FF2B5EF4-FFF2-40B4-BE49-F238E27FC236}">
                <a16:creationId xmlns:a16="http://schemas.microsoft.com/office/drawing/2014/main" id="{323DB228-8823-41BF-8740-0F4384187D30}"/>
              </a:ext>
            </a:extLst>
          </p:cNvPr>
          <p:cNvSpPr/>
          <p:nvPr/>
        </p:nvSpPr>
        <p:spPr bwMode="auto">
          <a:xfrm>
            <a:off x="8739480" y="1855697"/>
            <a:ext cx="110490" cy="222616"/>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a typeface="ＭＳ Ｐゴシック" charset="0"/>
            </a:endParaRPr>
          </a:p>
        </p:txBody>
      </p:sp>
      <p:cxnSp>
        <p:nvCxnSpPr>
          <p:cNvPr id="49" name="Straight Arrow Connector 48">
            <a:extLst>
              <a:ext uri="{FF2B5EF4-FFF2-40B4-BE49-F238E27FC236}">
                <a16:creationId xmlns:a16="http://schemas.microsoft.com/office/drawing/2014/main" id="{41655240-3269-4A59-B726-7CF1B05C2363}"/>
              </a:ext>
            </a:extLst>
          </p:cNvPr>
          <p:cNvCxnSpPr>
            <a:cxnSpLocks/>
          </p:cNvCxnSpPr>
          <p:nvPr/>
        </p:nvCxnSpPr>
        <p:spPr bwMode="auto">
          <a:xfrm>
            <a:off x="7033137" y="2874129"/>
            <a:ext cx="3923554"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1" name="TextBox 50">
            <a:extLst>
              <a:ext uri="{FF2B5EF4-FFF2-40B4-BE49-F238E27FC236}">
                <a16:creationId xmlns:a16="http://schemas.microsoft.com/office/drawing/2014/main" id="{78E63E03-0C46-46F1-A096-9FFA29B41E8D}"/>
              </a:ext>
            </a:extLst>
          </p:cNvPr>
          <p:cNvSpPr txBox="1"/>
          <p:nvPr/>
        </p:nvSpPr>
        <p:spPr>
          <a:xfrm>
            <a:off x="10032426" y="2112092"/>
            <a:ext cx="1532279" cy="307777"/>
          </a:xfrm>
          <a:prstGeom prst="rect">
            <a:avLst/>
          </a:prstGeom>
          <a:noFill/>
        </p:spPr>
        <p:txBody>
          <a:bodyPr wrap="none" rtlCol="0">
            <a:spAutoFit/>
          </a:bodyPr>
          <a:lstStyle/>
          <a:p>
            <a:r>
              <a:rPr lang="en-GB" sz="1400"/>
              <a:t>Execution timeline</a:t>
            </a:r>
          </a:p>
        </p:txBody>
      </p:sp>
      <p:sp>
        <p:nvSpPr>
          <p:cNvPr id="52" name="Rectangle 51">
            <a:extLst>
              <a:ext uri="{FF2B5EF4-FFF2-40B4-BE49-F238E27FC236}">
                <a16:creationId xmlns:a16="http://schemas.microsoft.com/office/drawing/2014/main" id="{2469C49B-E1B1-400D-B464-77CB689A5CC8}"/>
              </a:ext>
            </a:extLst>
          </p:cNvPr>
          <p:cNvSpPr/>
          <p:nvPr/>
        </p:nvSpPr>
        <p:spPr bwMode="auto">
          <a:xfrm>
            <a:off x="8764118" y="1857361"/>
            <a:ext cx="51862" cy="218874"/>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a typeface="ＭＳ Ｐゴシック" charset="0"/>
            </a:endParaRPr>
          </a:p>
        </p:txBody>
      </p:sp>
      <p:cxnSp>
        <p:nvCxnSpPr>
          <p:cNvPr id="55" name="Straight Connector 54">
            <a:extLst>
              <a:ext uri="{FF2B5EF4-FFF2-40B4-BE49-F238E27FC236}">
                <a16:creationId xmlns:a16="http://schemas.microsoft.com/office/drawing/2014/main" id="{890D81E0-1AE7-4D99-9D5A-4B52C8C9A111}"/>
              </a:ext>
            </a:extLst>
          </p:cNvPr>
          <p:cNvCxnSpPr>
            <a:cxnSpLocks/>
            <a:stCxn id="52" idx="2"/>
          </p:cNvCxnSpPr>
          <p:nvPr/>
        </p:nvCxnSpPr>
        <p:spPr bwMode="auto">
          <a:xfrm flipH="1">
            <a:off x="8426143" y="2076235"/>
            <a:ext cx="363906" cy="492387"/>
          </a:xfrm>
          <a:prstGeom prst="line">
            <a:avLst/>
          </a:prstGeom>
          <a:ln w="9525" cap="flat" cmpd="sng" algn="ctr">
            <a:solidFill>
              <a:schemeClr val="dk1"/>
            </a:solidFill>
            <a:prstDash val="dash"/>
            <a:round/>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0">
            <a:scrgbClr r="0" g="0" b="0"/>
          </a:lnRef>
          <a:fillRef idx="0">
            <a:scrgbClr r="0" g="0" b="0"/>
          </a:fillRef>
          <a:effectRef idx="0">
            <a:scrgbClr r="0" g="0" b="0"/>
          </a:effectRef>
          <a:fontRef idx="minor">
            <a:schemeClr val="tx1"/>
          </a:fontRef>
        </p:style>
      </p:cxnSp>
      <p:cxnSp>
        <p:nvCxnSpPr>
          <p:cNvPr id="58" name="Straight Connector 57">
            <a:extLst>
              <a:ext uri="{FF2B5EF4-FFF2-40B4-BE49-F238E27FC236}">
                <a16:creationId xmlns:a16="http://schemas.microsoft.com/office/drawing/2014/main" id="{2E605DDC-F28B-4460-A7EE-3D46D8A3F1C6}"/>
              </a:ext>
            </a:extLst>
          </p:cNvPr>
          <p:cNvCxnSpPr>
            <a:cxnSpLocks/>
          </p:cNvCxnSpPr>
          <p:nvPr/>
        </p:nvCxnSpPr>
        <p:spPr bwMode="auto">
          <a:xfrm>
            <a:off x="8801819" y="2069069"/>
            <a:ext cx="633366" cy="499553"/>
          </a:xfrm>
          <a:prstGeom prst="line">
            <a:avLst/>
          </a:prstGeom>
          <a:ln w="9525" cap="flat" cmpd="sng" algn="ctr">
            <a:solidFill>
              <a:schemeClr val="dk1"/>
            </a:solidFill>
            <a:prstDash val="dash"/>
            <a:round/>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0">
            <a:scrgbClr r="0" g="0" b="0"/>
          </a:lnRef>
          <a:fillRef idx="0">
            <a:scrgbClr r="0" g="0" b="0"/>
          </a:fillRef>
          <a:effectRef idx="0">
            <a:scrgbClr r="0" g="0" b="0"/>
          </a:effectRef>
          <a:fontRef idx="minor">
            <a:schemeClr val="tx1"/>
          </a:fontRef>
        </p:style>
      </p:cxnSp>
      <p:sp>
        <p:nvSpPr>
          <p:cNvPr id="59" name="Rectangle 58">
            <a:extLst>
              <a:ext uri="{FF2B5EF4-FFF2-40B4-BE49-F238E27FC236}">
                <a16:creationId xmlns:a16="http://schemas.microsoft.com/office/drawing/2014/main" id="{0953FC82-1C34-4216-8AD7-AD197CDAC102}"/>
              </a:ext>
            </a:extLst>
          </p:cNvPr>
          <p:cNvSpPr/>
          <p:nvPr/>
        </p:nvSpPr>
        <p:spPr bwMode="auto">
          <a:xfrm flipH="1">
            <a:off x="8637558" y="1855697"/>
            <a:ext cx="88721" cy="222615"/>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a typeface="ＭＳ Ｐゴシック" charset="0"/>
            </a:endParaRPr>
          </a:p>
        </p:txBody>
      </p:sp>
      <p:sp>
        <p:nvSpPr>
          <p:cNvPr id="60" name="Rectangle 59">
            <a:extLst>
              <a:ext uri="{FF2B5EF4-FFF2-40B4-BE49-F238E27FC236}">
                <a16:creationId xmlns:a16="http://schemas.microsoft.com/office/drawing/2014/main" id="{A7121773-DC5B-4341-BB3A-56B03D047113}"/>
              </a:ext>
            </a:extLst>
          </p:cNvPr>
          <p:cNvSpPr/>
          <p:nvPr/>
        </p:nvSpPr>
        <p:spPr bwMode="auto">
          <a:xfrm>
            <a:off x="8859375" y="1855697"/>
            <a:ext cx="91680" cy="222615"/>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a typeface="ＭＳ Ｐゴシック" charset="0"/>
            </a:endParaRPr>
          </a:p>
        </p:txBody>
      </p:sp>
      <p:sp>
        <p:nvSpPr>
          <p:cNvPr id="78" name="Rectangle 77">
            <a:extLst>
              <a:ext uri="{FF2B5EF4-FFF2-40B4-BE49-F238E27FC236}">
                <a16:creationId xmlns:a16="http://schemas.microsoft.com/office/drawing/2014/main" id="{B4B412FC-A109-43CA-A68A-4535FEBE3B51}"/>
              </a:ext>
            </a:extLst>
          </p:cNvPr>
          <p:cNvSpPr/>
          <p:nvPr/>
        </p:nvSpPr>
        <p:spPr bwMode="auto">
          <a:xfrm>
            <a:off x="8108520" y="2581490"/>
            <a:ext cx="1685069" cy="222616"/>
          </a:xfrm>
          <a:prstGeom prst="rect">
            <a:avLst/>
          </a:prstGeom>
          <a:solidFill>
            <a:schemeClr val="accent5">
              <a:alpha val="25000"/>
            </a:schemeClr>
          </a:solidFill>
          <a:ln>
            <a:solidFill>
              <a:schemeClr val="accent5">
                <a:shade val="50000"/>
                <a:alpha val="50000"/>
              </a:schemeClr>
            </a:solidFill>
            <a:prstDash val="sysDash"/>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a typeface="ＭＳ Ｐゴシック" charset="0"/>
            </a:endParaRPr>
          </a:p>
        </p:txBody>
      </p:sp>
      <p:sp>
        <p:nvSpPr>
          <p:cNvPr id="80" name="Rectangle 79">
            <a:extLst>
              <a:ext uri="{FF2B5EF4-FFF2-40B4-BE49-F238E27FC236}">
                <a16:creationId xmlns:a16="http://schemas.microsoft.com/office/drawing/2014/main" id="{347AE179-9377-4B4A-AAE9-A0C602B7CE4E}"/>
              </a:ext>
            </a:extLst>
          </p:cNvPr>
          <p:cNvSpPr/>
          <p:nvPr/>
        </p:nvSpPr>
        <p:spPr bwMode="auto">
          <a:xfrm flipH="1">
            <a:off x="6832315" y="2589087"/>
            <a:ext cx="1274100" cy="214905"/>
          </a:xfrm>
          <a:prstGeom prst="rect">
            <a:avLst/>
          </a:prstGeom>
          <a:solidFill>
            <a:schemeClr val="accent2">
              <a:alpha val="21000"/>
            </a:schemeClr>
          </a:solidFill>
          <a:ln>
            <a:solidFill>
              <a:schemeClr val="accent2">
                <a:shade val="50000"/>
                <a:alpha val="54000"/>
              </a:schemeClr>
            </a:solidFill>
            <a:prstDash val="sysDash"/>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a typeface="ＭＳ Ｐゴシック" charset="0"/>
            </a:endParaRPr>
          </a:p>
        </p:txBody>
      </p:sp>
      <p:sp>
        <p:nvSpPr>
          <p:cNvPr id="81" name="Rectangle 80">
            <a:extLst>
              <a:ext uri="{FF2B5EF4-FFF2-40B4-BE49-F238E27FC236}">
                <a16:creationId xmlns:a16="http://schemas.microsoft.com/office/drawing/2014/main" id="{484D22A7-0108-4659-B781-E14AF7A9EC2A}"/>
              </a:ext>
            </a:extLst>
          </p:cNvPr>
          <p:cNvSpPr/>
          <p:nvPr/>
        </p:nvSpPr>
        <p:spPr bwMode="auto">
          <a:xfrm>
            <a:off x="9797796" y="2580689"/>
            <a:ext cx="1489525" cy="222615"/>
          </a:xfrm>
          <a:prstGeom prst="rect">
            <a:avLst/>
          </a:prstGeom>
          <a:solidFill>
            <a:schemeClr val="accent2">
              <a:alpha val="26000"/>
            </a:schemeClr>
          </a:solidFill>
          <a:ln>
            <a:solidFill>
              <a:schemeClr val="accent2">
                <a:shade val="50000"/>
                <a:alpha val="66000"/>
              </a:schemeClr>
            </a:solidFill>
            <a:prstDash val="sysDash"/>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a typeface="ＭＳ Ｐゴシック" charset="0"/>
            </a:endParaRPr>
          </a:p>
        </p:txBody>
      </p:sp>
      <p:sp>
        <p:nvSpPr>
          <p:cNvPr id="79" name="Rectangle 78">
            <a:extLst>
              <a:ext uri="{FF2B5EF4-FFF2-40B4-BE49-F238E27FC236}">
                <a16:creationId xmlns:a16="http://schemas.microsoft.com/office/drawing/2014/main" id="{2389D71B-3FA9-47CA-A8C9-05BAC3967D31}"/>
              </a:ext>
            </a:extLst>
          </p:cNvPr>
          <p:cNvSpPr/>
          <p:nvPr/>
        </p:nvSpPr>
        <p:spPr bwMode="auto">
          <a:xfrm>
            <a:off x="8426143" y="2580510"/>
            <a:ext cx="1009042" cy="218874"/>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a typeface="ＭＳ Ｐゴシック" charset="0"/>
            </a:endParaRPr>
          </a:p>
        </p:txBody>
      </p:sp>
      <p:sp>
        <p:nvSpPr>
          <p:cNvPr id="7" name="Left Brace 6">
            <a:extLst>
              <a:ext uri="{FF2B5EF4-FFF2-40B4-BE49-F238E27FC236}">
                <a16:creationId xmlns:a16="http://schemas.microsoft.com/office/drawing/2014/main" id="{1B1FB299-F13F-EBF9-B7EC-6602EE6FAE42}"/>
              </a:ext>
            </a:extLst>
          </p:cNvPr>
          <p:cNvSpPr/>
          <p:nvPr/>
        </p:nvSpPr>
        <p:spPr bwMode="auto">
          <a:xfrm rot="5400000">
            <a:off x="3001011" y="135698"/>
            <a:ext cx="214858" cy="3431881"/>
          </a:xfrm>
          <a:prstGeom prst="leftBrace">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endParaRPr lang="en-GB" sz="1600">
              <a:latin typeface="Times" charset="0"/>
              <a:ea typeface="ＭＳ Ｐゴシック" charset="0"/>
            </a:endParaRPr>
          </a:p>
        </p:txBody>
      </p:sp>
      <p:sp>
        <p:nvSpPr>
          <p:cNvPr id="42" name="Rectangle 41">
            <a:extLst>
              <a:ext uri="{FF2B5EF4-FFF2-40B4-BE49-F238E27FC236}">
                <a16:creationId xmlns:a16="http://schemas.microsoft.com/office/drawing/2014/main" id="{FFE90C66-21DF-2084-37FD-C9C266A24937}"/>
              </a:ext>
            </a:extLst>
          </p:cNvPr>
          <p:cNvSpPr/>
          <p:nvPr/>
        </p:nvSpPr>
        <p:spPr bwMode="auto">
          <a:xfrm>
            <a:off x="2339176" y="1505658"/>
            <a:ext cx="1532230" cy="220457"/>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GB" sz="1600">
                <a:solidFill>
                  <a:schemeClr val="tx1"/>
                </a:solidFill>
                <a:latin typeface="Times" charset="0"/>
                <a:ea typeface="ＭＳ Ｐゴシック" charset="0"/>
              </a:rPr>
              <a:t>Full Application</a:t>
            </a:r>
          </a:p>
        </p:txBody>
      </p:sp>
      <p:sp>
        <p:nvSpPr>
          <p:cNvPr id="88" name="Callout: Line 87">
            <a:extLst>
              <a:ext uri="{FF2B5EF4-FFF2-40B4-BE49-F238E27FC236}">
                <a16:creationId xmlns:a16="http://schemas.microsoft.com/office/drawing/2014/main" id="{9BE1523F-08EB-4EE4-8D25-74F2F3DA1C9F}"/>
              </a:ext>
            </a:extLst>
          </p:cNvPr>
          <p:cNvSpPr/>
          <p:nvPr/>
        </p:nvSpPr>
        <p:spPr bwMode="auto">
          <a:xfrm>
            <a:off x="4142136" y="1370692"/>
            <a:ext cx="1093544" cy="220457"/>
          </a:xfrm>
          <a:prstGeom prst="borderCallout1">
            <a:avLst>
              <a:gd name="adj1" fmla="val 105323"/>
              <a:gd name="adj2" fmla="val 18499"/>
              <a:gd name="adj3" fmla="val 311081"/>
              <a:gd name="adj4" fmla="val -42393"/>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GB" sz="1600">
                <a:solidFill>
                  <a:schemeClr val="tx1"/>
                </a:solidFill>
                <a:latin typeface="Times" charset="0"/>
                <a:ea typeface="ＭＳ Ｐゴシック" charset="0"/>
              </a:rPr>
              <a:t>Simulated</a:t>
            </a:r>
          </a:p>
        </p:txBody>
      </p:sp>
      <p:sp>
        <p:nvSpPr>
          <p:cNvPr id="50" name="Left Brace 49">
            <a:extLst>
              <a:ext uri="{FF2B5EF4-FFF2-40B4-BE49-F238E27FC236}">
                <a16:creationId xmlns:a16="http://schemas.microsoft.com/office/drawing/2014/main" id="{14B0B5CC-E842-E254-6ADB-C14697591321}"/>
              </a:ext>
            </a:extLst>
          </p:cNvPr>
          <p:cNvSpPr/>
          <p:nvPr/>
        </p:nvSpPr>
        <p:spPr bwMode="auto">
          <a:xfrm rot="5400000">
            <a:off x="8682998" y="1579890"/>
            <a:ext cx="222616" cy="313497"/>
          </a:xfrm>
          <a:prstGeom prst="leftBrace">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endParaRPr lang="en-GB" sz="1600">
              <a:latin typeface="Times" charset="0"/>
              <a:ea typeface="ＭＳ Ｐゴシック" charset="0"/>
            </a:endParaRPr>
          </a:p>
        </p:txBody>
      </p:sp>
      <p:sp>
        <p:nvSpPr>
          <p:cNvPr id="53" name="Rectangle 52">
            <a:extLst>
              <a:ext uri="{FF2B5EF4-FFF2-40B4-BE49-F238E27FC236}">
                <a16:creationId xmlns:a16="http://schemas.microsoft.com/office/drawing/2014/main" id="{25E21D1C-47E3-0A3A-1501-5FD02E532286}"/>
              </a:ext>
            </a:extLst>
          </p:cNvPr>
          <p:cNvSpPr/>
          <p:nvPr/>
        </p:nvSpPr>
        <p:spPr bwMode="auto">
          <a:xfrm>
            <a:off x="8049865" y="1386778"/>
            <a:ext cx="1532230" cy="220457"/>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GB" sz="1600">
                <a:solidFill>
                  <a:schemeClr val="tx1"/>
                </a:solidFill>
                <a:latin typeface="Times" charset="0"/>
                <a:ea typeface="ＭＳ Ｐゴシック" charset="0"/>
              </a:rPr>
              <a:t>Full Application</a:t>
            </a:r>
          </a:p>
        </p:txBody>
      </p:sp>
      <p:sp>
        <p:nvSpPr>
          <p:cNvPr id="66" name="Callout: Line 65">
            <a:extLst>
              <a:ext uri="{FF2B5EF4-FFF2-40B4-BE49-F238E27FC236}">
                <a16:creationId xmlns:a16="http://schemas.microsoft.com/office/drawing/2014/main" id="{6646824A-8DEE-48D7-8C6D-8E1949AC0CEC}"/>
              </a:ext>
            </a:extLst>
          </p:cNvPr>
          <p:cNvSpPr/>
          <p:nvPr/>
        </p:nvSpPr>
        <p:spPr bwMode="auto">
          <a:xfrm>
            <a:off x="5005465" y="1642552"/>
            <a:ext cx="632187" cy="224355"/>
          </a:xfrm>
          <a:prstGeom prst="borderCallout1">
            <a:avLst>
              <a:gd name="adj1" fmla="val 77014"/>
              <a:gd name="adj2" fmla="val -10746"/>
              <a:gd name="adj3" fmla="val 172826"/>
              <a:gd name="adj4" fmla="val -49066"/>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GB" sz="1600">
                <a:solidFill>
                  <a:schemeClr val="tx1"/>
                </a:solidFill>
                <a:latin typeface="Times" charset="0"/>
                <a:ea typeface="ＭＳ Ｐゴシック" charset="0"/>
              </a:rPr>
              <a:t>User</a:t>
            </a:r>
          </a:p>
        </p:txBody>
      </p:sp>
      <p:sp>
        <p:nvSpPr>
          <p:cNvPr id="54" name="Callout: Line 53">
            <a:extLst>
              <a:ext uri="{FF2B5EF4-FFF2-40B4-BE49-F238E27FC236}">
                <a16:creationId xmlns:a16="http://schemas.microsoft.com/office/drawing/2014/main" id="{356E200F-1063-A5CB-C7AB-C3E0D7EC109F}"/>
              </a:ext>
            </a:extLst>
          </p:cNvPr>
          <p:cNvSpPr/>
          <p:nvPr/>
        </p:nvSpPr>
        <p:spPr bwMode="auto">
          <a:xfrm>
            <a:off x="7125189" y="1736638"/>
            <a:ext cx="785934" cy="224356"/>
          </a:xfrm>
          <a:prstGeom prst="borderCallout1">
            <a:avLst>
              <a:gd name="adj1" fmla="val 63380"/>
              <a:gd name="adj2" fmla="val 104868"/>
              <a:gd name="adj3" fmla="val 121659"/>
              <a:gd name="adj4" fmla="val 185882"/>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GB" sz="1600">
                <a:solidFill>
                  <a:schemeClr val="tx1"/>
                </a:solidFill>
                <a:latin typeface="Times" charset="0"/>
                <a:ea typeface="ＭＳ Ｐゴシック" charset="0"/>
              </a:rPr>
              <a:t>System</a:t>
            </a:r>
          </a:p>
        </p:txBody>
      </p:sp>
      <p:sp>
        <p:nvSpPr>
          <p:cNvPr id="56" name="Callout: Line 55">
            <a:extLst>
              <a:ext uri="{FF2B5EF4-FFF2-40B4-BE49-F238E27FC236}">
                <a16:creationId xmlns:a16="http://schemas.microsoft.com/office/drawing/2014/main" id="{2373F74F-19E2-5D4B-D106-A5CC93CCD640}"/>
              </a:ext>
            </a:extLst>
          </p:cNvPr>
          <p:cNvSpPr/>
          <p:nvPr/>
        </p:nvSpPr>
        <p:spPr bwMode="auto">
          <a:xfrm>
            <a:off x="9450829" y="1765428"/>
            <a:ext cx="632187" cy="224355"/>
          </a:xfrm>
          <a:prstGeom prst="borderCallout1">
            <a:avLst>
              <a:gd name="adj1" fmla="val 77014"/>
              <a:gd name="adj2" fmla="val -10746"/>
              <a:gd name="adj3" fmla="val 91312"/>
              <a:gd name="adj4" fmla="val -103708"/>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GB" sz="1600">
                <a:solidFill>
                  <a:schemeClr val="tx1"/>
                </a:solidFill>
                <a:latin typeface="Times" charset="0"/>
                <a:ea typeface="ＭＳ Ｐゴシック" charset="0"/>
              </a:rPr>
              <a:t>User</a:t>
            </a:r>
          </a:p>
        </p:txBody>
      </p:sp>
      <p:sp>
        <p:nvSpPr>
          <p:cNvPr id="57" name="Rectangle 56">
            <a:extLst>
              <a:ext uri="{FF2B5EF4-FFF2-40B4-BE49-F238E27FC236}">
                <a16:creationId xmlns:a16="http://schemas.microsoft.com/office/drawing/2014/main" id="{B56D63AF-16D4-3F01-D391-50EE9E6369D8}"/>
              </a:ext>
            </a:extLst>
          </p:cNvPr>
          <p:cNvSpPr/>
          <p:nvPr/>
        </p:nvSpPr>
        <p:spPr bwMode="auto">
          <a:xfrm>
            <a:off x="8106415" y="2580409"/>
            <a:ext cx="1685069" cy="222616"/>
          </a:xfrm>
          <a:prstGeom prst="rect">
            <a:avLst/>
          </a:prstGeom>
          <a:solidFill>
            <a:schemeClr val="accent5">
              <a:alpha val="25000"/>
            </a:schemeClr>
          </a:solidFill>
          <a:ln>
            <a:solidFill>
              <a:schemeClr val="accent5">
                <a:shade val="50000"/>
                <a:alpha val="50000"/>
              </a:schemeClr>
            </a:solidFill>
            <a:prstDash val="sysDash"/>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a typeface="ＭＳ Ｐゴシック" charset="0"/>
            </a:endParaRPr>
          </a:p>
        </p:txBody>
      </p:sp>
      <p:sp>
        <p:nvSpPr>
          <p:cNvPr id="61" name="Rectangle 60">
            <a:extLst>
              <a:ext uri="{FF2B5EF4-FFF2-40B4-BE49-F238E27FC236}">
                <a16:creationId xmlns:a16="http://schemas.microsoft.com/office/drawing/2014/main" id="{BD8CA22E-2B37-A073-492F-73D03C1A1D1C}"/>
              </a:ext>
            </a:extLst>
          </p:cNvPr>
          <p:cNvSpPr/>
          <p:nvPr/>
        </p:nvSpPr>
        <p:spPr bwMode="auto">
          <a:xfrm flipH="1">
            <a:off x="6830210" y="2588006"/>
            <a:ext cx="1274100" cy="214905"/>
          </a:xfrm>
          <a:prstGeom prst="rect">
            <a:avLst/>
          </a:prstGeom>
          <a:solidFill>
            <a:schemeClr val="accent2">
              <a:alpha val="21000"/>
            </a:schemeClr>
          </a:solidFill>
          <a:ln>
            <a:solidFill>
              <a:schemeClr val="accent2">
                <a:shade val="50000"/>
                <a:alpha val="54000"/>
              </a:schemeClr>
            </a:solidFill>
            <a:prstDash val="sysDash"/>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a typeface="ＭＳ Ｐゴシック" charset="0"/>
            </a:endParaRPr>
          </a:p>
        </p:txBody>
      </p:sp>
      <p:sp>
        <p:nvSpPr>
          <p:cNvPr id="62" name="Rectangle 61">
            <a:extLst>
              <a:ext uri="{FF2B5EF4-FFF2-40B4-BE49-F238E27FC236}">
                <a16:creationId xmlns:a16="http://schemas.microsoft.com/office/drawing/2014/main" id="{6E81D8E9-1D0D-099B-E1E6-9082884C710F}"/>
              </a:ext>
            </a:extLst>
          </p:cNvPr>
          <p:cNvSpPr/>
          <p:nvPr/>
        </p:nvSpPr>
        <p:spPr bwMode="auto">
          <a:xfrm>
            <a:off x="9795691" y="2579608"/>
            <a:ext cx="1489525" cy="222615"/>
          </a:xfrm>
          <a:prstGeom prst="rect">
            <a:avLst/>
          </a:prstGeom>
          <a:solidFill>
            <a:schemeClr val="accent2">
              <a:alpha val="26000"/>
            </a:schemeClr>
          </a:solidFill>
          <a:ln>
            <a:solidFill>
              <a:schemeClr val="accent2">
                <a:shade val="50000"/>
                <a:alpha val="66000"/>
              </a:schemeClr>
            </a:solidFill>
            <a:prstDash val="sysDash"/>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a typeface="ＭＳ Ｐゴシック" charset="0"/>
            </a:endParaRPr>
          </a:p>
        </p:txBody>
      </p:sp>
      <p:pic>
        <p:nvPicPr>
          <p:cNvPr id="63" name="Picture 62" descr="Shape, circle&#10;&#10;Description automatically generated">
            <a:extLst>
              <a:ext uri="{FF2B5EF4-FFF2-40B4-BE49-F238E27FC236}">
                <a16:creationId xmlns:a16="http://schemas.microsoft.com/office/drawing/2014/main" id="{B16E24DF-B0B4-26B9-B785-8E21D458AB0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498" t="15497" r="65740" b="16231"/>
          <a:stretch/>
        </p:blipFill>
        <p:spPr>
          <a:xfrm>
            <a:off x="9694363" y="3894813"/>
            <a:ext cx="220962" cy="228600"/>
          </a:xfrm>
          <a:prstGeom prst="rect">
            <a:avLst/>
          </a:prstGeom>
        </p:spPr>
      </p:pic>
      <p:sp>
        <p:nvSpPr>
          <p:cNvPr id="11" name="Footer Placeholder 10">
            <a:extLst>
              <a:ext uri="{FF2B5EF4-FFF2-40B4-BE49-F238E27FC236}">
                <a16:creationId xmlns:a16="http://schemas.microsoft.com/office/drawing/2014/main" id="{2D70738E-0624-68F5-CD94-C813EE62A98C}"/>
              </a:ext>
            </a:extLst>
          </p:cNvPr>
          <p:cNvSpPr>
            <a:spLocks noGrp="1"/>
          </p:cNvSpPr>
          <p:nvPr>
            <p:ph type="ftr" sz="quarter" idx="13"/>
          </p:nvPr>
        </p:nvSpPr>
        <p:spPr/>
        <p:txBody>
          <a:bodyPr/>
          <a:lstStyle/>
          <a:p>
            <a:pPr algn="l"/>
            <a:r>
              <a:rPr lang="en-GB"/>
              <a:t>vSwarm-u: Microarchitectual Research for Serverless</a:t>
            </a:r>
          </a:p>
        </p:txBody>
      </p:sp>
      <p:pic>
        <p:nvPicPr>
          <p:cNvPr id="64" name="Picture 63" descr="Shape, circle&#10;&#10;Description automatically generated">
            <a:extLst>
              <a:ext uri="{FF2B5EF4-FFF2-40B4-BE49-F238E27FC236}">
                <a16:creationId xmlns:a16="http://schemas.microsoft.com/office/drawing/2014/main" id="{A6525E09-F1B8-17DF-4B58-5345D609D9D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498" t="15497" r="65740" b="16231"/>
          <a:stretch/>
        </p:blipFill>
        <p:spPr>
          <a:xfrm>
            <a:off x="4336093" y="5118254"/>
            <a:ext cx="220962" cy="228600"/>
          </a:xfrm>
          <a:prstGeom prst="rect">
            <a:avLst/>
          </a:prstGeom>
        </p:spPr>
      </p:pic>
      <p:pic>
        <p:nvPicPr>
          <p:cNvPr id="22" name="Graphic 21" descr="Sad face with solid fill with solid fill">
            <a:extLst>
              <a:ext uri="{FF2B5EF4-FFF2-40B4-BE49-F238E27FC236}">
                <a16:creationId xmlns:a16="http://schemas.microsoft.com/office/drawing/2014/main" id="{9600D7A0-1277-EB37-7B1A-AF839C1CBE51}"/>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80425" y="4869456"/>
            <a:ext cx="350051" cy="350051"/>
          </a:xfrm>
          <a:prstGeom prst="rect">
            <a:avLst/>
          </a:prstGeom>
        </p:spPr>
      </p:pic>
    </p:spTree>
    <p:extLst>
      <p:ext uri="{BB962C8B-B14F-4D97-AF65-F5344CB8AC3E}">
        <p14:creationId xmlns:p14="http://schemas.microsoft.com/office/powerpoint/2010/main" val="2754547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42" name="Rectangle: Rounded Corners 41">
            <a:extLst>
              <a:ext uri="{FF2B5EF4-FFF2-40B4-BE49-F238E27FC236}">
                <a16:creationId xmlns:a16="http://schemas.microsoft.com/office/drawing/2014/main" id="{2B6A3E73-3E46-6C3F-C231-EFCA95BB8EE2}"/>
              </a:ext>
            </a:extLst>
          </p:cNvPr>
          <p:cNvSpPr/>
          <p:nvPr/>
        </p:nvSpPr>
        <p:spPr bwMode="auto">
          <a:xfrm>
            <a:off x="8784959" y="1991131"/>
            <a:ext cx="2008112" cy="1479832"/>
          </a:xfrm>
          <a:prstGeom prst="roundRect">
            <a:avLst>
              <a:gd name="adj" fmla="val 7102"/>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a:ln>
                  <a:noFill/>
                </a:ln>
                <a:solidFill>
                  <a:schemeClr val="tx1"/>
                </a:solidFill>
                <a:effectLst/>
                <a:ea typeface="ＭＳ Ｐゴシック" charset="0"/>
              </a:rPr>
              <a:t>Container</a:t>
            </a:r>
          </a:p>
        </p:txBody>
      </p:sp>
      <p:sp>
        <p:nvSpPr>
          <p:cNvPr id="141" name="Google Shape;141;p22"/>
          <p:cNvSpPr txBox="1">
            <a:spLocks noGrp="1"/>
          </p:cNvSpPr>
          <p:nvPr>
            <p:ph type="sldNum" sz="quarter" idx="10"/>
          </p:nvPr>
        </p:nvSpPr>
        <p:spPr/>
        <p:txBody>
          <a:bodyPr/>
          <a:lstStyle/>
          <a:p>
            <a:fld id="{00000000-1234-1234-1234-123412341234}" type="slidenum">
              <a:rPr lang="en-US"/>
              <a:pPr/>
              <a:t>6</a:t>
            </a:fld>
            <a:endParaRPr lang="en-US"/>
          </a:p>
        </p:txBody>
      </p:sp>
      <p:sp>
        <p:nvSpPr>
          <p:cNvPr id="5" name="Content Placeholder 4">
            <a:extLst>
              <a:ext uri="{FF2B5EF4-FFF2-40B4-BE49-F238E27FC236}">
                <a16:creationId xmlns:a16="http://schemas.microsoft.com/office/drawing/2014/main" id="{9EDADF57-3D16-4421-B1AE-62C85754BB59}"/>
              </a:ext>
            </a:extLst>
          </p:cNvPr>
          <p:cNvSpPr>
            <a:spLocks noGrp="1"/>
          </p:cNvSpPr>
          <p:nvPr>
            <p:ph sz="quarter" idx="11"/>
          </p:nvPr>
        </p:nvSpPr>
        <p:spPr>
          <a:xfrm>
            <a:off x="331772" y="1066710"/>
            <a:ext cx="6700734" cy="5376530"/>
          </a:xfrm>
        </p:spPr>
        <p:txBody>
          <a:bodyPr/>
          <a:lstStyle/>
          <a:p>
            <a:r>
              <a:rPr lang="en-GB" sz="2200"/>
              <a:t>Serverless function consist of:</a:t>
            </a:r>
          </a:p>
          <a:p>
            <a:pPr lvl="1">
              <a:spcBef>
                <a:spcPts val="0"/>
              </a:spcBef>
            </a:pPr>
            <a:r>
              <a:rPr lang="en-GB" sz="1800"/>
              <a:t>Function code</a:t>
            </a:r>
          </a:p>
          <a:p>
            <a:pPr lvl="1">
              <a:spcBef>
                <a:spcPts val="0"/>
              </a:spcBef>
            </a:pPr>
            <a:r>
              <a:rPr lang="en-GB" sz="1800"/>
              <a:t>Dependent libraries</a:t>
            </a:r>
          </a:p>
          <a:p>
            <a:pPr lvl="1">
              <a:spcBef>
                <a:spcPts val="0"/>
              </a:spcBef>
            </a:pPr>
            <a:r>
              <a:rPr lang="en-GB" sz="1800"/>
              <a:t>Remote Procedure Call (RPC) communication framework</a:t>
            </a:r>
          </a:p>
          <a:p>
            <a:pPr lvl="1">
              <a:spcBef>
                <a:spcPts val="0"/>
              </a:spcBef>
            </a:pPr>
            <a:r>
              <a:rPr lang="en-GB" sz="1800"/>
              <a:t>Everything packaged as container image.</a:t>
            </a:r>
            <a:endParaRPr lang="en-GB" sz="2000"/>
          </a:p>
          <a:p>
            <a:pPr>
              <a:spcBef>
                <a:spcPts val="1200"/>
              </a:spcBef>
            </a:pPr>
            <a:r>
              <a:rPr lang="en-GB" sz="2200"/>
              <a:t>vSwarm-u: Serverless stack for gem5</a:t>
            </a:r>
          </a:p>
          <a:p>
            <a:pPr lvl="1">
              <a:spcBef>
                <a:spcPts val="0"/>
              </a:spcBef>
            </a:pPr>
            <a:r>
              <a:rPr lang="en-GB" sz="1800"/>
              <a:t>Kernel compatible with gem5 and containerization</a:t>
            </a:r>
          </a:p>
          <a:p>
            <a:pPr lvl="2">
              <a:spcBef>
                <a:spcPts val="0"/>
              </a:spcBef>
            </a:pPr>
            <a:r>
              <a:rPr lang="en-GB" sz="1600"/>
              <a:t>Modules necessary: </a:t>
            </a:r>
            <a:r>
              <a:rPr lang="en-GB" sz="1600" err="1"/>
              <a:t>cgroups</a:t>
            </a:r>
            <a:r>
              <a:rPr lang="en-GB" sz="1600"/>
              <a:t>, overlays, bridge and net filtering,… </a:t>
            </a:r>
          </a:p>
          <a:p>
            <a:pPr lvl="2">
              <a:spcBef>
                <a:spcPts val="0"/>
              </a:spcBef>
            </a:pPr>
            <a:r>
              <a:rPr lang="en-GB" sz="1600"/>
              <a:t>gem5 cannot load modules dynamically </a:t>
            </a:r>
            <a:r>
              <a:rPr lang="en-GB" sz="1600">
                <a:sym typeface="Wingdings" panose="05000000000000000000" pitchFamily="2" charset="2"/>
              </a:rPr>
              <a:t> need to be compiled.</a:t>
            </a:r>
          </a:p>
          <a:p>
            <a:pPr lvl="1">
              <a:spcBef>
                <a:spcPts val="0"/>
              </a:spcBef>
            </a:pPr>
            <a:r>
              <a:rPr lang="en-GB" sz="1800">
                <a:sym typeface="Wingdings" panose="05000000000000000000" pitchFamily="2" charset="2"/>
              </a:rPr>
              <a:t>Modern OS with container engine installed</a:t>
            </a:r>
          </a:p>
          <a:p>
            <a:pPr lvl="1">
              <a:spcBef>
                <a:spcPts val="0"/>
              </a:spcBef>
            </a:pPr>
            <a:r>
              <a:rPr lang="en-GB" sz="1800"/>
              <a:t>Publicly available </a:t>
            </a:r>
            <a:r>
              <a:rPr lang="en-GB" sz="1800">
                <a:hlinkClick r:id="rId3"/>
              </a:rPr>
              <a:t>https://github.com/ease-lab/vSwarm-u</a:t>
            </a:r>
            <a:endParaRPr lang="en-GB" sz="1800">
              <a:sym typeface="Wingdings" panose="05000000000000000000" pitchFamily="2" charset="2"/>
            </a:endParaRPr>
          </a:p>
          <a:p>
            <a:pPr>
              <a:spcBef>
                <a:spcPts val="1200"/>
              </a:spcBef>
            </a:pPr>
            <a:r>
              <a:rPr lang="en-GB" sz="2200"/>
              <a:t>Bonus: vSwarm: Serverless benchmark suite</a:t>
            </a:r>
          </a:p>
          <a:p>
            <a:pPr lvl="1">
              <a:spcBef>
                <a:spcPts val="0"/>
              </a:spcBef>
            </a:pPr>
            <a:r>
              <a:rPr lang="en-US" sz="1800"/>
              <a:t>20 ready to use containerized functions that run on gem5.</a:t>
            </a:r>
          </a:p>
          <a:p>
            <a:pPr lvl="1">
              <a:spcBef>
                <a:spcPts val="0"/>
              </a:spcBef>
            </a:pPr>
            <a:r>
              <a:rPr lang="en-GB" sz="1800"/>
              <a:t>Publicly available </a:t>
            </a:r>
            <a:r>
              <a:rPr lang="en-GB" sz="1800">
                <a:hlinkClick r:id="rId4"/>
              </a:rPr>
              <a:t>https://github.com/ease-lab/vSwarm</a:t>
            </a:r>
            <a:endParaRPr lang="en-GB" sz="2100"/>
          </a:p>
          <a:p>
            <a:pPr marL="88900" lvl="1" indent="0">
              <a:spcBef>
                <a:spcPts val="0"/>
              </a:spcBef>
              <a:buNone/>
            </a:pPr>
            <a:endParaRPr lang="en-GB" sz="1800"/>
          </a:p>
          <a:p>
            <a:pPr>
              <a:spcBef>
                <a:spcPts val="0"/>
              </a:spcBef>
            </a:pPr>
            <a:endParaRPr lang="en-GB" sz="2100"/>
          </a:p>
          <a:p>
            <a:pPr>
              <a:spcBef>
                <a:spcPts val="0"/>
              </a:spcBef>
            </a:pPr>
            <a:endParaRPr lang="en-GB" sz="2100"/>
          </a:p>
          <a:p>
            <a:pPr>
              <a:spcBef>
                <a:spcPts val="0"/>
              </a:spcBef>
            </a:pPr>
            <a:endParaRPr lang="en-GB" sz="2100"/>
          </a:p>
        </p:txBody>
      </p:sp>
      <p:sp>
        <p:nvSpPr>
          <p:cNvPr id="139" name="Google Shape;139;p22"/>
          <p:cNvSpPr txBox="1">
            <a:spLocks noGrp="1"/>
          </p:cNvSpPr>
          <p:nvPr>
            <p:ph type="title"/>
          </p:nvPr>
        </p:nvSpPr>
        <p:spPr/>
        <p:txBody>
          <a:bodyPr/>
          <a:lstStyle/>
          <a:p>
            <a:r>
              <a:rPr lang="en-US"/>
              <a:t>Enabling Serverless on gem5</a:t>
            </a:r>
          </a:p>
        </p:txBody>
      </p:sp>
      <p:sp>
        <p:nvSpPr>
          <p:cNvPr id="140" name="Google Shape;140;p22"/>
          <p:cNvSpPr txBox="1">
            <a:spLocks noGrp="1"/>
          </p:cNvSpPr>
          <p:nvPr>
            <p:ph type="body" sz="quarter" idx="12"/>
          </p:nvPr>
        </p:nvSpPr>
        <p:spPr/>
        <p:txBody>
          <a:bodyPr/>
          <a:lstStyle/>
          <a:p>
            <a:endParaRPr lang="en-GB"/>
          </a:p>
          <a:p>
            <a:endParaRPr lang="en-GB"/>
          </a:p>
        </p:txBody>
      </p:sp>
      <p:sp>
        <p:nvSpPr>
          <p:cNvPr id="26" name="Rectangle: Rounded Corners 25">
            <a:extLst>
              <a:ext uri="{FF2B5EF4-FFF2-40B4-BE49-F238E27FC236}">
                <a16:creationId xmlns:a16="http://schemas.microsoft.com/office/drawing/2014/main" id="{2667E76F-8EAB-1724-E13F-5811657AAE8F}"/>
              </a:ext>
            </a:extLst>
          </p:cNvPr>
          <p:cNvSpPr/>
          <p:nvPr/>
        </p:nvSpPr>
        <p:spPr bwMode="auto">
          <a:xfrm>
            <a:off x="8966147" y="3054978"/>
            <a:ext cx="1675258" cy="272802"/>
          </a:xfrm>
          <a:prstGeom prst="roundRect">
            <a:avLst/>
          </a:prstGeom>
          <a:solidFill>
            <a:srgbClr val="275E5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a:ln>
                  <a:noFill/>
                </a:ln>
                <a:solidFill>
                  <a:schemeClr val="bg1">
                    <a:lumMod val="95000"/>
                  </a:schemeClr>
                </a:solidFill>
                <a:effectLst/>
                <a:ea typeface="ＭＳ Ｐゴシック" charset="0"/>
              </a:rPr>
              <a:t>RPC server</a:t>
            </a:r>
          </a:p>
        </p:txBody>
      </p:sp>
      <p:sp>
        <p:nvSpPr>
          <p:cNvPr id="31" name="Rectangle: Rounded Corners 30">
            <a:extLst>
              <a:ext uri="{FF2B5EF4-FFF2-40B4-BE49-F238E27FC236}">
                <a16:creationId xmlns:a16="http://schemas.microsoft.com/office/drawing/2014/main" id="{0A4DC619-72CF-6CFE-4F6E-03627C912E21}"/>
              </a:ext>
            </a:extLst>
          </p:cNvPr>
          <p:cNvSpPr/>
          <p:nvPr/>
        </p:nvSpPr>
        <p:spPr bwMode="auto">
          <a:xfrm>
            <a:off x="7280870" y="2758337"/>
            <a:ext cx="1145843" cy="601901"/>
          </a:xfrm>
          <a:prstGeom prst="roundRect">
            <a:avLst>
              <a:gd name="adj" fmla="val 7102"/>
            </a:avLst>
          </a:prstGeom>
          <a:solidFill>
            <a:srgbClr val="6DC1C3"/>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a:ln>
                  <a:noFill/>
                </a:ln>
                <a:solidFill>
                  <a:schemeClr val="tx1"/>
                </a:solidFill>
                <a:effectLst/>
                <a:ea typeface="ＭＳ Ｐゴシック" charset="0"/>
              </a:rPr>
              <a:t>Client</a:t>
            </a:r>
          </a:p>
        </p:txBody>
      </p:sp>
      <p:sp>
        <p:nvSpPr>
          <p:cNvPr id="32" name="Rectangle: Rounded Corners 31">
            <a:extLst>
              <a:ext uri="{FF2B5EF4-FFF2-40B4-BE49-F238E27FC236}">
                <a16:creationId xmlns:a16="http://schemas.microsoft.com/office/drawing/2014/main" id="{98A3246D-CD9B-7ADA-19B4-2B8ED6F91F6A}"/>
              </a:ext>
            </a:extLst>
          </p:cNvPr>
          <p:cNvSpPr/>
          <p:nvPr/>
        </p:nvSpPr>
        <p:spPr bwMode="auto">
          <a:xfrm>
            <a:off x="7368993" y="3078191"/>
            <a:ext cx="969596" cy="228428"/>
          </a:xfrm>
          <a:prstGeom prst="roundRect">
            <a:avLst/>
          </a:prstGeom>
          <a:solidFill>
            <a:srgbClr val="275E5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a:ln>
                  <a:noFill/>
                </a:ln>
                <a:solidFill>
                  <a:schemeClr val="bg1">
                    <a:lumMod val="95000"/>
                  </a:schemeClr>
                </a:solidFill>
                <a:effectLst/>
                <a:ea typeface="ＭＳ Ｐゴシック" charset="0"/>
              </a:rPr>
              <a:t>RPC stub</a:t>
            </a:r>
          </a:p>
        </p:txBody>
      </p:sp>
      <p:cxnSp>
        <p:nvCxnSpPr>
          <p:cNvPr id="7" name="Straight Arrow Connector 6">
            <a:extLst>
              <a:ext uri="{FF2B5EF4-FFF2-40B4-BE49-F238E27FC236}">
                <a16:creationId xmlns:a16="http://schemas.microsoft.com/office/drawing/2014/main" id="{1B958D75-03DF-0D1A-308F-8AE41A6120D7}"/>
              </a:ext>
            </a:extLst>
          </p:cNvPr>
          <p:cNvCxnSpPr>
            <a:cxnSpLocks/>
            <a:stCxn id="32" idx="3"/>
            <a:endCxn id="26" idx="1"/>
          </p:cNvCxnSpPr>
          <p:nvPr/>
        </p:nvCxnSpPr>
        <p:spPr bwMode="auto">
          <a:xfrm flipV="1">
            <a:off x="8338589" y="3191379"/>
            <a:ext cx="627558" cy="1026"/>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pic>
        <p:nvPicPr>
          <p:cNvPr id="6" name="Graphic 5" descr="Checkmark with solid fill">
            <a:extLst>
              <a:ext uri="{FF2B5EF4-FFF2-40B4-BE49-F238E27FC236}">
                <a16:creationId xmlns:a16="http://schemas.microsoft.com/office/drawing/2014/main" id="{586ECD2B-9D81-14D9-AEA5-3319E1D7E79D}"/>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84369" y="1422147"/>
            <a:ext cx="350935" cy="350935"/>
          </a:xfrm>
          <a:prstGeom prst="rect">
            <a:avLst/>
          </a:prstGeom>
        </p:spPr>
      </p:pic>
      <p:pic>
        <p:nvPicPr>
          <p:cNvPr id="9" name="Graphic 8" descr="Close with solid fill">
            <a:extLst>
              <a:ext uri="{FF2B5EF4-FFF2-40B4-BE49-F238E27FC236}">
                <a16:creationId xmlns:a16="http://schemas.microsoft.com/office/drawing/2014/main" id="{6F486CF8-FA0C-0BC4-F248-F6DABCFEF15F}"/>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144470" y="1969639"/>
            <a:ext cx="350936" cy="350936"/>
          </a:xfrm>
          <a:prstGeom prst="rect">
            <a:avLst/>
          </a:prstGeom>
        </p:spPr>
      </p:pic>
      <p:pic>
        <p:nvPicPr>
          <p:cNvPr id="20" name="Graphic 19" descr="Checkmark with solid fill">
            <a:extLst>
              <a:ext uri="{FF2B5EF4-FFF2-40B4-BE49-F238E27FC236}">
                <a16:creationId xmlns:a16="http://schemas.microsoft.com/office/drawing/2014/main" id="{F93230EC-F913-1992-0030-79C27B99601F}"/>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11590" y="1682459"/>
            <a:ext cx="350935" cy="350935"/>
          </a:xfrm>
          <a:prstGeom prst="rect">
            <a:avLst/>
          </a:prstGeom>
        </p:spPr>
      </p:pic>
      <p:pic>
        <p:nvPicPr>
          <p:cNvPr id="21" name="Graphic 20" descr="Close with solid fill">
            <a:extLst>
              <a:ext uri="{FF2B5EF4-FFF2-40B4-BE49-F238E27FC236}">
                <a16:creationId xmlns:a16="http://schemas.microsoft.com/office/drawing/2014/main" id="{3864C535-1BC7-FC11-CDAA-F97A1DE8661F}"/>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467645" y="2251060"/>
            <a:ext cx="350936" cy="350936"/>
          </a:xfrm>
          <a:prstGeom prst="rect">
            <a:avLst/>
          </a:prstGeom>
        </p:spPr>
      </p:pic>
      <p:sp>
        <p:nvSpPr>
          <p:cNvPr id="33" name="Rectangle: Rounded Corners 32">
            <a:extLst>
              <a:ext uri="{FF2B5EF4-FFF2-40B4-BE49-F238E27FC236}">
                <a16:creationId xmlns:a16="http://schemas.microsoft.com/office/drawing/2014/main" id="{FF905889-C500-E3AC-DF4F-0AF48C8C2162}"/>
              </a:ext>
            </a:extLst>
          </p:cNvPr>
          <p:cNvSpPr/>
          <p:nvPr/>
        </p:nvSpPr>
        <p:spPr bwMode="auto">
          <a:xfrm>
            <a:off x="8966147" y="2405110"/>
            <a:ext cx="1675258" cy="272802"/>
          </a:xfrm>
          <a:prstGeom prst="roundRect">
            <a:avLst/>
          </a:prstGeom>
          <a:solidFill>
            <a:schemeClr val="accent2">
              <a:lumMod val="75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400">
                <a:solidFill>
                  <a:schemeClr val="bg1">
                    <a:lumMod val="95000"/>
                  </a:schemeClr>
                </a:solidFill>
                <a:latin typeface="Consolas" panose="020B0609020204030204" pitchFamily="49" charset="0"/>
                <a:ea typeface="ＭＳ Ｐゴシック" charset="0"/>
              </a:rPr>
              <a:t>Function</a:t>
            </a:r>
            <a:endParaRPr kumimoji="0" lang="en-GB" sz="1400" b="0" i="0" u="none" strike="noStrike" cap="none" normalizeH="0" baseline="0">
              <a:ln>
                <a:noFill/>
              </a:ln>
              <a:solidFill>
                <a:schemeClr val="bg1">
                  <a:lumMod val="95000"/>
                </a:schemeClr>
              </a:solidFill>
              <a:effectLst/>
              <a:latin typeface="Consolas" panose="020B0609020204030204" pitchFamily="49" charset="0"/>
              <a:ea typeface="ＭＳ Ｐゴシック" charset="0"/>
            </a:endParaRPr>
          </a:p>
        </p:txBody>
      </p:sp>
      <p:sp>
        <p:nvSpPr>
          <p:cNvPr id="35" name="Rectangle: Rounded Corners 34">
            <a:extLst>
              <a:ext uri="{FF2B5EF4-FFF2-40B4-BE49-F238E27FC236}">
                <a16:creationId xmlns:a16="http://schemas.microsoft.com/office/drawing/2014/main" id="{33B5EF33-DE8A-CE62-0BD5-F5BA1DD165BF}"/>
              </a:ext>
            </a:extLst>
          </p:cNvPr>
          <p:cNvSpPr/>
          <p:nvPr/>
        </p:nvSpPr>
        <p:spPr bwMode="auto">
          <a:xfrm>
            <a:off x="8799720" y="4584542"/>
            <a:ext cx="2008113" cy="428539"/>
          </a:xfrm>
          <a:prstGeom prst="roundRect">
            <a:avLst/>
          </a:prstGeom>
          <a:solidFill>
            <a:schemeClr val="tx1">
              <a:lumMod val="65000"/>
              <a:lumOff val="35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a:ln>
                  <a:noFill/>
                </a:ln>
                <a:solidFill>
                  <a:schemeClr val="bg1">
                    <a:lumMod val="95000"/>
                  </a:schemeClr>
                </a:solidFill>
                <a:effectLst/>
                <a:ea typeface="ＭＳ Ｐゴシック" charset="0"/>
              </a:rPr>
              <a:t>Hardware</a:t>
            </a:r>
          </a:p>
        </p:txBody>
      </p:sp>
      <p:sp>
        <p:nvSpPr>
          <p:cNvPr id="36" name="Rectangle: Rounded Corners 35">
            <a:extLst>
              <a:ext uri="{FF2B5EF4-FFF2-40B4-BE49-F238E27FC236}">
                <a16:creationId xmlns:a16="http://schemas.microsoft.com/office/drawing/2014/main" id="{8B5CF5F1-DBC5-5A1D-F136-E64066AD8914}"/>
              </a:ext>
            </a:extLst>
          </p:cNvPr>
          <p:cNvSpPr/>
          <p:nvPr/>
        </p:nvSpPr>
        <p:spPr bwMode="auto">
          <a:xfrm>
            <a:off x="8799720" y="4072165"/>
            <a:ext cx="2008113" cy="428539"/>
          </a:xfrm>
          <a:prstGeom prst="roundRect">
            <a:avLst/>
          </a:prstGeom>
          <a:solidFill>
            <a:schemeClr val="tx2">
              <a:lumMod val="5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a:ln>
                  <a:noFill/>
                </a:ln>
                <a:solidFill>
                  <a:schemeClr val="bg1">
                    <a:lumMod val="95000"/>
                  </a:schemeClr>
                </a:solidFill>
                <a:effectLst/>
                <a:ea typeface="ＭＳ Ｐゴシック" charset="0"/>
              </a:rPr>
              <a:t>Host OS / Kernel</a:t>
            </a:r>
          </a:p>
        </p:txBody>
      </p:sp>
      <p:sp>
        <p:nvSpPr>
          <p:cNvPr id="37" name="Rectangle: Rounded Corners 36">
            <a:extLst>
              <a:ext uri="{FF2B5EF4-FFF2-40B4-BE49-F238E27FC236}">
                <a16:creationId xmlns:a16="http://schemas.microsoft.com/office/drawing/2014/main" id="{B81D9164-054C-10B2-DCBE-D3F2EBA8DD61}"/>
              </a:ext>
            </a:extLst>
          </p:cNvPr>
          <p:cNvSpPr/>
          <p:nvPr/>
        </p:nvSpPr>
        <p:spPr bwMode="auto">
          <a:xfrm>
            <a:off x="8784958" y="3554801"/>
            <a:ext cx="2008113" cy="428539"/>
          </a:xfrm>
          <a:prstGeom prst="roundRect">
            <a:avLst/>
          </a:prstGeom>
          <a:solidFill>
            <a:schemeClr val="accent5">
              <a:lumMod val="75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400">
                <a:solidFill>
                  <a:schemeClr val="bg1">
                    <a:lumMod val="95000"/>
                  </a:schemeClr>
                </a:solidFill>
                <a:ea typeface="ＭＳ Ｐゴシック" charset="0"/>
              </a:rPr>
              <a:t>Container</a:t>
            </a:r>
            <a:r>
              <a:rPr kumimoji="0" lang="en-GB" sz="1400" b="0" i="0" u="none" strike="noStrike" cap="none" normalizeH="0" baseline="0">
                <a:ln>
                  <a:noFill/>
                </a:ln>
                <a:solidFill>
                  <a:schemeClr val="bg1">
                    <a:lumMod val="95000"/>
                  </a:schemeClr>
                </a:solidFill>
                <a:effectLst/>
                <a:ea typeface="ＭＳ Ｐゴシック" charset="0"/>
              </a:rPr>
              <a:t> Engine</a:t>
            </a:r>
          </a:p>
        </p:txBody>
      </p:sp>
      <p:sp>
        <p:nvSpPr>
          <p:cNvPr id="39" name="Rectangle: Rounded Corners 38">
            <a:extLst>
              <a:ext uri="{FF2B5EF4-FFF2-40B4-BE49-F238E27FC236}">
                <a16:creationId xmlns:a16="http://schemas.microsoft.com/office/drawing/2014/main" id="{70BFB991-E0AD-5398-B881-7774963685F0}"/>
              </a:ext>
            </a:extLst>
          </p:cNvPr>
          <p:cNvSpPr/>
          <p:nvPr/>
        </p:nvSpPr>
        <p:spPr bwMode="auto">
          <a:xfrm>
            <a:off x="8966147" y="2726662"/>
            <a:ext cx="1675258" cy="272802"/>
          </a:xfrm>
          <a:prstGeom prst="roundRect">
            <a:avLst/>
          </a:pr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400">
                <a:solidFill>
                  <a:schemeClr val="bg1">
                    <a:lumMod val="95000"/>
                  </a:schemeClr>
                </a:solidFill>
                <a:ea typeface="ＭＳ Ｐゴシック" charset="0"/>
              </a:rPr>
              <a:t>L</a:t>
            </a:r>
            <a:r>
              <a:rPr kumimoji="0" lang="en-GB" sz="1400" b="0" i="0" u="none" strike="noStrike" cap="none" normalizeH="0" baseline="0">
                <a:ln>
                  <a:noFill/>
                </a:ln>
                <a:solidFill>
                  <a:schemeClr val="bg1">
                    <a:lumMod val="95000"/>
                  </a:schemeClr>
                </a:solidFill>
                <a:effectLst/>
                <a:ea typeface="ＭＳ Ｐゴシック" charset="0"/>
              </a:rPr>
              <a:t>ibraries</a:t>
            </a:r>
          </a:p>
        </p:txBody>
      </p:sp>
      <p:pic>
        <p:nvPicPr>
          <p:cNvPr id="1026" name="Picture 2" descr="TITLE PARTY: OUT OF THE BOX GEM5 TUTORIAL">
            <a:extLst>
              <a:ext uri="{FF2B5EF4-FFF2-40B4-BE49-F238E27FC236}">
                <a16:creationId xmlns:a16="http://schemas.microsoft.com/office/drawing/2014/main" id="{50421813-0C35-0828-7EC9-C075F6F88386}"/>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6717" t="21616" r="5929" b="17828"/>
          <a:stretch/>
        </p:blipFill>
        <p:spPr bwMode="auto">
          <a:xfrm>
            <a:off x="9232276" y="4628696"/>
            <a:ext cx="1230465" cy="340229"/>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39B0676D-AC3F-AFFB-7CD7-8941A16253DE}"/>
              </a:ext>
            </a:extLst>
          </p:cNvPr>
          <p:cNvSpPr>
            <a:spLocks noGrp="1"/>
          </p:cNvSpPr>
          <p:nvPr>
            <p:ph type="ftr" sz="quarter" idx="13"/>
          </p:nvPr>
        </p:nvSpPr>
        <p:spPr/>
        <p:txBody>
          <a:bodyPr/>
          <a:lstStyle/>
          <a:p>
            <a:pPr algn="l"/>
            <a:r>
              <a:rPr lang="en-GB"/>
              <a:t>vSwarm-u: Microarchitectual Research for Serverless</a:t>
            </a:r>
          </a:p>
        </p:txBody>
      </p:sp>
      <p:sp>
        <p:nvSpPr>
          <p:cNvPr id="24" name="Text Placeholder 1">
            <a:extLst>
              <a:ext uri="{FF2B5EF4-FFF2-40B4-BE49-F238E27FC236}">
                <a16:creationId xmlns:a16="http://schemas.microsoft.com/office/drawing/2014/main" id="{8C366A09-F58D-9B64-859A-DE1D3C340591}"/>
              </a:ext>
            </a:extLst>
          </p:cNvPr>
          <p:cNvSpPr txBox="1">
            <a:spLocks/>
          </p:cNvSpPr>
          <p:nvPr/>
        </p:nvSpPr>
        <p:spPr>
          <a:xfrm>
            <a:off x="8100292" y="1194971"/>
            <a:ext cx="3494430" cy="454126"/>
          </a:xfrm>
          <a:prstGeom prst="rect">
            <a:avLst/>
          </a:prstGeom>
        </p:spPr>
        <p:txBody>
          <a:bodyPr/>
          <a:lstStyle>
            <a:lvl1pPr marL="0" indent="0" algn="l" rtl="0" eaLnBrk="1" fontAlgn="base" hangingPunct="1">
              <a:spcBef>
                <a:spcPts val="600"/>
              </a:spcBef>
              <a:spcAft>
                <a:spcPct val="0"/>
              </a:spcAft>
              <a:buClr>
                <a:srgbClr val="CF103A"/>
              </a:buClr>
              <a:buFontTx/>
              <a:buNone/>
              <a:defRPr sz="2400">
                <a:solidFill>
                  <a:srgbClr val="002244"/>
                </a:solidFill>
                <a:latin typeface="+mn-lt"/>
                <a:ea typeface="+mn-ea"/>
                <a:cs typeface="+mn-cs"/>
              </a:defRPr>
            </a:lvl1pPr>
            <a:lvl2pPr marL="266700" indent="-177800" algn="l" rtl="0" eaLnBrk="1" fontAlgn="base" hangingPunct="1">
              <a:spcBef>
                <a:spcPts val="600"/>
              </a:spcBef>
              <a:spcAft>
                <a:spcPct val="0"/>
              </a:spcAft>
              <a:buClr>
                <a:srgbClr val="CF103A"/>
              </a:buClr>
              <a:buFont typeface="Arial" panose="020B0604020202020204" pitchFamily="34" charset="0"/>
              <a:buChar char="•"/>
              <a:defRPr sz="2200">
                <a:solidFill>
                  <a:srgbClr val="002244"/>
                </a:solidFill>
                <a:latin typeface="+mn-lt"/>
                <a:ea typeface="+mn-ea"/>
              </a:defRPr>
            </a:lvl2pPr>
            <a:lvl3pPr marL="444500" indent="-173038" algn="l" rtl="0" eaLnBrk="1" fontAlgn="base" hangingPunct="1">
              <a:spcBef>
                <a:spcPts val="600"/>
              </a:spcBef>
              <a:spcAft>
                <a:spcPct val="0"/>
              </a:spcAft>
              <a:buClr>
                <a:srgbClr val="CF103A"/>
              </a:buClr>
              <a:buFont typeface="Times" charset="0"/>
              <a:buChar char="•"/>
              <a:defRPr sz="2000">
                <a:solidFill>
                  <a:srgbClr val="002244"/>
                </a:solidFill>
                <a:latin typeface="+mn-lt"/>
                <a:ea typeface="+mn-ea"/>
              </a:defRPr>
            </a:lvl3pPr>
            <a:lvl4pPr marL="622300" indent="-177800" algn="l" rtl="0" eaLnBrk="1" fontAlgn="base" hangingPunct="1">
              <a:spcBef>
                <a:spcPts val="600"/>
              </a:spcBef>
              <a:spcAft>
                <a:spcPct val="0"/>
              </a:spcAft>
              <a:buClr>
                <a:srgbClr val="CF103A"/>
              </a:buClr>
              <a:buFont typeface="Arial" panose="020B0604020202020204" pitchFamily="34" charset="0"/>
              <a:buChar char="•"/>
              <a:defRPr sz="2000">
                <a:solidFill>
                  <a:srgbClr val="002244"/>
                </a:solidFill>
                <a:latin typeface="+mn-lt"/>
                <a:ea typeface="+mn-ea"/>
              </a:defRPr>
            </a:lvl4pPr>
            <a:lvl5pPr marL="809625" indent="-180975" algn="l" rtl="0" eaLnBrk="1" fontAlgn="base" hangingPunct="1">
              <a:spcBef>
                <a:spcPts val="600"/>
              </a:spcBef>
              <a:spcAft>
                <a:spcPct val="0"/>
              </a:spcAft>
              <a:buClr>
                <a:srgbClr val="CF103A"/>
              </a:buClr>
              <a:buFont typeface="Times" charset="0"/>
              <a:buChar char="•"/>
              <a:defRPr sz="2000">
                <a:solidFill>
                  <a:srgbClr val="002244"/>
                </a:solidFill>
                <a:latin typeface="+mn-lt"/>
                <a:ea typeface="+mn-ea"/>
              </a:defRPr>
            </a:lvl5pPr>
            <a:lvl6pPr marL="2166877" indent="-185457" algn="l" rtl="0" eaLnBrk="1" fontAlgn="base" hangingPunct="1">
              <a:spcBef>
                <a:spcPct val="40000"/>
              </a:spcBef>
              <a:spcAft>
                <a:spcPct val="0"/>
              </a:spcAft>
              <a:buClr>
                <a:srgbClr val="CF103A"/>
              </a:buClr>
              <a:buFont typeface="Times" charset="0"/>
              <a:buChar char="•"/>
              <a:defRPr>
                <a:solidFill>
                  <a:srgbClr val="002244"/>
                </a:solidFill>
                <a:latin typeface="+mn-lt"/>
                <a:ea typeface="+mn-ea"/>
              </a:defRPr>
            </a:lvl6pPr>
            <a:lvl7pPr marL="2623389" indent="-185457" algn="l" rtl="0" eaLnBrk="1" fontAlgn="base" hangingPunct="1">
              <a:spcBef>
                <a:spcPct val="40000"/>
              </a:spcBef>
              <a:spcAft>
                <a:spcPct val="0"/>
              </a:spcAft>
              <a:buClr>
                <a:srgbClr val="CF103A"/>
              </a:buClr>
              <a:buFont typeface="Times" charset="0"/>
              <a:buChar char="•"/>
              <a:defRPr>
                <a:solidFill>
                  <a:srgbClr val="002244"/>
                </a:solidFill>
                <a:latin typeface="+mn-lt"/>
                <a:ea typeface="+mn-ea"/>
              </a:defRPr>
            </a:lvl7pPr>
            <a:lvl8pPr marL="3079909" indent="-185457" algn="l" rtl="0" eaLnBrk="1" fontAlgn="base" hangingPunct="1">
              <a:spcBef>
                <a:spcPct val="40000"/>
              </a:spcBef>
              <a:spcAft>
                <a:spcPct val="0"/>
              </a:spcAft>
              <a:buClr>
                <a:srgbClr val="CF103A"/>
              </a:buClr>
              <a:buFont typeface="Times" charset="0"/>
              <a:buChar char="•"/>
              <a:defRPr>
                <a:solidFill>
                  <a:srgbClr val="002244"/>
                </a:solidFill>
                <a:latin typeface="+mn-lt"/>
                <a:ea typeface="+mn-ea"/>
              </a:defRPr>
            </a:lvl8pPr>
            <a:lvl9pPr marL="3536428" indent="-185457" algn="l" rtl="0" eaLnBrk="1" fontAlgn="base" hangingPunct="1">
              <a:spcBef>
                <a:spcPct val="40000"/>
              </a:spcBef>
              <a:spcAft>
                <a:spcPct val="0"/>
              </a:spcAft>
              <a:buClr>
                <a:srgbClr val="CF103A"/>
              </a:buClr>
              <a:buFont typeface="Times" charset="0"/>
              <a:buChar char="•"/>
              <a:defRPr>
                <a:solidFill>
                  <a:srgbClr val="002244"/>
                </a:solidFill>
                <a:latin typeface="+mn-lt"/>
                <a:ea typeface="+mn-ea"/>
              </a:defRPr>
            </a:lvl9pPr>
          </a:lstStyle>
          <a:p>
            <a:pPr algn="ctr" defTabSz="914400"/>
            <a:r>
              <a:rPr lang="en-GB" kern="0"/>
              <a:t>Serverless software stack</a:t>
            </a:r>
          </a:p>
        </p:txBody>
      </p:sp>
      <p:sp>
        <p:nvSpPr>
          <p:cNvPr id="28" name="Left Brace 27">
            <a:extLst>
              <a:ext uri="{FF2B5EF4-FFF2-40B4-BE49-F238E27FC236}">
                <a16:creationId xmlns:a16="http://schemas.microsoft.com/office/drawing/2014/main" id="{990729B5-75DE-136B-E761-622F40CD4235}"/>
              </a:ext>
            </a:extLst>
          </p:cNvPr>
          <p:cNvSpPr/>
          <p:nvPr/>
        </p:nvSpPr>
        <p:spPr bwMode="auto">
          <a:xfrm>
            <a:off x="6930460" y="2725399"/>
            <a:ext cx="341804" cy="1775306"/>
          </a:xfrm>
          <a:prstGeom prst="leftBrace">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endParaRPr lang="en-GB" sz="1600">
              <a:latin typeface="Times" charset="0"/>
              <a:ea typeface="ＭＳ Ｐゴシック" charset="0"/>
            </a:endParaRPr>
          </a:p>
        </p:txBody>
      </p:sp>
      <p:sp>
        <p:nvSpPr>
          <p:cNvPr id="40" name="Text Placeholder 3">
            <a:extLst>
              <a:ext uri="{FF2B5EF4-FFF2-40B4-BE49-F238E27FC236}">
                <a16:creationId xmlns:a16="http://schemas.microsoft.com/office/drawing/2014/main" id="{70EB7870-CD6F-E174-FD4C-A3D72845E6AA}"/>
              </a:ext>
            </a:extLst>
          </p:cNvPr>
          <p:cNvSpPr txBox="1">
            <a:spLocks/>
          </p:cNvSpPr>
          <p:nvPr/>
        </p:nvSpPr>
        <p:spPr bwMode="auto">
          <a:xfrm>
            <a:off x="506500" y="5943900"/>
            <a:ext cx="11579702" cy="7468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1408" tIns="50708" rIns="101408" bIns="50708" numCol="1" anchor="t" anchorCtr="0" compatLnSpc="1">
            <a:prstTxWarp prst="textNoShape">
              <a:avLst/>
            </a:prstTxWarp>
          </a:bodyPr>
          <a:lstStyle>
            <a:lvl1pPr marL="0" indent="0" algn="ctr" rtl="0" eaLnBrk="1" fontAlgn="base" hangingPunct="1">
              <a:spcBef>
                <a:spcPts val="600"/>
              </a:spcBef>
              <a:spcAft>
                <a:spcPct val="0"/>
              </a:spcAft>
              <a:buClr>
                <a:srgbClr val="CF103A"/>
              </a:buClr>
              <a:buFontTx/>
              <a:buNone/>
              <a:defRPr lang="en-US" sz="2400" kern="1200" dirty="0" smtClean="0">
                <a:solidFill>
                  <a:srgbClr val="C00000"/>
                </a:solidFill>
                <a:latin typeface="+mj-lt"/>
                <a:ea typeface="+mn-ea"/>
                <a:cs typeface="+mn-cs"/>
              </a:defRPr>
            </a:lvl1pPr>
            <a:lvl2pPr marL="266700" indent="-177800" algn="l" rtl="0" eaLnBrk="1" fontAlgn="base" hangingPunct="1">
              <a:spcBef>
                <a:spcPts val="600"/>
              </a:spcBef>
              <a:spcAft>
                <a:spcPct val="0"/>
              </a:spcAft>
              <a:buClr>
                <a:srgbClr val="CF103A"/>
              </a:buClr>
              <a:buFont typeface="Arial" panose="020B0604020202020204" pitchFamily="34" charset="0"/>
              <a:buChar char="•"/>
              <a:defRPr lang="en-US" sz="2400" kern="1200" dirty="0" smtClean="0">
                <a:solidFill>
                  <a:srgbClr val="C00000"/>
                </a:solidFill>
                <a:latin typeface="+mj-lt"/>
                <a:ea typeface="+mn-ea"/>
                <a:cs typeface="+mn-cs"/>
              </a:defRPr>
            </a:lvl2pPr>
            <a:lvl3pPr marL="444500" indent="-173038" algn="l" rtl="0" eaLnBrk="1" fontAlgn="base" hangingPunct="1">
              <a:spcBef>
                <a:spcPts val="600"/>
              </a:spcBef>
              <a:spcAft>
                <a:spcPct val="0"/>
              </a:spcAft>
              <a:buClr>
                <a:srgbClr val="CF103A"/>
              </a:buClr>
              <a:buFont typeface="Times" charset="0"/>
              <a:buChar char="•"/>
              <a:defRPr lang="en-US" sz="2400" kern="1200" dirty="0" smtClean="0">
                <a:solidFill>
                  <a:srgbClr val="C00000"/>
                </a:solidFill>
                <a:latin typeface="+mj-lt"/>
                <a:ea typeface="+mn-ea"/>
                <a:cs typeface="+mn-cs"/>
              </a:defRPr>
            </a:lvl3pPr>
            <a:lvl4pPr marL="622300" indent="-177800" algn="l" rtl="0" eaLnBrk="1" fontAlgn="base" hangingPunct="1">
              <a:spcBef>
                <a:spcPts val="600"/>
              </a:spcBef>
              <a:spcAft>
                <a:spcPct val="0"/>
              </a:spcAft>
              <a:buClr>
                <a:srgbClr val="CF103A"/>
              </a:buClr>
              <a:buFont typeface="Arial" panose="020B0604020202020204" pitchFamily="34" charset="0"/>
              <a:buChar char="•"/>
              <a:defRPr lang="en-US" sz="2400" kern="1200" dirty="0" smtClean="0">
                <a:solidFill>
                  <a:srgbClr val="C00000"/>
                </a:solidFill>
                <a:latin typeface="+mj-lt"/>
                <a:ea typeface="+mn-ea"/>
                <a:cs typeface="+mn-cs"/>
              </a:defRPr>
            </a:lvl4pPr>
            <a:lvl5pPr marL="809625" indent="-180975" algn="l" rtl="0" eaLnBrk="1" fontAlgn="base" hangingPunct="1">
              <a:spcBef>
                <a:spcPts val="600"/>
              </a:spcBef>
              <a:spcAft>
                <a:spcPct val="0"/>
              </a:spcAft>
              <a:buClr>
                <a:srgbClr val="CF103A"/>
              </a:buClr>
              <a:buFont typeface="Times" charset="0"/>
              <a:buChar char="•"/>
              <a:defRPr lang="en-GB" sz="2400" kern="1200" dirty="0">
                <a:solidFill>
                  <a:srgbClr val="C00000"/>
                </a:solidFill>
                <a:latin typeface="+mj-lt"/>
                <a:ea typeface="+mn-ea"/>
                <a:cs typeface="+mn-cs"/>
              </a:defRPr>
            </a:lvl5pPr>
            <a:lvl6pPr marL="2166877" indent="-185457" algn="l" rtl="0" eaLnBrk="1" fontAlgn="base" hangingPunct="1">
              <a:spcBef>
                <a:spcPct val="40000"/>
              </a:spcBef>
              <a:spcAft>
                <a:spcPct val="0"/>
              </a:spcAft>
              <a:buClr>
                <a:srgbClr val="CF103A"/>
              </a:buClr>
              <a:buFont typeface="Times" charset="0"/>
              <a:buChar char="•"/>
              <a:defRPr>
                <a:solidFill>
                  <a:srgbClr val="002244"/>
                </a:solidFill>
                <a:latin typeface="+mn-lt"/>
                <a:ea typeface="+mn-ea"/>
              </a:defRPr>
            </a:lvl6pPr>
            <a:lvl7pPr marL="2623389" indent="-185457" algn="l" rtl="0" eaLnBrk="1" fontAlgn="base" hangingPunct="1">
              <a:spcBef>
                <a:spcPct val="40000"/>
              </a:spcBef>
              <a:spcAft>
                <a:spcPct val="0"/>
              </a:spcAft>
              <a:buClr>
                <a:srgbClr val="CF103A"/>
              </a:buClr>
              <a:buFont typeface="Times" charset="0"/>
              <a:buChar char="•"/>
              <a:defRPr>
                <a:solidFill>
                  <a:srgbClr val="002244"/>
                </a:solidFill>
                <a:latin typeface="+mn-lt"/>
                <a:ea typeface="+mn-ea"/>
              </a:defRPr>
            </a:lvl7pPr>
            <a:lvl8pPr marL="3079909" indent="-185457" algn="l" rtl="0" eaLnBrk="1" fontAlgn="base" hangingPunct="1">
              <a:spcBef>
                <a:spcPct val="40000"/>
              </a:spcBef>
              <a:spcAft>
                <a:spcPct val="0"/>
              </a:spcAft>
              <a:buClr>
                <a:srgbClr val="CF103A"/>
              </a:buClr>
              <a:buFont typeface="Times" charset="0"/>
              <a:buChar char="•"/>
              <a:defRPr>
                <a:solidFill>
                  <a:srgbClr val="002244"/>
                </a:solidFill>
                <a:latin typeface="+mn-lt"/>
                <a:ea typeface="+mn-ea"/>
              </a:defRPr>
            </a:lvl8pPr>
            <a:lvl9pPr marL="3536428" indent="-185457" algn="l" rtl="0" eaLnBrk="1" fontAlgn="base" hangingPunct="1">
              <a:spcBef>
                <a:spcPct val="40000"/>
              </a:spcBef>
              <a:spcAft>
                <a:spcPct val="0"/>
              </a:spcAft>
              <a:buClr>
                <a:srgbClr val="CF103A"/>
              </a:buClr>
              <a:buFont typeface="Times" charset="0"/>
              <a:buChar char="•"/>
              <a:defRPr>
                <a:solidFill>
                  <a:srgbClr val="002244"/>
                </a:solidFill>
                <a:latin typeface="+mn-lt"/>
                <a:ea typeface="+mn-ea"/>
              </a:defRPr>
            </a:lvl9pPr>
          </a:lstStyle>
          <a:p>
            <a:pPr defTabSz="914400"/>
            <a:r>
              <a:rPr lang="en-GB"/>
              <a:t>vSwarm-u allows simulation of containers with gem5</a:t>
            </a:r>
          </a:p>
          <a:p>
            <a:pPr defTabSz="914400"/>
            <a:endParaRPr lang="en-GB"/>
          </a:p>
        </p:txBody>
      </p:sp>
    </p:spTree>
    <p:extLst>
      <p:ext uri="{BB962C8B-B14F-4D97-AF65-F5344CB8AC3E}">
        <p14:creationId xmlns:p14="http://schemas.microsoft.com/office/powerpoint/2010/main" val="795437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20" name="Google Shape;120;p19"/>
          <p:cNvSpPr txBox="1">
            <a:spLocks noGrp="1"/>
          </p:cNvSpPr>
          <p:nvPr>
            <p:ph type="sldNum" sz="quarter" idx="10"/>
          </p:nvPr>
        </p:nvSpPr>
        <p:spPr/>
        <p:txBody>
          <a:bodyPr/>
          <a:lstStyle/>
          <a:p>
            <a:fld id="{00000000-1234-1234-1234-123412341234}" type="slidenum">
              <a:rPr lang="en-US"/>
              <a:pPr/>
              <a:t>7</a:t>
            </a:fld>
            <a:endParaRPr lang="en-US"/>
          </a:p>
        </p:txBody>
      </p:sp>
      <p:sp>
        <p:nvSpPr>
          <p:cNvPr id="118" name="Google Shape;118;p19"/>
          <p:cNvSpPr txBox="1">
            <a:spLocks noGrp="1"/>
          </p:cNvSpPr>
          <p:nvPr>
            <p:ph type="title"/>
          </p:nvPr>
        </p:nvSpPr>
        <p:spPr/>
        <p:txBody>
          <a:bodyPr/>
          <a:lstStyle/>
          <a:p>
            <a:r>
              <a:rPr lang="en-GB"/>
              <a:t>2. Challenge of Serverless Host Simulations</a:t>
            </a:r>
          </a:p>
        </p:txBody>
      </p:sp>
      <p:sp>
        <p:nvSpPr>
          <p:cNvPr id="4" name="Text Placeholder 3">
            <a:extLst>
              <a:ext uri="{FF2B5EF4-FFF2-40B4-BE49-F238E27FC236}">
                <a16:creationId xmlns:a16="http://schemas.microsoft.com/office/drawing/2014/main" id="{A6E9E0EA-09F5-4362-B473-B5C1BC966669}"/>
              </a:ext>
            </a:extLst>
          </p:cNvPr>
          <p:cNvSpPr>
            <a:spLocks noGrp="1"/>
          </p:cNvSpPr>
          <p:nvPr>
            <p:ph type="body" sz="quarter" idx="12"/>
          </p:nvPr>
        </p:nvSpPr>
        <p:spPr/>
        <p:txBody>
          <a:bodyPr/>
          <a:lstStyle/>
          <a:p>
            <a:r>
              <a:rPr lang="en-GB"/>
              <a:t>Representative infrastructure for detailed evaluation is required</a:t>
            </a:r>
          </a:p>
          <a:p>
            <a:endParaRPr lang="en-GB"/>
          </a:p>
        </p:txBody>
      </p:sp>
      <p:sp>
        <p:nvSpPr>
          <p:cNvPr id="6" name="Text Placeholder 5">
            <a:extLst>
              <a:ext uri="{FF2B5EF4-FFF2-40B4-BE49-F238E27FC236}">
                <a16:creationId xmlns:a16="http://schemas.microsoft.com/office/drawing/2014/main" id="{7ED57717-CAF7-453A-9C43-218922C3EB01}"/>
              </a:ext>
            </a:extLst>
          </p:cNvPr>
          <p:cNvSpPr>
            <a:spLocks noGrp="1"/>
          </p:cNvSpPr>
          <p:nvPr>
            <p:ph type="body" idx="1"/>
          </p:nvPr>
        </p:nvSpPr>
        <p:spPr/>
        <p:txBody>
          <a:bodyPr/>
          <a:lstStyle/>
          <a:p>
            <a:pPr algn="ctr"/>
            <a:r>
              <a:rPr lang="en-GB"/>
              <a:t>Conventional workloads</a:t>
            </a:r>
          </a:p>
        </p:txBody>
      </p:sp>
      <p:sp>
        <p:nvSpPr>
          <p:cNvPr id="5" name="Content Placeholder 4">
            <a:extLst>
              <a:ext uri="{FF2B5EF4-FFF2-40B4-BE49-F238E27FC236}">
                <a16:creationId xmlns:a16="http://schemas.microsoft.com/office/drawing/2014/main" id="{D375A42B-CAC0-464D-844D-A8DA6DDF02EB}"/>
              </a:ext>
            </a:extLst>
          </p:cNvPr>
          <p:cNvSpPr>
            <a:spLocks noGrp="1"/>
          </p:cNvSpPr>
          <p:nvPr>
            <p:ph sz="half" idx="2"/>
          </p:nvPr>
        </p:nvSpPr>
        <p:spPr>
          <a:xfrm>
            <a:off x="280524" y="3631052"/>
            <a:ext cx="5656659" cy="2757588"/>
          </a:xfrm>
        </p:spPr>
        <p:txBody>
          <a:bodyPr/>
          <a:lstStyle/>
          <a:p>
            <a:pPr marL="88900" lvl="1" indent="0">
              <a:buNone/>
            </a:pPr>
            <a:r>
              <a:rPr lang="en-GB" sz="1800"/>
              <a:t>Long execution times:</a:t>
            </a:r>
          </a:p>
          <a:p>
            <a:pPr lvl="1"/>
            <a:r>
              <a:rPr lang="en-GB" sz="1800"/>
              <a:t>Modelling only </a:t>
            </a:r>
            <a:r>
              <a:rPr lang="en-GB" sz="1800" b="1"/>
              <a:t>core components </a:t>
            </a:r>
            <a:r>
              <a:rPr lang="en-GB" sz="1800"/>
              <a:t>is sufficient</a:t>
            </a:r>
          </a:p>
          <a:p>
            <a:pPr lvl="2">
              <a:spcBef>
                <a:spcPts val="0"/>
              </a:spcBef>
            </a:pPr>
            <a:r>
              <a:rPr lang="en-GB" sz="1600"/>
              <a:t>CPU core and memory subsystem</a:t>
            </a:r>
          </a:p>
          <a:p>
            <a:pPr lvl="1"/>
            <a:r>
              <a:rPr lang="en-GB" sz="1800"/>
              <a:t>Long execution times eliminate side effects of simplified test environment.</a:t>
            </a:r>
          </a:p>
          <a:p>
            <a:pPr lvl="2">
              <a:spcBef>
                <a:spcPts val="0"/>
              </a:spcBef>
            </a:pPr>
            <a:r>
              <a:rPr lang="en-GB" sz="1600"/>
              <a:t>Simple script for starting the application is sufficient</a:t>
            </a:r>
          </a:p>
          <a:p>
            <a:pPr lvl="2">
              <a:spcBef>
                <a:spcPts val="0"/>
              </a:spcBef>
            </a:pPr>
            <a:r>
              <a:rPr lang="en-GB" sz="1600"/>
              <a:t>Taking the mean is representative</a:t>
            </a:r>
          </a:p>
          <a:p>
            <a:pPr lvl="2"/>
            <a:endParaRPr lang="en-GB"/>
          </a:p>
          <a:p>
            <a:pPr lvl="1"/>
            <a:endParaRPr lang="en-GB"/>
          </a:p>
        </p:txBody>
      </p:sp>
      <p:sp>
        <p:nvSpPr>
          <p:cNvPr id="2" name="Text Placeholder 1">
            <a:extLst>
              <a:ext uri="{FF2B5EF4-FFF2-40B4-BE49-F238E27FC236}">
                <a16:creationId xmlns:a16="http://schemas.microsoft.com/office/drawing/2014/main" id="{A58949B4-7423-4CAF-A0C2-47A194FC22F3}"/>
              </a:ext>
            </a:extLst>
          </p:cNvPr>
          <p:cNvSpPr>
            <a:spLocks noGrp="1"/>
          </p:cNvSpPr>
          <p:nvPr>
            <p:ph type="body" sz="quarter" idx="3"/>
          </p:nvPr>
        </p:nvSpPr>
        <p:spPr/>
        <p:txBody>
          <a:bodyPr/>
          <a:lstStyle/>
          <a:p>
            <a:pPr algn="ctr"/>
            <a:r>
              <a:rPr lang="en-GB"/>
              <a:t>Serverless workloads</a:t>
            </a:r>
          </a:p>
        </p:txBody>
      </p:sp>
      <p:sp>
        <p:nvSpPr>
          <p:cNvPr id="3" name="Content Placeholder 2">
            <a:extLst>
              <a:ext uri="{FF2B5EF4-FFF2-40B4-BE49-F238E27FC236}">
                <a16:creationId xmlns:a16="http://schemas.microsoft.com/office/drawing/2014/main" id="{A055E4EA-01E9-429F-A7D8-DEA70347CD15}"/>
              </a:ext>
            </a:extLst>
          </p:cNvPr>
          <p:cNvSpPr>
            <a:spLocks noGrp="1"/>
          </p:cNvSpPr>
          <p:nvPr>
            <p:ph sz="quarter" idx="4"/>
          </p:nvPr>
        </p:nvSpPr>
        <p:spPr>
          <a:xfrm>
            <a:off x="5912787" y="3631052"/>
            <a:ext cx="5946719" cy="2531593"/>
          </a:xfrm>
        </p:spPr>
        <p:txBody>
          <a:bodyPr/>
          <a:lstStyle/>
          <a:p>
            <a:pPr marL="88900" lvl="1" indent="0">
              <a:spcBef>
                <a:spcPts val="0"/>
              </a:spcBef>
              <a:buNone/>
            </a:pPr>
            <a:r>
              <a:rPr lang="en-GB" sz="1800"/>
              <a:t>Short execution times:</a:t>
            </a:r>
          </a:p>
          <a:p>
            <a:pPr lvl="1">
              <a:spcBef>
                <a:spcPts val="0"/>
              </a:spcBef>
            </a:pPr>
            <a:r>
              <a:rPr lang="en-GB" sz="1800"/>
              <a:t>Communication is significant of execution time</a:t>
            </a:r>
          </a:p>
          <a:p>
            <a:pPr lvl="2">
              <a:spcBef>
                <a:spcPts val="0"/>
              </a:spcBef>
            </a:pPr>
            <a:r>
              <a:rPr lang="en-GB" sz="1600"/>
              <a:t>affected by </a:t>
            </a:r>
            <a:r>
              <a:rPr lang="en-GB" sz="1600" b="1"/>
              <a:t>many</a:t>
            </a:r>
            <a:r>
              <a:rPr lang="en-GB" sz="1600"/>
              <a:t> </a:t>
            </a:r>
            <a:r>
              <a:rPr lang="en-GB" sz="1600" b="1"/>
              <a:t>components</a:t>
            </a:r>
          </a:p>
          <a:p>
            <a:pPr lvl="2">
              <a:spcBef>
                <a:spcPts val="0"/>
              </a:spcBef>
            </a:pPr>
            <a:r>
              <a:rPr lang="en-GB" sz="1600"/>
              <a:t>Other cores, network,…</a:t>
            </a:r>
          </a:p>
          <a:p>
            <a:pPr lvl="1">
              <a:spcBef>
                <a:spcPts val="0"/>
              </a:spcBef>
            </a:pPr>
            <a:r>
              <a:rPr lang="en-GB" sz="1800"/>
              <a:t>Require sophisticated test environment</a:t>
            </a:r>
          </a:p>
          <a:p>
            <a:pPr lvl="2">
              <a:spcBef>
                <a:spcPts val="0"/>
              </a:spcBef>
            </a:pPr>
            <a:r>
              <a:rPr lang="en-GB" sz="1600"/>
              <a:t>Isolation between client and server node</a:t>
            </a:r>
          </a:p>
          <a:p>
            <a:pPr lvl="2">
              <a:spcBef>
                <a:spcPts val="0"/>
              </a:spcBef>
            </a:pPr>
            <a:r>
              <a:rPr lang="en-GB" sz="1600"/>
              <a:t>Precise trigger points for taking measurements</a:t>
            </a:r>
          </a:p>
        </p:txBody>
      </p:sp>
      <p:sp>
        <p:nvSpPr>
          <p:cNvPr id="37" name="Google Shape;202;p24">
            <a:extLst>
              <a:ext uri="{FF2B5EF4-FFF2-40B4-BE49-F238E27FC236}">
                <a16:creationId xmlns:a16="http://schemas.microsoft.com/office/drawing/2014/main" id="{688ACAFD-1583-4ABF-85DD-7BF0BD87DB6E}"/>
              </a:ext>
            </a:extLst>
          </p:cNvPr>
          <p:cNvSpPr/>
          <p:nvPr/>
        </p:nvSpPr>
        <p:spPr>
          <a:xfrm>
            <a:off x="2400519" y="2573146"/>
            <a:ext cx="759973" cy="212089"/>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r>
              <a:rPr lang="en-US" sz="1200">
                <a:latin typeface="Times" panose="02020603050405020304" pitchFamily="18" charset="0"/>
                <a:cs typeface="Times" panose="02020603050405020304" pitchFamily="18" charset="0"/>
              </a:rPr>
              <a:t>LLC</a:t>
            </a:r>
          </a:p>
        </p:txBody>
      </p:sp>
      <p:sp>
        <p:nvSpPr>
          <p:cNvPr id="43" name="Google Shape;204;p24">
            <a:extLst>
              <a:ext uri="{FF2B5EF4-FFF2-40B4-BE49-F238E27FC236}">
                <a16:creationId xmlns:a16="http://schemas.microsoft.com/office/drawing/2014/main" id="{37195783-7917-4FA4-A898-8CA0528600E7}"/>
              </a:ext>
            </a:extLst>
          </p:cNvPr>
          <p:cNvSpPr/>
          <p:nvPr/>
        </p:nvSpPr>
        <p:spPr>
          <a:xfrm rot="-5400000">
            <a:off x="2485589" y="2419164"/>
            <a:ext cx="181531" cy="105503"/>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panose="02020603050405020304" pitchFamily="18" charset="0"/>
              <a:cs typeface="Times" panose="02020603050405020304" pitchFamily="18" charset="0"/>
            </a:endParaRPr>
          </a:p>
        </p:txBody>
      </p:sp>
      <p:sp>
        <p:nvSpPr>
          <p:cNvPr id="44" name="Google Shape;206;p24">
            <a:extLst>
              <a:ext uri="{FF2B5EF4-FFF2-40B4-BE49-F238E27FC236}">
                <a16:creationId xmlns:a16="http://schemas.microsoft.com/office/drawing/2014/main" id="{41145D31-0819-4CFF-AAEC-F52D68C7369A}"/>
              </a:ext>
            </a:extLst>
          </p:cNvPr>
          <p:cNvSpPr/>
          <p:nvPr/>
        </p:nvSpPr>
        <p:spPr>
          <a:xfrm rot="-5400000">
            <a:off x="2688164" y="2819450"/>
            <a:ext cx="173931" cy="105501"/>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panose="02020603050405020304" pitchFamily="18" charset="0"/>
              <a:cs typeface="Times" panose="02020603050405020304" pitchFamily="18" charset="0"/>
            </a:endParaRPr>
          </a:p>
        </p:txBody>
      </p:sp>
      <p:sp>
        <p:nvSpPr>
          <p:cNvPr id="45" name="Google Shape;204;p24">
            <a:extLst>
              <a:ext uri="{FF2B5EF4-FFF2-40B4-BE49-F238E27FC236}">
                <a16:creationId xmlns:a16="http://schemas.microsoft.com/office/drawing/2014/main" id="{F7817A1D-6827-49CA-9CD1-886493BF0FD6}"/>
              </a:ext>
            </a:extLst>
          </p:cNvPr>
          <p:cNvSpPr/>
          <p:nvPr/>
        </p:nvSpPr>
        <p:spPr>
          <a:xfrm rot="-5400000">
            <a:off x="2893806" y="2425787"/>
            <a:ext cx="180360" cy="105499"/>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panose="02020603050405020304" pitchFamily="18" charset="0"/>
              <a:cs typeface="Times" panose="02020603050405020304" pitchFamily="18" charset="0"/>
            </a:endParaRPr>
          </a:p>
        </p:txBody>
      </p:sp>
      <p:sp>
        <p:nvSpPr>
          <p:cNvPr id="46" name="Google Shape;202;p24">
            <a:extLst>
              <a:ext uri="{FF2B5EF4-FFF2-40B4-BE49-F238E27FC236}">
                <a16:creationId xmlns:a16="http://schemas.microsoft.com/office/drawing/2014/main" id="{83918B98-4953-4372-AB6F-88C5D387E036}"/>
              </a:ext>
            </a:extLst>
          </p:cNvPr>
          <p:cNvSpPr/>
          <p:nvPr/>
        </p:nvSpPr>
        <p:spPr>
          <a:xfrm>
            <a:off x="2815582" y="2189969"/>
            <a:ext cx="343743" cy="194037"/>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200">
                <a:latin typeface="Times" panose="02020603050405020304" pitchFamily="18" charset="0"/>
                <a:cs typeface="Times" panose="02020603050405020304" pitchFamily="18" charset="0"/>
              </a:rPr>
              <a:t>D-$</a:t>
            </a:r>
          </a:p>
        </p:txBody>
      </p:sp>
      <p:sp>
        <p:nvSpPr>
          <p:cNvPr id="47" name="Google Shape;202;p24">
            <a:extLst>
              <a:ext uri="{FF2B5EF4-FFF2-40B4-BE49-F238E27FC236}">
                <a16:creationId xmlns:a16="http://schemas.microsoft.com/office/drawing/2014/main" id="{EE413997-1A80-42C7-8696-F2724FEBEE0E}"/>
              </a:ext>
            </a:extLst>
          </p:cNvPr>
          <p:cNvSpPr/>
          <p:nvPr/>
        </p:nvSpPr>
        <p:spPr>
          <a:xfrm>
            <a:off x="2404482" y="2193338"/>
            <a:ext cx="343743" cy="191091"/>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r>
              <a:rPr lang="en-US" sz="1200">
                <a:latin typeface="Times" panose="02020603050405020304" pitchFamily="18" charset="0"/>
                <a:cs typeface="Times" panose="02020603050405020304" pitchFamily="18" charset="0"/>
              </a:rPr>
              <a:t>I-$</a:t>
            </a:r>
          </a:p>
        </p:txBody>
      </p:sp>
      <p:sp>
        <p:nvSpPr>
          <p:cNvPr id="27" name="Google Shape;202;p24">
            <a:extLst>
              <a:ext uri="{FF2B5EF4-FFF2-40B4-BE49-F238E27FC236}">
                <a16:creationId xmlns:a16="http://schemas.microsoft.com/office/drawing/2014/main" id="{582025A1-E48A-6D83-76C5-24745C183EAC}"/>
              </a:ext>
            </a:extLst>
          </p:cNvPr>
          <p:cNvSpPr/>
          <p:nvPr/>
        </p:nvSpPr>
        <p:spPr>
          <a:xfrm>
            <a:off x="2400130" y="2953682"/>
            <a:ext cx="759973" cy="280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r>
              <a:rPr lang="en-US" sz="1400">
                <a:latin typeface="Times" panose="02020603050405020304" pitchFamily="18" charset="0"/>
                <a:cs typeface="Times" panose="02020603050405020304" pitchFamily="18" charset="0"/>
              </a:rPr>
              <a:t>Memory</a:t>
            </a:r>
          </a:p>
        </p:txBody>
      </p:sp>
      <p:sp>
        <p:nvSpPr>
          <p:cNvPr id="28" name="Google Shape;202;p24">
            <a:extLst>
              <a:ext uri="{FF2B5EF4-FFF2-40B4-BE49-F238E27FC236}">
                <a16:creationId xmlns:a16="http://schemas.microsoft.com/office/drawing/2014/main" id="{2555188E-8156-3CAE-EDC7-2C043D673AA9}"/>
              </a:ext>
            </a:extLst>
          </p:cNvPr>
          <p:cNvSpPr/>
          <p:nvPr/>
        </p:nvSpPr>
        <p:spPr>
          <a:xfrm>
            <a:off x="2404526" y="1619957"/>
            <a:ext cx="755577" cy="57380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Times" panose="02020603050405020304" pitchFamily="18" charset="0"/>
                <a:cs typeface="Times" panose="02020603050405020304" pitchFamily="18" charset="0"/>
              </a:rPr>
              <a:t>Core</a:t>
            </a:r>
          </a:p>
        </p:txBody>
      </p:sp>
      <p:sp>
        <p:nvSpPr>
          <p:cNvPr id="48" name="Google Shape;387;p35">
            <a:extLst>
              <a:ext uri="{FF2B5EF4-FFF2-40B4-BE49-F238E27FC236}">
                <a16:creationId xmlns:a16="http://schemas.microsoft.com/office/drawing/2014/main" id="{8532D6FF-30C7-4E9A-86E8-05C4A511D7D6}"/>
              </a:ext>
            </a:extLst>
          </p:cNvPr>
          <p:cNvSpPr/>
          <p:nvPr/>
        </p:nvSpPr>
        <p:spPr>
          <a:xfrm>
            <a:off x="2467067" y="1757068"/>
            <a:ext cx="629779" cy="292038"/>
          </a:xfrm>
          <a:prstGeom prst="rect">
            <a:avLst/>
          </a:prstGeom>
          <a:solidFill>
            <a:srgbClr val="57A64A"/>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sz="1600">
                <a:latin typeface="Times" panose="02020603050405020304" pitchFamily="18" charset="0"/>
                <a:cs typeface="Times" panose="02020603050405020304" pitchFamily="18" charset="0"/>
              </a:rPr>
              <a:t>App</a:t>
            </a:r>
            <a:endParaRPr sz="1600">
              <a:latin typeface="Times" panose="02020603050405020304" pitchFamily="18" charset="0"/>
              <a:cs typeface="Times" panose="02020603050405020304" pitchFamily="18" charset="0"/>
            </a:endParaRPr>
          </a:p>
        </p:txBody>
      </p:sp>
      <p:sp>
        <p:nvSpPr>
          <p:cNvPr id="7" name="Footer Placeholder 6">
            <a:extLst>
              <a:ext uri="{FF2B5EF4-FFF2-40B4-BE49-F238E27FC236}">
                <a16:creationId xmlns:a16="http://schemas.microsoft.com/office/drawing/2014/main" id="{10EE3A00-7146-867C-8E68-4D0290EC7C73}"/>
              </a:ext>
            </a:extLst>
          </p:cNvPr>
          <p:cNvSpPr>
            <a:spLocks noGrp="1"/>
          </p:cNvSpPr>
          <p:nvPr>
            <p:ph type="ftr" sz="quarter" idx="13"/>
          </p:nvPr>
        </p:nvSpPr>
        <p:spPr/>
        <p:txBody>
          <a:bodyPr/>
          <a:lstStyle/>
          <a:p>
            <a:pPr algn="l"/>
            <a:r>
              <a:rPr lang="en-GB"/>
              <a:t>vSwarm-u: Microarchitectual Research for Serverless</a:t>
            </a:r>
          </a:p>
        </p:txBody>
      </p:sp>
      <p:sp>
        <p:nvSpPr>
          <p:cNvPr id="60" name="Rectangle 59">
            <a:extLst>
              <a:ext uri="{FF2B5EF4-FFF2-40B4-BE49-F238E27FC236}">
                <a16:creationId xmlns:a16="http://schemas.microsoft.com/office/drawing/2014/main" id="{7A46A2A1-CFB4-DEF8-4CD8-416D01FBB550}"/>
              </a:ext>
            </a:extLst>
          </p:cNvPr>
          <p:cNvSpPr/>
          <p:nvPr/>
        </p:nvSpPr>
        <p:spPr bwMode="auto">
          <a:xfrm>
            <a:off x="9031510" y="1508760"/>
            <a:ext cx="2255404" cy="1981200"/>
          </a:xfrm>
          <a:prstGeom prst="rect">
            <a:avLst/>
          </a:prstGeom>
          <a:solidFill>
            <a:schemeClr val="accent1">
              <a:alpha val="0"/>
            </a:schemeClr>
          </a:solidFill>
          <a:ln w="25400">
            <a:solidFill>
              <a:schemeClr val="accent1">
                <a:alpha val="46000"/>
              </a:schemeClr>
            </a:solidFill>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0">
            <a:scrgbClr r="0" g="0" b="0"/>
          </a:lnRef>
          <a:fillRef idx="0">
            <a:scrgbClr r="0" g="0" b="0"/>
          </a:fillRef>
          <a:effectRef idx="0">
            <a:scrgbClr r="0" g="0" b="0"/>
          </a:effectRef>
          <a:fontRef idx="minor">
            <a:schemeClr val="lt1"/>
          </a:fontRef>
        </p:style>
        <p:txBody>
          <a:bodyPr vert="vert"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b="0" i="0" u="none" strike="noStrike" cap="none" normalizeH="0" baseline="0">
                <a:ln>
                  <a:noFill/>
                </a:ln>
                <a:solidFill>
                  <a:schemeClr val="accent5">
                    <a:lumMod val="50000"/>
                  </a:schemeClr>
                </a:solidFill>
                <a:effectLst/>
                <a:latin typeface="Times" charset="0"/>
                <a:ea typeface="ＭＳ Ｐゴシック" charset="0"/>
              </a:rPr>
              <a:t>Server</a:t>
            </a:r>
          </a:p>
        </p:txBody>
      </p:sp>
      <p:sp>
        <p:nvSpPr>
          <p:cNvPr id="64" name="Google Shape;384;p35">
            <a:extLst>
              <a:ext uri="{FF2B5EF4-FFF2-40B4-BE49-F238E27FC236}">
                <a16:creationId xmlns:a16="http://schemas.microsoft.com/office/drawing/2014/main" id="{F8ACD5D1-A786-4683-E600-E72842A5414B}"/>
              </a:ext>
            </a:extLst>
          </p:cNvPr>
          <p:cNvSpPr/>
          <p:nvPr/>
        </p:nvSpPr>
        <p:spPr>
          <a:xfrm>
            <a:off x="10412154" y="2945341"/>
            <a:ext cx="310400" cy="280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r>
              <a:rPr lang="en-US" sz="933"/>
              <a:t>NIC</a:t>
            </a:r>
            <a:endParaRPr sz="933"/>
          </a:p>
        </p:txBody>
      </p:sp>
      <p:sp>
        <p:nvSpPr>
          <p:cNvPr id="66" name="Google Shape;202;p24">
            <a:extLst>
              <a:ext uri="{FF2B5EF4-FFF2-40B4-BE49-F238E27FC236}">
                <a16:creationId xmlns:a16="http://schemas.microsoft.com/office/drawing/2014/main" id="{621721E9-8986-4C2B-5993-2B7D80263473}"/>
              </a:ext>
            </a:extLst>
          </p:cNvPr>
          <p:cNvSpPr/>
          <p:nvPr/>
        </p:nvSpPr>
        <p:spPr>
          <a:xfrm>
            <a:off x="9141592" y="2557275"/>
            <a:ext cx="1580962" cy="192664"/>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r>
              <a:rPr lang="en-US" sz="1200">
                <a:latin typeface="Times" panose="02020603050405020304" pitchFamily="18" charset="0"/>
                <a:cs typeface="Times" panose="02020603050405020304" pitchFamily="18" charset="0"/>
              </a:rPr>
              <a:t>LLC</a:t>
            </a:r>
          </a:p>
        </p:txBody>
      </p:sp>
      <p:sp>
        <p:nvSpPr>
          <p:cNvPr id="74" name="Google Shape;204;p24">
            <a:extLst>
              <a:ext uri="{FF2B5EF4-FFF2-40B4-BE49-F238E27FC236}">
                <a16:creationId xmlns:a16="http://schemas.microsoft.com/office/drawing/2014/main" id="{1EE458F4-5101-F23F-243F-B96E1B07CF5C}"/>
              </a:ext>
            </a:extLst>
          </p:cNvPr>
          <p:cNvSpPr/>
          <p:nvPr/>
        </p:nvSpPr>
        <p:spPr>
          <a:xfrm rot="-5400000">
            <a:off x="9226662" y="2403292"/>
            <a:ext cx="181531" cy="105503"/>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panose="02020603050405020304" pitchFamily="18" charset="0"/>
              <a:cs typeface="Times" panose="02020603050405020304" pitchFamily="18" charset="0"/>
            </a:endParaRPr>
          </a:p>
        </p:txBody>
      </p:sp>
      <p:sp>
        <p:nvSpPr>
          <p:cNvPr id="75" name="Google Shape;206;p24">
            <a:extLst>
              <a:ext uri="{FF2B5EF4-FFF2-40B4-BE49-F238E27FC236}">
                <a16:creationId xmlns:a16="http://schemas.microsoft.com/office/drawing/2014/main" id="{FA08DCD8-B995-5D95-5857-9EE471FDB6D1}"/>
              </a:ext>
            </a:extLst>
          </p:cNvPr>
          <p:cNvSpPr/>
          <p:nvPr/>
        </p:nvSpPr>
        <p:spPr>
          <a:xfrm rot="-5400000">
            <a:off x="9669959" y="2803577"/>
            <a:ext cx="173931" cy="105501"/>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panose="02020603050405020304" pitchFamily="18" charset="0"/>
              <a:cs typeface="Times" panose="02020603050405020304" pitchFamily="18" charset="0"/>
            </a:endParaRPr>
          </a:p>
        </p:txBody>
      </p:sp>
      <p:sp>
        <p:nvSpPr>
          <p:cNvPr id="76" name="Google Shape;204;p24">
            <a:extLst>
              <a:ext uri="{FF2B5EF4-FFF2-40B4-BE49-F238E27FC236}">
                <a16:creationId xmlns:a16="http://schemas.microsoft.com/office/drawing/2014/main" id="{A07292C1-BBE6-FF55-3614-2D3037CD7C37}"/>
              </a:ext>
            </a:extLst>
          </p:cNvPr>
          <p:cNvSpPr/>
          <p:nvPr/>
        </p:nvSpPr>
        <p:spPr>
          <a:xfrm rot="-5400000">
            <a:off x="9634879" y="2409915"/>
            <a:ext cx="180360" cy="105499"/>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panose="02020603050405020304" pitchFamily="18" charset="0"/>
              <a:cs typeface="Times" panose="02020603050405020304" pitchFamily="18" charset="0"/>
            </a:endParaRPr>
          </a:p>
        </p:txBody>
      </p:sp>
      <p:sp>
        <p:nvSpPr>
          <p:cNvPr id="77" name="Google Shape;202;p24">
            <a:extLst>
              <a:ext uri="{FF2B5EF4-FFF2-40B4-BE49-F238E27FC236}">
                <a16:creationId xmlns:a16="http://schemas.microsoft.com/office/drawing/2014/main" id="{92CFF448-49AC-2378-4804-4406B7803F20}"/>
              </a:ext>
            </a:extLst>
          </p:cNvPr>
          <p:cNvSpPr/>
          <p:nvPr/>
        </p:nvSpPr>
        <p:spPr>
          <a:xfrm>
            <a:off x="9556655" y="2174097"/>
            <a:ext cx="343743" cy="194037"/>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200">
                <a:latin typeface="Times" panose="02020603050405020304" pitchFamily="18" charset="0"/>
                <a:cs typeface="Times" panose="02020603050405020304" pitchFamily="18" charset="0"/>
              </a:rPr>
              <a:t>D-$</a:t>
            </a:r>
          </a:p>
        </p:txBody>
      </p:sp>
      <p:sp>
        <p:nvSpPr>
          <p:cNvPr id="78" name="Google Shape;202;p24">
            <a:extLst>
              <a:ext uri="{FF2B5EF4-FFF2-40B4-BE49-F238E27FC236}">
                <a16:creationId xmlns:a16="http://schemas.microsoft.com/office/drawing/2014/main" id="{564BFC97-9A35-70D6-805D-B4120BCFB07E}"/>
              </a:ext>
            </a:extLst>
          </p:cNvPr>
          <p:cNvSpPr/>
          <p:nvPr/>
        </p:nvSpPr>
        <p:spPr>
          <a:xfrm>
            <a:off x="9145555" y="2177466"/>
            <a:ext cx="343743" cy="191091"/>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r>
              <a:rPr lang="en-US" sz="1200">
                <a:latin typeface="Times" panose="02020603050405020304" pitchFamily="18" charset="0"/>
                <a:cs typeface="Times" panose="02020603050405020304" pitchFamily="18" charset="0"/>
              </a:rPr>
              <a:t>I-$</a:t>
            </a:r>
          </a:p>
        </p:txBody>
      </p:sp>
      <p:sp>
        <p:nvSpPr>
          <p:cNvPr id="79" name="Google Shape;202;p24">
            <a:extLst>
              <a:ext uri="{FF2B5EF4-FFF2-40B4-BE49-F238E27FC236}">
                <a16:creationId xmlns:a16="http://schemas.microsoft.com/office/drawing/2014/main" id="{07C6C970-281A-1AAA-5C42-7B83FE01ECB0}"/>
              </a:ext>
            </a:extLst>
          </p:cNvPr>
          <p:cNvSpPr/>
          <p:nvPr/>
        </p:nvSpPr>
        <p:spPr>
          <a:xfrm>
            <a:off x="9141203" y="2937810"/>
            <a:ext cx="1170251" cy="280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r>
              <a:rPr lang="en-US" sz="1200">
                <a:latin typeface="Times" panose="02020603050405020304" pitchFamily="18" charset="0"/>
                <a:cs typeface="Times" panose="02020603050405020304" pitchFamily="18" charset="0"/>
              </a:rPr>
              <a:t>Memory</a:t>
            </a:r>
          </a:p>
        </p:txBody>
      </p:sp>
      <p:sp>
        <p:nvSpPr>
          <p:cNvPr id="80" name="Google Shape;202;p24">
            <a:extLst>
              <a:ext uri="{FF2B5EF4-FFF2-40B4-BE49-F238E27FC236}">
                <a16:creationId xmlns:a16="http://schemas.microsoft.com/office/drawing/2014/main" id="{930F666F-12AF-8EB0-F4F7-1C9ABB67385F}"/>
              </a:ext>
            </a:extLst>
          </p:cNvPr>
          <p:cNvSpPr/>
          <p:nvPr/>
        </p:nvSpPr>
        <p:spPr>
          <a:xfrm>
            <a:off x="9145599" y="1604085"/>
            <a:ext cx="755577" cy="57380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Times" panose="02020603050405020304" pitchFamily="18" charset="0"/>
                <a:cs typeface="Times" panose="02020603050405020304" pitchFamily="18" charset="0"/>
              </a:rPr>
              <a:t>Core</a:t>
            </a:r>
          </a:p>
        </p:txBody>
      </p:sp>
      <p:sp>
        <p:nvSpPr>
          <p:cNvPr id="81" name="Google Shape;204;p24">
            <a:extLst>
              <a:ext uri="{FF2B5EF4-FFF2-40B4-BE49-F238E27FC236}">
                <a16:creationId xmlns:a16="http://schemas.microsoft.com/office/drawing/2014/main" id="{574D479C-D2E1-4783-7686-8E90F0C2FD57}"/>
              </a:ext>
            </a:extLst>
          </p:cNvPr>
          <p:cNvSpPr/>
          <p:nvPr/>
        </p:nvSpPr>
        <p:spPr>
          <a:xfrm rot="-5400000">
            <a:off x="10048818" y="2402689"/>
            <a:ext cx="181531" cy="105503"/>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panose="02020603050405020304" pitchFamily="18" charset="0"/>
              <a:cs typeface="Times" panose="02020603050405020304" pitchFamily="18" charset="0"/>
            </a:endParaRPr>
          </a:p>
        </p:txBody>
      </p:sp>
      <p:sp>
        <p:nvSpPr>
          <p:cNvPr id="82" name="Google Shape;204;p24">
            <a:extLst>
              <a:ext uri="{FF2B5EF4-FFF2-40B4-BE49-F238E27FC236}">
                <a16:creationId xmlns:a16="http://schemas.microsoft.com/office/drawing/2014/main" id="{FB147905-6571-4A7F-B80F-FBCA718C2C78}"/>
              </a:ext>
            </a:extLst>
          </p:cNvPr>
          <p:cNvSpPr/>
          <p:nvPr/>
        </p:nvSpPr>
        <p:spPr>
          <a:xfrm rot="-5400000">
            <a:off x="10457035" y="2409312"/>
            <a:ext cx="180360" cy="105499"/>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panose="02020603050405020304" pitchFamily="18" charset="0"/>
              <a:cs typeface="Times" panose="02020603050405020304" pitchFamily="18" charset="0"/>
            </a:endParaRPr>
          </a:p>
        </p:txBody>
      </p:sp>
      <p:sp>
        <p:nvSpPr>
          <p:cNvPr id="83" name="Google Shape;202;p24">
            <a:extLst>
              <a:ext uri="{FF2B5EF4-FFF2-40B4-BE49-F238E27FC236}">
                <a16:creationId xmlns:a16="http://schemas.microsoft.com/office/drawing/2014/main" id="{E26ECCDD-48B0-0376-55A5-F77F9C246BF6}"/>
              </a:ext>
            </a:extLst>
          </p:cNvPr>
          <p:cNvSpPr/>
          <p:nvPr/>
        </p:nvSpPr>
        <p:spPr>
          <a:xfrm>
            <a:off x="10378811" y="2173494"/>
            <a:ext cx="343743" cy="194037"/>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200">
                <a:latin typeface="Times" panose="02020603050405020304" pitchFamily="18" charset="0"/>
                <a:cs typeface="Times" panose="02020603050405020304" pitchFamily="18" charset="0"/>
              </a:rPr>
              <a:t>D-$</a:t>
            </a:r>
          </a:p>
        </p:txBody>
      </p:sp>
      <p:sp>
        <p:nvSpPr>
          <p:cNvPr id="84" name="Google Shape;202;p24">
            <a:extLst>
              <a:ext uri="{FF2B5EF4-FFF2-40B4-BE49-F238E27FC236}">
                <a16:creationId xmlns:a16="http://schemas.microsoft.com/office/drawing/2014/main" id="{80896116-342A-131E-E5F5-5891C3D7B891}"/>
              </a:ext>
            </a:extLst>
          </p:cNvPr>
          <p:cNvSpPr/>
          <p:nvPr/>
        </p:nvSpPr>
        <p:spPr>
          <a:xfrm>
            <a:off x="9967711" y="2176863"/>
            <a:ext cx="343743" cy="191091"/>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r>
              <a:rPr lang="en-US" sz="1200">
                <a:latin typeface="Times" panose="02020603050405020304" pitchFamily="18" charset="0"/>
                <a:cs typeface="Times" panose="02020603050405020304" pitchFamily="18" charset="0"/>
              </a:rPr>
              <a:t>I-$</a:t>
            </a:r>
          </a:p>
        </p:txBody>
      </p:sp>
      <p:sp>
        <p:nvSpPr>
          <p:cNvPr id="85" name="Google Shape;202;p24">
            <a:extLst>
              <a:ext uri="{FF2B5EF4-FFF2-40B4-BE49-F238E27FC236}">
                <a16:creationId xmlns:a16="http://schemas.microsoft.com/office/drawing/2014/main" id="{0D884711-229C-93A3-5C22-802636F55CA5}"/>
              </a:ext>
            </a:extLst>
          </p:cNvPr>
          <p:cNvSpPr/>
          <p:nvPr/>
        </p:nvSpPr>
        <p:spPr>
          <a:xfrm>
            <a:off x="9967755" y="1603482"/>
            <a:ext cx="755577" cy="57380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a:latin typeface="Times" panose="02020603050405020304" pitchFamily="18" charset="0"/>
                <a:cs typeface="Times" panose="02020603050405020304" pitchFamily="18" charset="0"/>
              </a:rPr>
              <a:t>Core n</a:t>
            </a:r>
          </a:p>
        </p:txBody>
      </p:sp>
      <p:sp>
        <p:nvSpPr>
          <p:cNvPr id="91" name="Rectangle 90">
            <a:extLst>
              <a:ext uri="{FF2B5EF4-FFF2-40B4-BE49-F238E27FC236}">
                <a16:creationId xmlns:a16="http://schemas.microsoft.com/office/drawing/2014/main" id="{A5F4E7A9-F94E-28EB-D9EE-19D269B3620E}"/>
              </a:ext>
            </a:extLst>
          </p:cNvPr>
          <p:cNvSpPr/>
          <p:nvPr/>
        </p:nvSpPr>
        <p:spPr bwMode="auto">
          <a:xfrm>
            <a:off x="6653165" y="1508760"/>
            <a:ext cx="1580962" cy="1981200"/>
          </a:xfrm>
          <a:prstGeom prst="rect">
            <a:avLst/>
          </a:prstGeom>
          <a:solidFill>
            <a:schemeClr val="accent6">
              <a:alpha val="0"/>
            </a:schemeClr>
          </a:solidFill>
          <a:ln w="25400">
            <a:solidFill>
              <a:schemeClr val="accent6">
                <a:alpha val="48000"/>
              </a:schemeClr>
            </a:solidFill>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0">
            <a:scrgbClr r="0" g="0" b="0"/>
          </a:lnRef>
          <a:fillRef idx="0">
            <a:scrgbClr r="0" g="0" b="0"/>
          </a:fillRef>
          <a:effectRef idx="0">
            <a:scrgbClr r="0" g="0" b="0"/>
          </a:effectRef>
          <a:fontRef idx="minor">
            <a:schemeClr val="lt1"/>
          </a:fontRef>
        </p:style>
        <p:txBody>
          <a:bodyPr vert="vert270"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a:solidFill>
                  <a:schemeClr val="accent6">
                    <a:lumMod val="75000"/>
                  </a:schemeClr>
                </a:solidFill>
                <a:latin typeface="Times" charset="0"/>
                <a:ea typeface="ＭＳ Ｐゴシック" charset="0"/>
              </a:rPr>
              <a:t>Client</a:t>
            </a:r>
            <a:endParaRPr kumimoji="0" lang="en-GB" b="0" i="0" u="none" strike="noStrike" cap="none" normalizeH="0" baseline="0">
              <a:ln>
                <a:noFill/>
              </a:ln>
              <a:solidFill>
                <a:schemeClr val="accent6">
                  <a:lumMod val="75000"/>
                </a:schemeClr>
              </a:solidFill>
              <a:effectLst/>
              <a:latin typeface="Times" charset="0"/>
              <a:ea typeface="ＭＳ Ｐゴシック" charset="0"/>
            </a:endParaRPr>
          </a:p>
        </p:txBody>
      </p:sp>
      <p:sp>
        <p:nvSpPr>
          <p:cNvPr id="92" name="Rectangle 91">
            <a:extLst>
              <a:ext uri="{FF2B5EF4-FFF2-40B4-BE49-F238E27FC236}">
                <a16:creationId xmlns:a16="http://schemas.microsoft.com/office/drawing/2014/main" id="{3B256007-9D96-7D23-B94F-CA5D27C7995D}"/>
              </a:ext>
            </a:extLst>
          </p:cNvPr>
          <p:cNvSpPr/>
          <p:nvPr/>
        </p:nvSpPr>
        <p:spPr bwMode="auto">
          <a:xfrm>
            <a:off x="9295580" y="1678021"/>
            <a:ext cx="461344" cy="454359"/>
          </a:xfrm>
          <a:prstGeom prst="rect">
            <a:avLst/>
          </a:prstGeom>
          <a:solidFill>
            <a:schemeClr val="accent1">
              <a:lumMod val="75000"/>
            </a:schemeClr>
          </a:solidFill>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i="1">
                <a:solidFill>
                  <a:schemeClr val="tx1"/>
                </a:solidFill>
                <a:latin typeface="Consolas" panose="020B0609020204030204" pitchFamily="49" charset="0"/>
                <a:ea typeface="ＭＳ Ｐゴシック" charset="0"/>
              </a:rPr>
              <a:t>f</a:t>
            </a:r>
            <a:endParaRPr kumimoji="0" lang="en-GB" b="0" i="1" u="none" strike="noStrike" cap="none" normalizeH="0" baseline="0">
              <a:ln>
                <a:noFill/>
              </a:ln>
              <a:solidFill>
                <a:schemeClr val="tx1"/>
              </a:solidFill>
              <a:effectLst/>
              <a:latin typeface="Consolas" panose="020B0609020204030204" pitchFamily="49" charset="0"/>
              <a:ea typeface="ＭＳ Ｐゴシック" charset="0"/>
            </a:endParaRPr>
          </a:p>
        </p:txBody>
      </p:sp>
      <p:sp>
        <p:nvSpPr>
          <p:cNvPr id="93" name="Google Shape;202;p24">
            <a:extLst>
              <a:ext uri="{FF2B5EF4-FFF2-40B4-BE49-F238E27FC236}">
                <a16:creationId xmlns:a16="http://schemas.microsoft.com/office/drawing/2014/main" id="{589CB77D-6D22-A75A-5512-E6C3ECBF1F70}"/>
              </a:ext>
            </a:extLst>
          </p:cNvPr>
          <p:cNvSpPr/>
          <p:nvPr/>
        </p:nvSpPr>
        <p:spPr>
          <a:xfrm>
            <a:off x="7123637" y="1807870"/>
            <a:ext cx="848998" cy="604814"/>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a:latin typeface="Times" panose="02020603050405020304" pitchFamily="18" charset="0"/>
                <a:cs typeface="Times" panose="02020603050405020304" pitchFamily="18" charset="0"/>
              </a:rPr>
              <a:t>Core</a:t>
            </a:r>
          </a:p>
        </p:txBody>
      </p:sp>
      <p:sp>
        <p:nvSpPr>
          <p:cNvPr id="94" name="Google Shape;383;p35">
            <a:extLst>
              <a:ext uri="{FF2B5EF4-FFF2-40B4-BE49-F238E27FC236}">
                <a16:creationId xmlns:a16="http://schemas.microsoft.com/office/drawing/2014/main" id="{1C3F6FE3-CB77-9EA1-F5BE-DB891C647303}"/>
              </a:ext>
            </a:extLst>
          </p:cNvPr>
          <p:cNvSpPr/>
          <p:nvPr/>
        </p:nvSpPr>
        <p:spPr>
          <a:xfrm>
            <a:off x="7676574" y="3057832"/>
            <a:ext cx="204419" cy="212089"/>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r>
              <a:rPr lang="en-US" sz="800">
                <a:latin typeface="Times" panose="02020603050405020304" pitchFamily="18" charset="0"/>
                <a:cs typeface="Times" panose="02020603050405020304" pitchFamily="18" charset="0"/>
              </a:rPr>
              <a:t>NIC</a:t>
            </a:r>
            <a:endParaRPr sz="800">
              <a:latin typeface="Times" panose="02020603050405020304" pitchFamily="18" charset="0"/>
              <a:cs typeface="Times" panose="02020603050405020304" pitchFamily="18" charset="0"/>
            </a:endParaRPr>
          </a:p>
        </p:txBody>
      </p:sp>
      <p:cxnSp>
        <p:nvCxnSpPr>
          <p:cNvPr id="95" name="Google Shape;385;p35">
            <a:extLst>
              <a:ext uri="{FF2B5EF4-FFF2-40B4-BE49-F238E27FC236}">
                <a16:creationId xmlns:a16="http://schemas.microsoft.com/office/drawing/2014/main" id="{79F1825A-C604-DC1D-AB38-454D4A9A0EBD}"/>
              </a:ext>
            </a:extLst>
          </p:cNvPr>
          <p:cNvCxnSpPr>
            <a:cxnSpLocks/>
            <a:stCxn id="94" idx="2"/>
            <a:endCxn id="64" idx="2"/>
          </p:cNvCxnSpPr>
          <p:nvPr/>
        </p:nvCxnSpPr>
        <p:spPr>
          <a:xfrm rot="5400000" flipH="1" flipV="1">
            <a:off x="9150979" y="1853546"/>
            <a:ext cx="44180" cy="2788570"/>
          </a:xfrm>
          <a:prstGeom prst="bentConnector3">
            <a:avLst>
              <a:gd name="adj1" fmla="val -221754"/>
            </a:avLst>
          </a:prstGeom>
          <a:noFill/>
          <a:ln w="28575" cap="flat" cmpd="sng">
            <a:solidFill>
              <a:schemeClr val="bg1">
                <a:lumMod val="50000"/>
              </a:schemeClr>
            </a:solidFill>
            <a:prstDash val="solid"/>
            <a:round/>
            <a:headEnd type="diamond" w="med" len="med"/>
            <a:tailEnd type="diamond" w="med" len="med"/>
          </a:ln>
        </p:spPr>
      </p:cxnSp>
      <p:sp>
        <p:nvSpPr>
          <p:cNvPr id="96" name="Google Shape;386;p35">
            <a:extLst>
              <a:ext uri="{FF2B5EF4-FFF2-40B4-BE49-F238E27FC236}">
                <a16:creationId xmlns:a16="http://schemas.microsoft.com/office/drawing/2014/main" id="{175E93B4-06E3-8CCF-AB44-24FF71333A9D}"/>
              </a:ext>
            </a:extLst>
          </p:cNvPr>
          <p:cNvSpPr/>
          <p:nvPr/>
        </p:nvSpPr>
        <p:spPr>
          <a:xfrm>
            <a:off x="8336418" y="3290753"/>
            <a:ext cx="592800" cy="143605"/>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r>
              <a:rPr lang="en-US" sz="1000">
                <a:latin typeface="Times" panose="02020603050405020304" pitchFamily="18" charset="0"/>
                <a:cs typeface="Times" panose="02020603050405020304" pitchFamily="18" charset="0"/>
              </a:rPr>
              <a:t>Ethernet</a:t>
            </a:r>
            <a:endParaRPr sz="1000">
              <a:latin typeface="Times" panose="02020603050405020304" pitchFamily="18" charset="0"/>
              <a:cs typeface="Times" panose="02020603050405020304" pitchFamily="18" charset="0"/>
            </a:endParaRPr>
          </a:p>
        </p:txBody>
      </p:sp>
      <p:cxnSp>
        <p:nvCxnSpPr>
          <p:cNvPr id="97" name="Google Shape;388;p35">
            <a:extLst>
              <a:ext uri="{FF2B5EF4-FFF2-40B4-BE49-F238E27FC236}">
                <a16:creationId xmlns:a16="http://schemas.microsoft.com/office/drawing/2014/main" id="{39670000-0F54-884D-4D6A-CA094AC1C22F}"/>
              </a:ext>
            </a:extLst>
          </p:cNvPr>
          <p:cNvCxnSpPr>
            <a:cxnSpLocks/>
            <a:stCxn id="98" idx="3"/>
            <a:endCxn id="92" idx="1"/>
          </p:cNvCxnSpPr>
          <p:nvPr/>
        </p:nvCxnSpPr>
        <p:spPr>
          <a:xfrm flipV="1">
            <a:off x="7894659" y="1905201"/>
            <a:ext cx="1400921" cy="200866"/>
          </a:xfrm>
          <a:prstGeom prst="bentConnector3">
            <a:avLst>
              <a:gd name="adj1" fmla="val 50000"/>
            </a:avLst>
          </a:prstGeom>
          <a:ln w="19050" cap="flat" cmpd="sng" algn="ctr">
            <a:solidFill>
              <a:schemeClr val="accent6"/>
            </a:solidFill>
            <a:prstDash val="sysDot"/>
            <a:round/>
            <a:headEnd type="triangle" w="med" len="med"/>
            <a:tailEnd type="triangle" w="med" len="med"/>
          </a:ln>
        </p:spPr>
        <p:style>
          <a:lnRef idx="0">
            <a:scrgbClr r="0" g="0" b="0"/>
          </a:lnRef>
          <a:fillRef idx="0">
            <a:scrgbClr r="0" g="0" b="0"/>
          </a:fillRef>
          <a:effectRef idx="0">
            <a:scrgbClr r="0" g="0" b="0"/>
          </a:effectRef>
          <a:fontRef idx="minor">
            <a:schemeClr val="tx1"/>
          </a:fontRef>
        </p:style>
      </p:cxnSp>
      <p:sp>
        <p:nvSpPr>
          <p:cNvPr id="98" name="Google Shape;387;p35">
            <a:extLst>
              <a:ext uri="{FF2B5EF4-FFF2-40B4-BE49-F238E27FC236}">
                <a16:creationId xmlns:a16="http://schemas.microsoft.com/office/drawing/2014/main" id="{377E1753-895B-5DFD-CB8E-9202AEA2E245}"/>
              </a:ext>
            </a:extLst>
          </p:cNvPr>
          <p:cNvSpPr/>
          <p:nvPr/>
        </p:nvSpPr>
        <p:spPr>
          <a:xfrm>
            <a:off x="7204716" y="1923467"/>
            <a:ext cx="689943" cy="365200"/>
          </a:xfrm>
          <a:prstGeom prst="rect">
            <a:avLst/>
          </a:prstGeom>
          <a:solidFill>
            <a:schemeClr val="bg1">
              <a:lumMod val="75000"/>
            </a:schemeClr>
          </a:solidFill>
          <a:ln w="9525" cap="flat" cmpd="sng">
            <a:solidFill>
              <a:schemeClr val="accent6">
                <a:lumMod val="60000"/>
                <a:lumOff val="40000"/>
              </a:schemeClr>
            </a:solidFill>
            <a:prstDash val="solid"/>
            <a:round/>
            <a:headEnd type="none" w="sm" len="sm"/>
            <a:tailEnd type="none" w="sm" len="sm"/>
          </a:ln>
        </p:spPr>
        <p:txBody>
          <a:bodyPr spcFirstLastPara="1" wrap="square" lIns="0" tIns="0" rIns="0" bIns="0" anchor="ctr" anchorCtr="0">
            <a:noAutofit/>
          </a:bodyPr>
          <a:lstStyle/>
          <a:p>
            <a:pPr algn="ctr"/>
            <a:r>
              <a:rPr lang="en-US" sz="1600">
                <a:latin typeface="Times" panose="02020603050405020304" pitchFamily="18" charset="0"/>
                <a:cs typeface="Times" panose="02020603050405020304" pitchFamily="18" charset="0"/>
              </a:rPr>
              <a:t>client</a:t>
            </a:r>
            <a:endParaRPr sz="1600">
              <a:latin typeface="Times" panose="02020603050405020304" pitchFamily="18" charset="0"/>
              <a:cs typeface="Times" panose="02020603050405020304" pitchFamily="18" charset="0"/>
            </a:endParaRPr>
          </a:p>
        </p:txBody>
      </p:sp>
      <p:sp>
        <p:nvSpPr>
          <p:cNvPr id="99" name="Google Shape;202;p24">
            <a:extLst>
              <a:ext uri="{FF2B5EF4-FFF2-40B4-BE49-F238E27FC236}">
                <a16:creationId xmlns:a16="http://schemas.microsoft.com/office/drawing/2014/main" id="{2C0B7A70-909F-1EE7-FD4F-48349FB1A607}"/>
              </a:ext>
            </a:extLst>
          </p:cNvPr>
          <p:cNvSpPr/>
          <p:nvPr/>
        </p:nvSpPr>
        <p:spPr>
          <a:xfrm>
            <a:off x="7123637" y="2473215"/>
            <a:ext cx="848998" cy="51912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latin typeface="Times" panose="02020603050405020304" pitchFamily="18" charset="0"/>
                <a:cs typeface="Times" panose="02020603050405020304" pitchFamily="18" charset="0"/>
              </a:rPr>
              <a:t>Memory Subsystem</a:t>
            </a:r>
          </a:p>
        </p:txBody>
      </p:sp>
    </p:spTree>
    <p:extLst>
      <p:ext uri="{BB962C8B-B14F-4D97-AF65-F5344CB8AC3E}">
        <p14:creationId xmlns:p14="http://schemas.microsoft.com/office/powerpoint/2010/main" val="475380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375A42B-CAC0-464D-844D-A8DA6DDF02EB}"/>
              </a:ext>
            </a:extLst>
          </p:cNvPr>
          <p:cNvSpPr>
            <a:spLocks noGrp="1"/>
          </p:cNvSpPr>
          <p:nvPr>
            <p:ph sz="quarter" idx="11"/>
          </p:nvPr>
        </p:nvSpPr>
        <p:spPr>
          <a:xfrm>
            <a:off x="331773" y="1066710"/>
            <a:ext cx="5592777" cy="4898278"/>
          </a:xfrm>
        </p:spPr>
        <p:txBody>
          <a:bodyPr/>
          <a:lstStyle/>
          <a:p>
            <a:pPr indent="-173038"/>
            <a:r>
              <a:rPr lang="en-GB" sz="2000"/>
              <a:t>Before measurement:</a:t>
            </a:r>
          </a:p>
          <a:p>
            <a:pPr marL="361950" lvl="1" indent="-269875">
              <a:spcBef>
                <a:spcPts val="0"/>
              </a:spcBef>
              <a:buFont typeface="+mj-lt"/>
              <a:buAutoNum type="arabicPeriod"/>
            </a:pPr>
            <a:r>
              <a:rPr lang="en-GB" sz="1800"/>
              <a:t>OS booting</a:t>
            </a:r>
          </a:p>
          <a:p>
            <a:pPr marL="361950" lvl="1" indent="-269875">
              <a:spcBef>
                <a:spcPts val="0"/>
              </a:spcBef>
              <a:buFont typeface="+mj-lt"/>
              <a:buAutoNum type="arabicPeriod"/>
            </a:pPr>
            <a:r>
              <a:rPr lang="en-GB" sz="1800"/>
              <a:t>Start function container</a:t>
            </a:r>
          </a:p>
          <a:p>
            <a:pPr marL="361950" lvl="1" indent="-269875">
              <a:spcBef>
                <a:spcPts val="0"/>
              </a:spcBef>
              <a:buFont typeface="+mj-lt"/>
              <a:buAutoNum type="arabicPeriod"/>
            </a:pPr>
            <a:r>
              <a:rPr lang="en-GB" sz="1800"/>
              <a:t>Establish connection</a:t>
            </a:r>
          </a:p>
          <a:p>
            <a:pPr marL="361950" lvl="1" indent="-269875">
              <a:spcBef>
                <a:spcPts val="0"/>
              </a:spcBef>
              <a:buFont typeface="+mj-lt"/>
              <a:buAutoNum type="arabicPeriod"/>
            </a:pPr>
            <a:r>
              <a:rPr lang="en-GB" sz="1800"/>
              <a:t>Functional warming</a:t>
            </a:r>
          </a:p>
          <a:p>
            <a:pPr lvl="2">
              <a:spcBef>
                <a:spcPts val="0"/>
              </a:spcBef>
            </a:pPr>
            <a:r>
              <a:rPr lang="en-GB" sz="1600"/>
              <a:t>I.e. for warming JIT engine in NodeJS code.</a:t>
            </a:r>
            <a:endParaRPr lang="en-GB"/>
          </a:p>
          <a:p>
            <a:pPr lvl="1"/>
            <a:r>
              <a:rPr lang="en-GB" sz="1900" b="1"/>
              <a:t>Mechanism: </a:t>
            </a:r>
            <a:r>
              <a:rPr lang="en-GB" sz="1700" b="1">
                <a:latin typeface="Consolas" panose="020B0609020204030204" pitchFamily="49" charset="0"/>
              </a:rPr>
              <a:t>m5.switchCpus(from, to)</a:t>
            </a:r>
          </a:p>
          <a:p>
            <a:pPr lvl="2" indent="-174625">
              <a:spcBef>
                <a:spcPts val="0"/>
              </a:spcBef>
            </a:pPr>
            <a:r>
              <a:rPr lang="en-GB" sz="1600"/>
              <a:t>Use </a:t>
            </a:r>
            <a:r>
              <a:rPr lang="en-GB" sz="1600" err="1"/>
              <a:t>kvm</a:t>
            </a:r>
            <a:r>
              <a:rPr lang="en-GB" sz="1600"/>
              <a:t> core for booting, container start and warming</a:t>
            </a:r>
          </a:p>
          <a:p>
            <a:pPr lvl="2" indent="-174625">
              <a:spcBef>
                <a:spcPts val="0"/>
              </a:spcBef>
            </a:pPr>
            <a:r>
              <a:rPr lang="en-GB" sz="1600"/>
              <a:t>Detailed core for measurement</a:t>
            </a:r>
            <a:endParaRPr lang="en-GB"/>
          </a:p>
          <a:p>
            <a:pPr lvl="2" indent="-174625"/>
            <a:r>
              <a:rPr lang="en-GB" sz="1600"/>
              <a:t>Use checkpoints after functional warming</a:t>
            </a:r>
          </a:p>
          <a:p>
            <a:pPr lvl="3" indent="-174625">
              <a:spcBef>
                <a:spcPts val="0"/>
              </a:spcBef>
            </a:pPr>
            <a:r>
              <a:rPr lang="en-GB" sz="1600" b="1">
                <a:latin typeface="Consolas" panose="020B0609020204030204" pitchFamily="49" charset="0"/>
              </a:rPr>
              <a:t>m5.checkpoint(path/to/checkpoint)</a:t>
            </a:r>
          </a:p>
          <a:p>
            <a:pPr lvl="2" indent="-174625">
              <a:spcBef>
                <a:spcPts val="0"/>
              </a:spcBef>
            </a:pPr>
            <a:endParaRPr lang="en-GB" sz="1600" b="1">
              <a:latin typeface="Consolas" panose="020B0609020204030204" pitchFamily="49" charset="0"/>
            </a:endParaRPr>
          </a:p>
          <a:p>
            <a:pPr lvl="1" indent="-174625">
              <a:spcBef>
                <a:spcPts val="0"/>
              </a:spcBef>
            </a:pPr>
            <a:r>
              <a:rPr lang="en-GB" sz="1800"/>
              <a:t>Use </a:t>
            </a:r>
            <a:r>
              <a:rPr lang="en-GB" sz="1600" b="1">
                <a:latin typeface="Consolas" panose="020B0609020204030204" pitchFamily="49" charset="0"/>
              </a:rPr>
              <a:t>m5</a:t>
            </a:r>
            <a:r>
              <a:rPr lang="en-GB" sz="1800"/>
              <a:t> binary tool to control gem5</a:t>
            </a:r>
          </a:p>
          <a:p>
            <a:pPr lvl="1" indent="-174625">
              <a:spcBef>
                <a:spcPts val="0"/>
              </a:spcBef>
            </a:pPr>
            <a:endParaRPr lang="en-GB" sz="1800"/>
          </a:p>
          <a:p>
            <a:pPr lvl="2" indent="-174625">
              <a:spcBef>
                <a:spcPts val="0"/>
              </a:spcBef>
            </a:pPr>
            <a:endParaRPr lang="en-GB" sz="1600"/>
          </a:p>
          <a:p>
            <a:pPr lvl="2" indent="-174625"/>
            <a:endParaRPr lang="en-GB" sz="1800"/>
          </a:p>
          <a:p>
            <a:pPr lvl="1"/>
            <a:endParaRPr lang="en-GB"/>
          </a:p>
        </p:txBody>
      </p:sp>
      <p:sp>
        <p:nvSpPr>
          <p:cNvPr id="120" name="Google Shape;120;p19"/>
          <p:cNvSpPr txBox="1">
            <a:spLocks noGrp="1"/>
          </p:cNvSpPr>
          <p:nvPr>
            <p:ph type="sldNum" sz="quarter" idx="10"/>
          </p:nvPr>
        </p:nvSpPr>
        <p:spPr/>
        <p:txBody>
          <a:bodyPr/>
          <a:lstStyle/>
          <a:p>
            <a:fld id="{00000000-1234-1234-1234-123412341234}" type="slidenum">
              <a:rPr lang="en-US"/>
              <a:pPr/>
              <a:t>8</a:t>
            </a:fld>
            <a:endParaRPr lang="en-US"/>
          </a:p>
        </p:txBody>
      </p:sp>
      <p:sp>
        <p:nvSpPr>
          <p:cNvPr id="118" name="Google Shape;118;p19"/>
          <p:cNvSpPr txBox="1">
            <a:spLocks noGrp="1"/>
          </p:cNvSpPr>
          <p:nvPr>
            <p:ph type="title"/>
          </p:nvPr>
        </p:nvSpPr>
        <p:spPr/>
        <p:txBody>
          <a:bodyPr/>
          <a:lstStyle/>
          <a:p>
            <a:r>
              <a:rPr lang="en-GB"/>
              <a:t>Requirements on Test Infrastructure</a:t>
            </a:r>
          </a:p>
        </p:txBody>
      </p:sp>
      <p:sp>
        <p:nvSpPr>
          <p:cNvPr id="4" name="Text Placeholder 3">
            <a:extLst>
              <a:ext uri="{FF2B5EF4-FFF2-40B4-BE49-F238E27FC236}">
                <a16:creationId xmlns:a16="http://schemas.microsoft.com/office/drawing/2014/main" id="{A6E9E0EA-09F5-4362-B473-B5C1BC966669}"/>
              </a:ext>
            </a:extLst>
          </p:cNvPr>
          <p:cNvSpPr>
            <a:spLocks noGrp="1"/>
          </p:cNvSpPr>
          <p:nvPr>
            <p:ph type="body" sz="quarter" idx="12"/>
          </p:nvPr>
        </p:nvSpPr>
        <p:spPr/>
        <p:txBody>
          <a:bodyPr/>
          <a:lstStyle/>
          <a:p>
            <a:r>
              <a:rPr lang="en-GB"/>
              <a:t>KVM accelerates, m5 controls booting and warming</a:t>
            </a:r>
          </a:p>
          <a:p>
            <a:endParaRPr lang="en-GB"/>
          </a:p>
        </p:txBody>
      </p:sp>
      <p:sp>
        <p:nvSpPr>
          <p:cNvPr id="7" name="Footer Placeholder 6">
            <a:extLst>
              <a:ext uri="{FF2B5EF4-FFF2-40B4-BE49-F238E27FC236}">
                <a16:creationId xmlns:a16="http://schemas.microsoft.com/office/drawing/2014/main" id="{10EE3A00-7146-867C-8E68-4D0290EC7C73}"/>
              </a:ext>
            </a:extLst>
          </p:cNvPr>
          <p:cNvSpPr>
            <a:spLocks noGrp="1"/>
          </p:cNvSpPr>
          <p:nvPr>
            <p:ph type="ftr" sz="quarter" idx="13"/>
          </p:nvPr>
        </p:nvSpPr>
        <p:spPr/>
        <p:txBody>
          <a:bodyPr/>
          <a:lstStyle/>
          <a:p>
            <a:pPr algn="l"/>
            <a:r>
              <a:rPr lang="en-GB"/>
              <a:t>vSwarm-u: Microarchitectual Research for Serverless</a:t>
            </a:r>
          </a:p>
        </p:txBody>
      </p:sp>
      <p:cxnSp>
        <p:nvCxnSpPr>
          <p:cNvPr id="79" name="Straight Arrow Connector 78">
            <a:extLst>
              <a:ext uri="{FF2B5EF4-FFF2-40B4-BE49-F238E27FC236}">
                <a16:creationId xmlns:a16="http://schemas.microsoft.com/office/drawing/2014/main" id="{AAE4119B-F97B-858E-DC50-98C9AED04DDA}"/>
              </a:ext>
            </a:extLst>
          </p:cNvPr>
          <p:cNvCxnSpPr>
            <a:cxnSpLocks/>
          </p:cNvCxnSpPr>
          <p:nvPr/>
        </p:nvCxnSpPr>
        <p:spPr bwMode="auto">
          <a:xfrm flipV="1">
            <a:off x="6887582" y="3970184"/>
            <a:ext cx="4524337" cy="117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4" name="Straight Arrow Connector 93">
            <a:extLst>
              <a:ext uri="{FF2B5EF4-FFF2-40B4-BE49-F238E27FC236}">
                <a16:creationId xmlns:a16="http://schemas.microsoft.com/office/drawing/2014/main" id="{48776291-EF90-F600-C28C-48187AA76D85}"/>
              </a:ext>
            </a:extLst>
          </p:cNvPr>
          <p:cNvCxnSpPr>
            <a:cxnSpLocks/>
          </p:cNvCxnSpPr>
          <p:nvPr/>
        </p:nvCxnSpPr>
        <p:spPr bwMode="auto">
          <a:xfrm flipV="1">
            <a:off x="6884525" y="3244087"/>
            <a:ext cx="4527394" cy="1783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95" name="TextBox 94">
            <a:extLst>
              <a:ext uri="{FF2B5EF4-FFF2-40B4-BE49-F238E27FC236}">
                <a16:creationId xmlns:a16="http://schemas.microsoft.com/office/drawing/2014/main" id="{F7DBB37E-6AAC-8A0D-8873-5BDD0FCDB88F}"/>
              </a:ext>
            </a:extLst>
          </p:cNvPr>
          <p:cNvSpPr txBox="1"/>
          <p:nvPr/>
        </p:nvSpPr>
        <p:spPr>
          <a:xfrm>
            <a:off x="6811993" y="2986244"/>
            <a:ext cx="627095" cy="307777"/>
          </a:xfrm>
          <a:prstGeom prst="rect">
            <a:avLst/>
          </a:prstGeom>
          <a:noFill/>
        </p:spPr>
        <p:txBody>
          <a:bodyPr wrap="none" rtlCol="0">
            <a:spAutoFit/>
          </a:bodyPr>
          <a:lstStyle/>
          <a:p>
            <a:r>
              <a:rPr lang="en-GB" sz="1400"/>
              <a:t>Client</a:t>
            </a:r>
          </a:p>
        </p:txBody>
      </p:sp>
      <p:sp>
        <p:nvSpPr>
          <p:cNvPr id="96" name="TextBox 95">
            <a:extLst>
              <a:ext uri="{FF2B5EF4-FFF2-40B4-BE49-F238E27FC236}">
                <a16:creationId xmlns:a16="http://schemas.microsoft.com/office/drawing/2014/main" id="{F6E06929-3BF3-C130-BC02-901CC7F0B700}"/>
              </a:ext>
            </a:extLst>
          </p:cNvPr>
          <p:cNvSpPr txBox="1"/>
          <p:nvPr/>
        </p:nvSpPr>
        <p:spPr>
          <a:xfrm>
            <a:off x="6862109" y="3909537"/>
            <a:ext cx="660887" cy="307777"/>
          </a:xfrm>
          <a:prstGeom prst="rect">
            <a:avLst/>
          </a:prstGeom>
          <a:noFill/>
        </p:spPr>
        <p:txBody>
          <a:bodyPr wrap="square" rtlCol="0">
            <a:spAutoFit/>
          </a:bodyPr>
          <a:lstStyle/>
          <a:p>
            <a:r>
              <a:rPr lang="en-GB" sz="1400"/>
              <a:t>Server</a:t>
            </a:r>
          </a:p>
        </p:txBody>
      </p:sp>
      <p:sp>
        <p:nvSpPr>
          <p:cNvPr id="112" name="Rectangle 111">
            <a:extLst>
              <a:ext uri="{FF2B5EF4-FFF2-40B4-BE49-F238E27FC236}">
                <a16:creationId xmlns:a16="http://schemas.microsoft.com/office/drawing/2014/main" id="{1BB0C978-0705-D3AF-7292-F5034B0217FF}"/>
              </a:ext>
            </a:extLst>
          </p:cNvPr>
          <p:cNvSpPr/>
          <p:nvPr/>
        </p:nvSpPr>
        <p:spPr bwMode="auto">
          <a:xfrm flipH="1">
            <a:off x="6907399" y="3651843"/>
            <a:ext cx="1245712" cy="239245"/>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a typeface="ＭＳ Ｐゴシック" charset="0"/>
            </a:endParaRPr>
          </a:p>
        </p:txBody>
      </p:sp>
      <p:sp>
        <p:nvSpPr>
          <p:cNvPr id="123" name="Callout: Line 122">
            <a:extLst>
              <a:ext uri="{FF2B5EF4-FFF2-40B4-BE49-F238E27FC236}">
                <a16:creationId xmlns:a16="http://schemas.microsoft.com/office/drawing/2014/main" id="{8F44B507-C13F-0B30-30F9-B91BCBE23A2C}"/>
              </a:ext>
            </a:extLst>
          </p:cNvPr>
          <p:cNvSpPr/>
          <p:nvPr/>
        </p:nvSpPr>
        <p:spPr bwMode="auto">
          <a:xfrm>
            <a:off x="5899383" y="3359388"/>
            <a:ext cx="985142" cy="214310"/>
          </a:xfrm>
          <a:prstGeom prst="borderCallout1">
            <a:avLst>
              <a:gd name="adj1" fmla="val 102518"/>
              <a:gd name="adj2" fmla="val 63792"/>
              <a:gd name="adj3" fmla="val 196750"/>
              <a:gd name="adj4" fmla="val 111704"/>
            </a:avLst>
          </a:prstGeom>
          <a:ln w="9525">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GB" sz="1200">
                <a:solidFill>
                  <a:schemeClr val="tx1"/>
                </a:solidFill>
                <a:latin typeface="Times" charset="0"/>
                <a:ea typeface="ＭＳ Ｐゴシック" charset="0"/>
              </a:rPr>
              <a:t>OS Booting</a:t>
            </a:r>
          </a:p>
        </p:txBody>
      </p:sp>
      <p:sp>
        <p:nvSpPr>
          <p:cNvPr id="126" name="Rectangle 125">
            <a:extLst>
              <a:ext uri="{FF2B5EF4-FFF2-40B4-BE49-F238E27FC236}">
                <a16:creationId xmlns:a16="http://schemas.microsoft.com/office/drawing/2014/main" id="{AB15A31E-EFCD-BFB7-BB63-5D04D55B50E0}"/>
              </a:ext>
            </a:extLst>
          </p:cNvPr>
          <p:cNvSpPr/>
          <p:nvPr/>
        </p:nvSpPr>
        <p:spPr bwMode="auto">
          <a:xfrm flipH="1">
            <a:off x="8220460" y="3651842"/>
            <a:ext cx="320516" cy="241187"/>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a typeface="ＭＳ Ｐゴシック" charset="0"/>
            </a:endParaRPr>
          </a:p>
        </p:txBody>
      </p:sp>
      <p:sp>
        <p:nvSpPr>
          <p:cNvPr id="130" name="Callout: Line 129">
            <a:extLst>
              <a:ext uri="{FF2B5EF4-FFF2-40B4-BE49-F238E27FC236}">
                <a16:creationId xmlns:a16="http://schemas.microsoft.com/office/drawing/2014/main" id="{1A53807A-3E7C-E2F9-CA9D-63E962BBCFE9}"/>
              </a:ext>
            </a:extLst>
          </p:cNvPr>
          <p:cNvSpPr/>
          <p:nvPr/>
        </p:nvSpPr>
        <p:spPr bwMode="auto">
          <a:xfrm>
            <a:off x="7060974" y="4154330"/>
            <a:ext cx="1159486" cy="191872"/>
          </a:xfrm>
          <a:prstGeom prst="borderCallout1">
            <a:avLst>
              <a:gd name="adj1" fmla="val -21302"/>
              <a:gd name="adj2" fmla="val 84871"/>
              <a:gd name="adj3" fmla="val -152227"/>
              <a:gd name="adj4" fmla="val 111389"/>
            </a:avLst>
          </a:prstGeom>
          <a:ln w="9525">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GB" sz="1200">
                <a:solidFill>
                  <a:schemeClr val="tx1"/>
                </a:solidFill>
                <a:latin typeface="Times" charset="0"/>
                <a:ea typeface="ＭＳ Ｐゴシック" charset="0"/>
              </a:rPr>
              <a:t>Start container</a:t>
            </a:r>
          </a:p>
        </p:txBody>
      </p:sp>
      <p:sp>
        <p:nvSpPr>
          <p:cNvPr id="131" name="Rectangle 130">
            <a:extLst>
              <a:ext uri="{FF2B5EF4-FFF2-40B4-BE49-F238E27FC236}">
                <a16:creationId xmlns:a16="http://schemas.microsoft.com/office/drawing/2014/main" id="{6CA4F810-AFEC-DA58-8991-1FF97ED2B073}"/>
              </a:ext>
            </a:extLst>
          </p:cNvPr>
          <p:cNvSpPr/>
          <p:nvPr/>
        </p:nvSpPr>
        <p:spPr bwMode="auto">
          <a:xfrm>
            <a:off x="9198521" y="2959286"/>
            <a:ext cx="284299" cy="218874"/>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a typeface="ＭＳ Ｐゴシック" charset="0"/>
            </a:endParaRPr>
          </a:p>
        </p:txBody>
      </p:sp>
      <p:sp>
        <p:nvSpPr>
          <p:cNvPr id="132" name="Rectangle 131">
            <a:extLst>
              <a:ext uri="{FF2B5EF4-FFF2-40B4-BE49-F238E27FC236}">
                <a16:creationId xmlns:a16="http://schemas.microsoft.com/office/drawing/2014/main" id="{72B2738A-88F5-B3E0-B2C9-B2A37AC85539}"/>
              </a:ext>
            </a:extLst>
          </p:cNvPr>
          <p:cNvSpPr/>
          <p:nvPr/>
        </p:nvSpPr>
        <p:spPr bwMode="auto">
          <a:xfrm>
            <a:off x="9843387" y="2959286"/>
            <a:ext cx="299532" cy="228931"/>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a typeface="ＭＳ Ｐゴシック" charset="0"/>
            </a:endParaRPr>
          </a:p>
        </p:txBody>
      </p:sp>
      <p:sp>
        <p:nvSpPr>
          <p:cNvPr id="133" name="Rectangle 132">
            <a:extLst>
              <a:ext uri="{FF2B5EF4-FFF2-40B4-BE49-F238E27FC236}">
                <a16:creationId xmlns:a16="http://schemas.microsoft.com/office/drawing/2014/main" id="{4D65334C-5E2A-A6B5-F069-9908759A3737}"/>
              </a:ext>
            </a:extLst>
          </p:cNvPr>
          <p:cNvSpPr/>
          <p:nvPr/>
        </p:nvSpPr>
        <p:spPr bwMode="auto">
          <a:xfrm>
            <a:off x="10989602" y="2959286"/>
            <a:ext cx="257701" cy="218874"/>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a typeface="ＭＳ Ｐゴシック" charset="0"/>
            </a:endParaRPr>
          </a:p>
        </p:txBody>
      </p:sp>
      <p:sp>
        <p:nvSpPr>
          <p:cNvPr id="134" name="Rectangle 133">
            <a:extLst>
              <a:ext uri="{FF2B5EF4-FFF2-40B4-BE49-F238E27FC236}">
                <a16:creationId xmlns:a16="http://schemas.microsoft.com/office/drawing/2014/main" id="{AB6F09A4-8799-B73E-7A23-4C2B66C21C72}"/>
              </a:ext>
            </a:extLst>
          </p:cNvPr>
          <p:cNvSpPr/>
          <p:nvPr/>
        </p:nvSpPr>
        <p:spPr bwMode="auto">
          <a:xfrm>
            <a:off x="9283688" y="3651843"/>
            <a:ext cx="113525" cy="248798"/>
          </a:xfrm>
          <a:prstGeom prst="rect">
            <a:avLst/>
          </a:prstGeom>
          <a:solidFill>
            <a:schemeClr val="accent1">
              <a:lumMod val="75000"/>
            </a:schemeClr>
          </a:solidFill>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i="1">
                <a:solidFill>
                  <a:schemeClr val="tx1"/>
                </a:solidFill>
                <a:latin typeface="Consolas" panose="020B0609020204030204" pitchFamily="49" charset="0"/>
                <a:ea typeface="ＭＳ Ｐゴシック" charset="0"/>
              </a:rPr>
              <a:t>f</a:t>
            </a:r>
            <a:endParaRPr kumimoji="0" lang="en-GB" b="0" i="1" u="none" strike="noStrike" cap="none" normalizeH="0" baseline="0">
              <a:ln>
                <a:noFill/>
              </a:ln>
              <a:solidFill>
                <a:schemeClr val="tx1"/>
              </a:solidFill>
              <a:effectLst/>
              <a:latin typeface="Consolas" panose="020B0609020204030204" pitchFamily="49" charset="0"/>
              <a:ea typeface="ＭＳ Ｐゴシック" charset="0"/>
            </a:endParaRPr>
          </a:p>
        </p:txBody>
      </p:sp>
      <p:sp>
        <p:nvSpPr>
          <p:cNvPr id="135" name="Rectangle 134">
            <a:extLst>
              <a:ext uri="{FF2B5EF4-FFF2-40B4-BE49-F238E27FC236}">
                <a16:creationId xmlns:a16="http://schemas.microsoft.com/office/drawing/2014/main" id="{310DA8D3-72C3-BAED-8C01-1795B42CC7EA}"/>
              </a:ext>
            </a:extLst>
          </p:cNvPr>
          <p:cNvSpPr/>
          <p:nvPr/>
        </p:nvSpPr>
        <p:spPr bwMode="auto">
          <a:xfrm>
            <a:off x="9936391" y="3651843"/>
            <a:ext cx="113525" cy="248798"/>
          </a:xfrm>
          <a:prstGeom prst="rect">
            <a:avLst/>
          </a:prstGeom>
          <a:solidFill>
            <a:schemeClr val="accent1">
              <a:lumMod val="75000"/>
            </a:schemeClr>
          </a:solidFill>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i="1">
                <a:solidFill>
                  <a:schemeClr val="tx1"/>
                </a:solidFill>
                <a:latin typeface="Consolas" panose="020B0609020204030204" pitchFamily="49" charset="0"/>
                <a:ea typeface="ＭＳ Ｐゴシック" charset="0"/>
              </a:rPr>
              <a:t>f</a:t>
            </a:r>
            <a:endParaRPr kumimoji="0" lang="en-GB" b="0" i="1" u="none" strike="noStrike" cap="none" normalizeH="0" baseline="0">
              <a:ln>
                <a:noFill/>
              </a:ln>
              <a:solidFill>
                <a:schemeClr val="tx1"/>
              </a:solidFill>
              <a:effectLst/>
              <a:latin typeface="Consolas" panose="020B0609020204030204" pitchFamily="49" charset="0"/>
              <a:ea typeface="ＭＳ Ｐゴシック" charset="0"/>
            </a:endParaRPr>
          </a:p>
        </p:txBody>
      </p:sp>
      <p:sp>
        <p:nvSpPr>
          <p:cNvPr id="136" name="Rectangle 135">
            <a:extLst>
              <a:ext uri="{FF2B5EF4-FFF2-40B4-BE49-F238E27FC236}">
                <a16:creationId xmlns:a16="http://schemas.microsoft.com/office/drawing/2014/main" id="{A6F79DDE-AEB1-8FE3-8D25-CFC8C93BD009}"/>
              </a:ext>
            </a:extLst>
          </p:cNvPr>
          <p:cNvSpPr/>
          <p:nvPr/>
        </p:nvSpPr>
        <p:spPr bwMode="auto">
          <a:xfrm>
            <a:off x="9439618" y="3651843"/>
            <a:ext cx="127925" cy="252974"/>
          </a:xfrm>
          <a:prstGeom prst="rect">
            <a:avLst/>
          </a:prstGeom>
          <a:solidFill>
            <a:schemeClr val="bg2">
              <a:lumMod val="90000"/>
              <a:alpha val="62000"/>
            </a:schemeClr>
          </a:solidFill>
          <a:ln w="19050">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b="0" i="1" u="none" strike="noStrike" cap="none" normalizeH="0" baseline="0">
              <a:ln>
                <a:noFill/>
              </a:ln>
              <a:solidFill>
                <a:schemeClr val="tx1"/>
              </a:solidFill>
              <a:effectLst/>
              <a:latin typeface="Consolas" panose="020B0609020204030204" pitchFamily="49" charset="0"/>
              <a:ea typeface="ＭＳ Ｐゴシック" charset="0"/>
            </a:endParaRPr>
          </a:p>
        </p:txBody>
      </p:sp>
      <p:sp>
        <p:nvSpPr>
          <p:cNvPr id="137" name="Rectangle 136">
            <a:extLst>
              <a:ext uri="{FF2B5EF4-FFF2-40B4-BE49-F238E27FC236}">
                <a16:creationId xmlns:a16="http://schemas.microsoft.com/office/drawing/2014/main" id="{7B29D121-DF0A-E65A-4732-A2FE94745D88}"/>
              </a:ext>
            </a:extLst>
          </p:cNvPr>
          <p:cNvSpPr/>
          <p:nvPr/>
        </p:nvSpPr>
        <p:spPr bwMode="auto">
          <a:xfrm>
            <a:off x="11220119" y="3651843"/>
            <a:ext cx="127925" cy="252974"/>
          </a:xfrm>
          <a:prstGeom prst="rect">
            <a:avLst/>
          </a:prstGeom>
          <a:solidFill>
            <a:schemeClr val="bg1">
              <a:lumMod val="50000"/>
              <a:alpha val="62000"/>
            </a:schemeClr>
          </a:solidFill>
          <a:ln w="19050">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b="0" i="1" u="none" strike="noStrike" cap="none" normalizeH="0" baseline="0">
              <a:ln>
                <a:noFill/>
              </a:ln>
              <a:solidFill>
                <a:schemeClr val="tx1"/>
              </a:solidFill>
              <a:effectLst/>
              <a:latin typeface="Consolas" panose="020B0609020204030204" pitchFamily="49" charset="0"/>
              <a:ea typeface="ＭＳ Ｐゴシック" charset="0"/>
            </a:endParaRPr>
          </a:p>
        </p:txBody>
      </p:sp>
      <p:sp>
        <p:nvSpPr>
          <p:cNvPr id="138" name="Rectangle 137">
            <a:extLst>
              <a:ext uri="{FF2B5EF4-FFF2-40B4-BE49-F238E27FC236}">
                <a16:creationId xmlns:a16="http://schemas.microsoft.com/office/drawing/2014/main" id="{E4E9A311-3AAC-2F33-2076-49EA6A400A1F}"/>
              </a:ext>
            </a:extLst>
          </p:cNvPr>
          <p:cNvSpPr/>
          <p:nvPr/>
        </p:nvSpPr>
        <p:spPr bwMode="auto">
          <a:xfrm>
            <a:off x="9766496" y="3651843"/>
            <a:ext cx="127925" cy="252974"/>
          </a:xfrm>
          <a:prstGeom prst="rect">
            <a:avLst/>
          </a:prstGeom>
          <a:solidFill>
            <a:schemeClr val="bg1">
              <a:lumMod val="65000"/>
              <a:alpha val="62000"/>
            </a:schemeClr>
          </a:solidFill>
          <a:ln w="19050">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b="0" i="1" u="none" strike="noStrike" cap="none" normalizeH="0" baseline="0">
              <a:ln>
                <a:noFill/>
              </a:ln>
              <a:solidFill>
                <a:schemeClr val="tx1"/>
              </a:solidFill>
              <a:effectLst/>
              <a:latin typeface="Consolas" panose="020B0609020204030204" pitchFamily="49" charset="0"/>
              <a:ea typeface="ＭＳ Ｐゴシック" charset="0"/>
            </a:endParaRPr>
          </a:p>
        </p:txBody>
      </p:sp>
      <p:sp>
        <p:nvSpPr>
          <p:cNvPr id="139" name="Rectangle 138">
            <a:extLst>
              <a:ext uri="{FF2B5EF4-FFF2-40B4-BE49-F238E27FC236}">
                <a16:creationId xmlns:a16="http://schemas.microsoft.com/office/drawing/2014/main" id="{FBF9A970-8772-D214-E198-D05C06AA55B7}"/>
              </a:ext>
            </a:extLst>
          </p:cNvPr>
          <p:cNvSpPr/>
          <p:nvPr/>
        </p:nvSpPr>
        <p:spPr bwMode="auto">
          <a:xfrm>
            <a:off x="9603057" y="3651843"/>
            <a:ext cx="127925" cy="252974"/>
          </a:xfrm>
          <a:prstGeom prst="rect">
            <a:avLst/>
          </a:prstGeom>
          <a:solidFill>
            <a:schemeClr val="bg1">
              <a:lumMod val="50000"/>
              <a:alpha val="62000"/>
            </a:schemeClr>
          </a:solidFill>
          <a:ln w="19050">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b="0" i="1" u="none" strike="noStrike" cap="none" normalizeH="0" baseline="0">
              <a:ln>
                <a:noFill/>
              </a:ln>
              <a:solidFill>
                <a:schemeClr val="tx1"/>
              </a:solidFill>
              <a:effectLst/>
              <a:latin typeface="Consolas" panose="020B0609020204030204" pitchFamily="49" charset="0"/>
              <a:ea typeface="ＭＳ Ｐゴシック" charset="0"/>
            </a:endParaRPr>
          </a:p>
        </p:txBody>
      </p:sp>
      <p:sp>
        <p:nvSpPr>
          <p:cNvPr id="140" name="Rectangle 139">
            <a:extLst>
              <a:ext uri="{FF2B5EF4-FFF2-40B4-BE49-F238E27FC236}">
                <a16:creationId xmlns:a16="http://schemas.microsoft.com/office/drawing/2014/main" id="{F047086A-F34A-C07B-B6E0-2DCAE8D45F18}"/>
              </a:ext>
            </a:extLst>
          </p:cNvPr>
          <p:cNvSpPr/>
          <p:nvPr/>
        </p:nvSpPr>
        <p:spPr bwMode="auto">
          <a:xfrm>
            <a:off x="11061691" y="3651843"/>
            <a:ext cx="113525" cy="248798"/>
          </a:xfrm>
          <a:prstGeom prst="rect">
            <a:avLst/>
          </a:prstGeom>
          <a:solidFill>
            <a:schemeClr val="accent1">
              <a:lumMod val="75000"/>
            </a:schemeClr>
          </a:solidFill>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i="1">
                <a:solidFill>
                  <a:schemeClr val="tx1"/>
                </a:solidFill>
                <a:latin typeface="Consolas" panose="020B0609020204030204" pitchFamily="49" charset="0"/>
                <a:ea typeface="ＭＳ Ｐゴシック" charset="0"/>
              </a:rPr>
              <a:t>f</a:t>
            </a:r>
            <a:endParaRPr kumimoji="0" lang="en-GB" b="0" i="1" u="none" strike="noStrike" cap="none" normalizeH="0" baseline="0">
              <a:ln>
                <a:noFill/>
              </a:ln>
              <a:solidFill>
                <a:schemeClr val="tx1"/>
              </a:solidFill>
              <a:effectLst/>
              <a:latin typeface="Consolas" panose="020B0609020204030204" pitchFamily="49" charset="0"/>
              <a:ea typeface="ＭＳ Ｐゴシック" charset="0"/>
            </a:endParaRPr>
          </a:p>
        </p:txBody>
      </p:sp>
      <p:sp>
        <p:nvSpPr>
          <p:cNvPr id="141" name="Rectangle 140">
            <a:extLst>
              <a:ext uri="{FF2B5EF4-FFF2-40B4-BE49-F238E27FC236}">
                <a16:creationId xmlns:a16="http://schemas.microsoft.com/office/drawing/2014/main" id="{D0A75909-0033-DE27-77B4-7B7D78FEC98D}"/>
              </a:ext>
            </a:extLst>
          </p:cNvPr>
          <p:cNvSpPr/>
          <p:nvPr/>
        </p:nvSpPr>
        <p:spPr bwMode="auto">
          <a:xfrm>
            <a:off x="10570579" y="3651843"/>
            <a:ext cx="127925" cy="252974"/>
          </a:xfrm>
          <a:prstGeom prst="rect">
            <a:avLst/>
          </a:prstGeom>
          <a:solidFill>
            <a:schemeClr val="bg2">
              <a:lumMod val="90000"/>
              <a:alpha val="62000"/>
            </a:schemeClr>
          </a:solidFill>
          <a:ln w="19050">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b="0" i="1" u="none" strike="noStrike" cap="none" normalizeH="0" baseline="0">
              <a:ln>
                <a:noFill/>
              </a:ln>
              <a:solidFill>
                <a:schemeClr val="tx1"/>
              </a:solidFill>
              <a:effectLst/>
              <a:latin typeface="Consolas" panose="020B0609020204030204" pitchFamily="49" charset="0"/>
              <a:ea typeface="ＭＳ Ｐゴシック" charset="0"/>
            </a:endParaRPr>
          </a:p>
        </p:txBody>
      </p:sp>
      <p:sp>
        <p:nvSpPr>
          <p:cNvPr id="142" name="Rectangle 141">
            <a:extLst>
              <a:ext uri="{FF2B5EF4-FFF2-40B4-BE49-F238E27FC236}">
                <a16:creationId xmlns:a16="http://schemas.microsoft.com/office/drawing/2014/main" id="{5052E714-3CDC-F1D7-BFA5-E4A077D6BC3E}"/>
              </a:ext>
            </a:extLst>
          </p:cNvPr>
          <p:cNvSpPr/>
          <p:nvPr/>
        </p:nvSpPr>
        <p:spPr bwMode="auto">
          <a:xfrm>
            <a:off x="10891796" y="3651843"/>
            <a:ext cx="127925" cy="252974"/>
          </a:xfrm>
          <a:prstGeom prst="rect">
            <a:avLst/>
          </a:prstGeom>
          <a:solidFill>
            <a:schemeClr val="bg1">
              <a:lumMod val="65000"/>
              <a:alpha val="62000"/>
            </a:schemeClr>
          </a:solidFill>
          <a:ln w="19050">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b="0" i="1" u="none" strike="noStrike" cap="none" normalizeH="0" baseline="0">
              <a:ln>
                <a:noFill/>
              </a:ln>
              <a:solidFill>
                <a:schemeClr val="tx1"/>
              </a:solidFill>
              <a:effectLst/>
              <a:latin typeface="Consolas" panose="020B0609020204030204" pitchFamily="49" charset="0"/>
              <a:ea typeface="ＭＳ Ｐゴシック" charset="0"/>
            </a:endParaRPr>
          </a:p>
        </p:txBody>
      </p:sp>
      <p:sp>
        <p:nvSpPr>
          <p:cNvPr id="143" name="Rectangle 142">
            <a:extLst>
              <a:ext uri="{FF2B5EF4-FFF2-40B4-BE49-F238E27FC236}">
                <a16:creationId xmlns:a16="http://schemas.microsoft.com/office/drawing/2014/main" id="{769D0345-B050-7E70-E63C-1DCA0B65CFEA}"/>
              </a:ext>
            </a:extLst>
          </p:cNvPr>
          <p:cNvSpPr/>
          <p:nvPr/>
        </p:nvSpPr>
        <p:spPr bwMode="auto">
          <a:xfrm>
            <a:off x="10734018" y="3651843"/>
            <a:ext cx="127925" cy="252974"/>
          </a:xfrm>
          <a:prstGeom prst="rect">
            <a:avLst/>
          </a:prstGeom>
          <a:solidFill>
            <a:schemeClr val="bg1">
              <a:lumMod val="50000"/>
              <a:alpha val="62000"/>
            </a:schemeClr>
          </a:solidFill>
          <a:ln w="19050">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b="0" i="1" u="none" strike="noStrike" cap="none" normalizeH="0" baseline="0">
              <a:ln>
                <a:noFill/>
              </a:ln>
              <a:solidFill>
                <a:schemeClr val="tx1"/>
              </a:solidFill>
              <a:effectLst/>
              <a:latin typeface="Consolas" panose="020B0609020204030204" pitchFamily="49" charset="0"/>
              <a:ea typeface="ＭＳ Ｐゴシック" charset="0"/>
            </a:endParaRPr>
          </a:p>
        </p:txBody>
      </p:sp>
      <p:sp>
        <p:nvSpPr>
          <p:cNvPr id="144" name="Rectangle 143">
            <a:extLst>
              <a:ext uri="{FF2B5EF4-FFF2-40B4-BE49-F238E27FC236}">
                <a16:creationId xmlns:a16="http://schemas.microsoft.com/office/drawing/2014/main" id="{030BA558-0386-52C8-6584-4FB427E53EFA}"/>
              </a:ext>
            </a:extLst>
          </p:cNvPr>
          <p:cNvSpPr/>
          <p:nvPr/>
        </p:nvSpPr>
        <p:spPr bwMode="auto">
          <a:xfrm>
            <a:off x="10094567" y="3651843"/>
            <a:ext cx="127925" cy="252974"/>
          </a:xfrm>
          <a:prstGeom prst="rect">
            <a:avLst/>
          </a:prstGeom>
          <a:solidFill>
            <a:schemeClr val="bg2">
              <a:lumMod val="90000"/>
              <a:alpha val="62000"/>
            </a:schemeClr>
          </a:solidFill>
          <a:ln w="19050">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b="0" i="1" u="none" strike="noStrike" cap="none" normalizeH="0" baseline="0">
              <a:ln>
                <a:noFill/>
              </a:ln>
              <a:solidFill>
                <a:schemeClr val="tx1"/>
              </a:solidFill>
              <a:effectLst/>
              <a:latin typeface="Consolas" panose="020B0609020204030204" pitchFamily="49" charset="0"/>
              <a:ea typeface="ＭＳ Ｐゴシック" charset="0"/>
            </a:endParaRPr>
          </a:p>
        </p:txBody>
      </p:sp>
      <p:sp>
        <p:nvSpPr>
          <p:cNvPr id="145" name="Rectangle 144">
            <a:extLst>
              <a:ext uri="{FF2B5EF4-FFF2-40B4-BE49-F238E27FC236}">
                <a16:creationId xmlns:a16="http://schemas.microsoft.com/office/drawing/2014/main" id="{353D1274-7034-C2CF-191D-A3180D4BC2E6}"/>
              </a:ext>
            </a:extLst>
          </p:cNvPr>
          <p:cNvSpPr/>
          <p:nvPr/>
        </p:nvSpPr>
        <p:spPr bwMode="auto">
          <a:xfrm>
            <a:off x="10415784" y="3651843"/>
            <a:ext cx="127925" cy="252974"/>
          </a:xfrm>
          <a:prstGeom prst="rect">
            <a:avLst/>
          </a:prstGeom>
          <a:solidFill>
            <a:schemeClr val="bg1">
              <a:lumMod val="65000"/>
              <a:alpha val="62000"/>
            </a:schemeClr>
          </a:solidFill>
          <a:ln w="19050">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b="0" i="1" u="none" strike="noStrike" cap="none" normalizeH="0" baseline="0">
              <a:ln>
                <a:noFill/>
              </a:ln>
              <a:solidFill>
                <a:schemeClr val="tx1"/>
              </a:solidFill>
              <a:effectLst/>
              <a:latin typeface="Consolas" panose="020B0609020204030204" pitchFamily="49" charset="0"/>
              <a:ea typeface="ＭＳ Ｐゴシック" charset="0"/>
            </a:endParaRPr>
          </a:p>
        </p:txBody>
      </p:sp>
      <p:sp>
        <p:nvSpPr>
          <p:cNvPr id="146" name="Rectangle 145">
            <a:extLst>
              <a:ext uri="{FF2B5EF4-FFF2-40B4-BE49-F238E27FC236}">
                <a16:creationId xmlns:a16="http://schemas.microsoft.com/office/drawing/2014/main" id="{955AD665-B58B-7254-0EF0-E5A649606175}"/>
              </a:ext>
            </a:extLst>
          </p:cNvPr>
          <p:cNvSpPr/>
          <p:nvPr/>
        </p:nvSpPr>
        <p:spPr bwMode="auto">
          <a:xfrm>
            <a:off x="10258006" y="3651843"/>
            <a:ext cx="127925" cy="252974"/>
          </a:xfrm>
          <a:prstGeom prst="rect">
            <a:avLst/>
          </a:prstGeom>
          <a:solidFill>
            <a:schemeClr val="bg1">
              <a:lumMod val="50000"/>
              <a:alpha val="62000"/>
            </a:schemeClr>
          </a:solidFill>
          <a:ln w="19050">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b="0" i="1" u="none" strike="noStrike" cap="none" normalizeH="0" baseline="0">
              <a:ln>
                <a:noFill/>
              </a:ln>
              <a:solidFill>
                <a:schemeClr val="tx1"/>
              </a:solidFill>
              <a:effectLst/>
              <a:latin typeface="Consolas" panose="020B0609020204030204" pitchFamily="49" charset="0"/>
              <a:ea typeface="ＭＳ Ｐゴシック" charset="0"/>
            </a:endParaRPr>
          </a:p>
        </p:txBody>
      </p:sp>
      <p:sp>
        <p:nvSpPr>
          <p:cNvPr id="148" name="Rectangle 147">
            <a:extLst>
              <a:ext uri="{FF2B5EF4-FFF2-40B4-BE49-F238E27FC236}">
                <a16:creationId xmlns:a16="http://schemas.microsoft.com/office/drawing/2014/main" id="{27BED211-433B-3AD7-B08F-8CBCD9A1E628}"/>
              </a:ext>
            </a:extLst>
          </p:cNvPr>
          <p:cNvSpPr/>
          <p:nvPr/>
        </p:nvSpPr>
        <p:spPr bwMode="auto">
          <a:xfrm>
            <a:off x="9113128" y="3651843"/>
            <a:ext cx="127925" cy="252974"/>
          </a:xfrm>
          <a:prstGeom prst="rect">
            <a:avLst/>
          </a:prstGeom>
          <a:solidFill>
            <a:schemeClr val="bg1">
              <a:lumMod val="50000"/>
              <a:alpha val="62000"/>
            </a:schemeClr>
          </a:solidFill>
          <a:ln w="19050">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b="0" i="1" u="none" strike="noStrike" cap="none" normalizeH="0" baseline="0">
              <a:ln>
                <a:noFill/>
              </a:ln>
              <a:solidFill>
                <a:schemeClr val="tx1"/>
              </a:solidFill>
              <a:effectLst/>
              <a:latin typeface="Consolas" panose="020B0609020204030204" pitchFamily="49" charset="0"/>
              <a:ea typeface="ＭＳ Ｐゴシック" charset="0"/>
            </a:endParaRPr>
          </a:p>
        </p:txBody>
      </p:sp>
      <p:cxnSp>
        <p:nvCxnSpPr>
          <p:cNvPr id="159" name="Connector: Elbow 158">
            <a:extLst>
              <a:ext uri="{FF2B5EF4-FFF2-40B4-BE49-F238E27FC236}">
                <a16:creationId xmlns:a16="http://schemas.microsoft.com/office/drawing/2014/main" id="{40010838-DD6C-9DA0-DC1E-18A307069B97}"/>
              </a:ext>
            </a:extLst>
          </p:cNvPr>
          <p:cNvCxnSpPr>
            <a:cxnSpLocks/>
            <a:stCxn id="131" idx="2"/>
            <a:endCxn id="134" idx="0"/>
          </p:cNvCxnSpPr>
          <p:nvPr/>
        </p:nvCxnSpPr>
        <p:spPr bwMode="auto">
          <a:xfrm rot="5400000">
            <a:off x="9103720" y="3414891"/>
            <a:ext cx="473683" cy="220"/>
          </a:xfrm>
          <a:prstGeom prst="bentConnector3">
            <a:avLst>
              <a:gd name="adj1" fmla="val 50000"/>
            </a:avLst>
          </a:prstGeom>
          <a:ln w="25400" cmpd="sng">
            <a:prstDash val="sysDot"/>
            <a:headEnd type="triangle" w="med" len="med"/>
            <a:tailEnd type="triangle"/>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6"/>
          </a:lnRef>
          <a:fillRef idx="1">
            <a:schemeClr val="lt1"/>
          </a:fillRef>
          <a:effectRef idx="0">
            <a:schemeClr val="accent6"/>
          </a:effectRef>
          <a:fontRef idx="minor">
            <a:schemeClr val="dk1"/>
          </a:fontRef>
        </p:style>
      </p:cxnSp>
      <p:cxnSp>
        <p:nvCxnSpPr>
          <p:cNvPr id="162" name="Connector: Elbow 161">
            <a:extLst>
              <a:ext uri="{FF2B5EF4-FFF2-40B4-BE49-F238E27FC236}">
                <a16:creationId xmlns:a16="http://schemas.microsoft.com/office/drawing/2014/main" id="{C972F43F-24D2-89EC-6128-B4FD410E7333}"/>
              </a:ext>
            </a:extLst>
          </p:cNvPr>
          <p:cNvCxnSpPr>
            <a:cxnSpLocks/>
            <a:stCxn id="132" idx="2"/>
            <a:endCxn id="135" idx="0"/>
          </p:cNvCxnSpPr>
          <p:nvPr/>
        </p:nvCxnSpPr>
        <p:spPr bwMode="auto">
          <a:xfrm rot="16200000" flipH="1">
            <a:off x="9761340" y="3420029"/>
            <a:ext cx="463626" cy="1"/>
          </a:xfrm>
          <a:prstGeom prst="bentConnector3">
            <a:avLst>
              <a:gd name="adj1" fmla="val 50000"/>
            </a:avLst>
          </a:prstGeom>
          <a:ln w="25400" cmpd="sng">
            <a:prstDash val="sysDot"/>
            <a:headEnd type="triangle" w="med" len="med"/>
            <a:tailEnd type="triangle"/>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6"/>
          </a:lnRef>
          <a:fillRef idx="1">
            <a:schemeClr val="lt1"/>
          </a:fillRef>
          <a:effectRef idx="0">
            <a:schemeClr val="accent6"/>
          </a:effectRef>
          <a:fontRef idx="minor">
            <a:schemeClr val="dk1"/>
          </a:fontRef>
        </p:style>
      </p:cxnSp>
      <p:cxnSp>
        <p:nvCxnSpPr>
          <p:cNvPr id="166" name="Connector: Elbow 165">
            <a:extLst>
              <a:ext uri="{FF2B5EF4-FFF2-40B4-BE49-F238E27FC236}">
                <a16:creationId xmlns:a16="http://schemas.microsoft.com/office/drawing/2014/main" id="{CC94E7BA-F321-42EE-C9BE-218E3BD9B6C2}"/>
              </a:ext>
            </a:extLst>
          </p:cNvPr>
          <p:cNvCxnSpPr>
            <a:cxnSpLocks/>
            <a:stCxn id="133" idx="2"/>
            <a:endCxn id="140" idx="0"/>
          </p:cNvCxnSpPr>
          <p:nvPr/>
        </p:nvCxnSpPr>
        <p:spPr bwMode="auto">
          <a:xfrm rot="16200000" flipH="1">
            <a:off x="10881612" y="3415000"/>
            <a:ext cx="473683" cy="1"/>
          </a:xfrm>
          <a:prstGeom prst="bentConnector3">
            <a:avLst>
              <a:gd name="adj1" fmla="val 50000"/>
            </a:avLst>
          </a:prstGeom>
          <a:ln w="25400" cmpd="sng">
            <a:prstDash val="sysDot"/>
            <a:headEnd type="triangle" w="med" len="med"/>
            <a:tailEnd type="triangle"/>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6"/>
          </a:lnRef>
          <a:fillRef idx="1">
            <a:schemeClr val="lt1"/>
          </a:fillRef>
          <a:effectRef idx="0">
            <a:schemeClr val="accent6"/>
          </a:effectRef>
          <a:fontRef idx="minor">
            <a:schemeClr val="dk1"/>
          </a:fontRef>
        </p:style>
      </p:cxnSp>
      <p:sp>
        <p:nvSpPr>
          <p:cNvPr id="194" name="Rectangle 193">
            <a:extLst>
              <a:ext uri="{FF2B5EF4-FFF2-40B4-BE49-F238E27FC236}">
                <a16:creationId xmlns:a16="http://schemas.microsoft.com/office/drawing/2014/main" id="{B703B51C-2B27-4291-50CC-8BF2449DF2A3}"/>
              </a:ext>
            </a:extLst>
          </p:cNvPr>
          <p:cNvSpPr/>
          <p:nvPr/>
        </p:nvSpPr>
        <p:spPr bwMode="auto">
          <a:xfrm>
            <a:off x="10904740" y="2902621"/>
            <a:ext cx="438571" cy="1129524"/>
          </a:xfrm>
          <a:prstGeom prst="rect">
            <a:avLst/>
          </a:prstGeom>
          <a:no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a typeface="ＭＳ Ｐゴシック" charset="0"/>
            </a:endParaRPr>
          </a:p>
        </p:txBody>
      </p:sp>
      <p:sp>
        <p:nvSpPr>
          <p:cNvPr id="197" name="Rectangle 196">
            <a:extLst>
              <a:ext uri="{FF2B5EF4-FFF2-40B4-BE49-F238E27FC236}">
                <a16:creationId xmlns:a16="http://schemas.microsoft.com/office/drawing/2014/main" id="{6589B12D-2CA3-1C96-8924-040A8A271008}"/>
              </a:ext>
            </a:extLst>
          </p:cNvPr>
          <p:cNvSpPr/>
          <p:nvPr/>
        </p:nvSpPr>
        <p:spPr bwMode="auto">
          <a:xfrm flipH="1">
            <a:off x="8592537" y="3651842"/>
            <a:ext cx="269656" cy="241187"/>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a typeface="ＭＳ Ｐゴシック" charset="0"/>
            </a:endParaRPr>
          </a:p>
        </p:txBody>
      </p:sp>
      <p:sp>
        <p:nvSpPr>
          <p:cNvPr id="198" name="Callout: Line 197">
            <a:extLst>
              <a:ext uri="{FF2B5EF4-FFF2-40B4-BE49-F238E27FC236}">
                <a16:creationId xmlns:a16="http://schemas.microsoft.com/office/drawing/2014/main" id="{7C209C33-3250-7248-2D96-377CEFD56A5F}"/>
              </a:ext>
            </a:extLst>
          </p:cNvPr>
          <p:cNvSpPr/>
          <p:nvPr/>
        </p:nvSpPr>
        <p:spPr bwMode="auto">
          <a:xfrm>
            <a:off x="7833647" y="4437460"/>
            <a:ext cx="841168" cy="364083"/>
          </a:xfrm>
          <a:prstGeom prst="borderCallout1">
            <a:avLst>
              <a:gd name="adj1" fmla="val -13228"/>
              <a:gd name="adj2" fmla="val 69998"/>
              <a:gd name="adj3" fmla="val -193962"/>
              <a:gd name="adj4" fmla="val 96313"/>
            </a:avLst>
          </a:prstGeom>
          <a:ln w="9525">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GB" sz="1200">
                <a:solidFill>
                  <a:schemeClr val="tx1"/>
                </a:solidFill>
                <a:latin typeface="Times" charset="0"/>
                <a:ea typeface="ＭＳ Ｐゴシック" charset="0"/>
              </a:rPr>
              <a:t>Functional warming</a:t>
            </a:r>
          </a:p>
        </p:txBody>
      </p:sp>
      <p:sp>
        <p:nvSpPr>
          <p:cNvPr id="199" name="Left Brace 198">
            <a:extLst>
              <a:ext uri="{FF2B5EF4-FFF2-40B4-BE49-F238E27FC236}">
                <a16:creationId xmlns:a16="http://schemas.microsoft.com/office/drawing/2014/main" id="{5AD2CD7B-C2BA-96A8-2DE1-D359DE6B903B}"/>
              </a:ext>
            </a:extLst>
          </p:cNvPr>
          <p:cNvSpPr/>
          <p:nvPr/>
        </p:nvSpPr>
        <p:spPr bwMode="auto">
          <a:xfrm rot="5400000">
            <a:off x="7792069" y="1722538"/>
            <a:ext cx="258368" cy="2003843"/>
          </a:xfrm>
          <a:prstGeom prst="leftBrace">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endParaRPr lang="en-GB" sz="1600">
              <a:latin typeface="Times" charset="0"/>
              <a:ea typeface="ＭＳ Ｐゴシック" charset="0"/>
            </a:endParaRPr>
          </a:p>
        </p:txBody>
      </p:sp>
      <p:sp>
        <p:nvSpPr>
          <p:cNvPr id="200" name="Rectangle 199">
            <a:extLst>
              <a:ext uri="{FF2B5EF4-FFF2-40B4-BE49-F238E27FC236}">
                <a16:creationId xmlns:a16="http://schemas.microsoft.com/office/drawing/2014/main" id="{F2562920-A44F-E210-73B8-0F289EF3D165}"/>
              </a:ext>
            </a:extLst>
          </p:cNvPr>
          <p:cNvSpPr/>
          <p:nvPr/>
        </p:nvSpPr>
        <p:spPr bwMode="auto">
          <a:xfrm>
            <a:off x="7451021" y="2323010"/>
            <a:ext cx="906514" cy="221300"/>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GB" sz="1600">
                <a:solidFill>
                  <a:schemeClr val="tx1"/>
                </a:solidFill>
                <a:latin typeface="Times" charset="0"/>
                <a:ea typeface="ＭＳ Ｐゴシック" charset="0"/>
              </a:rPr>
              <a:t>KVM</a:t>
            </a:r>
          </a:p>
        </p:txBody>
      </p:sp>
      <p:sp>
        <p:nvSpPr>
          <p:cNvPr id="201" name="Left Brace 200">
            <a:extLst>
              <a:ext uri="{FF2B5EF4-FFF2-40B4-BE49-F238E27FC236}">
                <a16:creationId xmlns:a16="http://schemas.microsoft.com/office/drawing/2014/main" id="{ED05C732-461B-85C0-50DD-A7078366DF11}"/>
              </a:ext>
            </a:extLst>
          </p:cNvPr>
          <p:cNvSpPr/>
          <p:nvPr/>
        </p:nvSpPr>
        <p:spPr bwMode="auto">
          <a:xfrm rot="5400000">
            <a:off x="10093308" y="1513629"/>
            <a:ext cx="258368" cy="2399764"/>
          </a:xfrm>
          <a:prstGeom prst="leftBrace">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endParaRPr lang="en-GB" sz="1600">
              <a:latin typeface="Times" charset="0"/>
              <a:ea typeface="ＭＳ Ｐゴシック" charset="0"/>
            </a:endParaRPr>
          </a:p>
        </p:txBody>
      </p:sp>
      <p:sp>
        <p:nvSpPr>
          <p:cNvPr id="202" name="Rectangle 201">
            <a:extLst>
              <a:ext uri="{FF2B5EF4-FFF2-40B4-BE49-F238E27FC236}">
                <a16:creationId xmlns:a16="http://schemas.microsoft.com/office/drawing/2014/main" id="{311499C6-FF5E-CE43-DC92-8655EBC3C09C}"/>
              </a:ext>
            </a:extLst>
          </p:cNvPr>
          <p:cNvSpPr/>
          <p:nvPr/>
        </p:nvSpPr>
        <p:spPr bwMode="auto">
          <a:xfrm>
            <a:off x="9791990" y="2303101"/>
            <a:ext cx="906514" cy="221300"/>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GB" sz="1600">
                <a:solidFill>
                  <a:schemeClr val="tx1"/>
                </a:solidFill>
                <a:latin typeface="Times" charset="0"/>
                <a:ea typeface="ＭＳ Ｐゴシック" charset="0"/>
              </a:rPr>
              <a:t>Detailed</a:t>
            </a:r>
          </a:p>
        </p:txBody>
      </p:sp>
      <p:sp>
        <p:nvSpPr>
          <p:cNvPr id="203" name="Rectangle 202">
            <a:extLst>
              <a:ext uri="{FF2B5EF4-FFF2-40B4-BE49-F238E27FC236}">
                <a16:creationId xmlns:a16="http://schemas.microsoft.com/office/drawing/2014/main" id="{9B944EEB-2442-28DD-06C8-70A5D555A06C}"/>
              </a:ext>
            </a:extLst>
          </p:cNvPr>
          <p:cNvSpPr/>
          <p:nvPr/>
        </p:nvSpPr>
        <p:spPr bwMode="auto">
          <a:xfrm>
            <a:off x="8380704" y="4977103"/>
            <a:ext cx="1221315" cy="258368"/>
          </a:xfrm>
          <a:prstGeom prst="rect">
            <a:avLst/>
          </a:prstGeom>
          <a:ln>
            <a:solidFill>
              <a:schemeClr val="accent6"/>
            </a:solidFill>
            <a:prstDash val="solid"/>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GB" sz="1600">
                <a:solidFill>
                  <a:schemeClr val="tx1"/>
                </a:solidFill>
                <a:latin typeface="Times" charset="0"/>
                <a:ea typeface="ＭＳ Ｐゴシック" charset="0"/>
              </a:rPr>
              <a:t>Checkpoint</a:t>
            </a:r>
          </a:p>
        </p:txBody>
      </p:sp>
      <p:cxnSp>
        <p:nvCxnSpPr>
          <p:cNvPr id="204" name="Connector: Elbow 203">
            <a:extLst>
              <a:ext uri="{FF2B5EF4-FFF2-40B4-BE49-F238E27FC236}">
                <a16:creationId xmlns:a16="http://schemas.microsoft.com/office/drawing/2014/main" id="{0BF84453-2588-C358-6D4B-474653F243A7}"/>
              </a:ext>
            </a:extLst>
          </p:cNvPr>
          <p:cNvCxnSpPr>
            <a:cxnSpLocks/>
            <a:stCxn id="203" idx="0"/>
          </p:cNvCxnSpPr>
          <p:nvPr/>
        </p:nvCxnSpPr>
        <p:spPr bwMode="auto">
          <a:xfrm rot="16200000" flipV="1">
            <a:off x="8466656" y="4452396"/>
            <a:ext cx="1023940" cy="25473"/>
          </a:xfrm>
          <a:prstGeom prst="bentConnector3">
            <a:avLst>
              <a:gd name="adj1" fmla="val 50000"/>
            </a:avLst>
          </a:prstGeom>
          <a:ln>
            <a:prstDash val="solid"/>
            <a:headEnd type="none" w="med" len="med"/>
            <a:tailEnd type="triangle"/>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6"/>
          </a:lnRef>
          <a:fillRef idx="1">
            <a:schemeClr val="lt1"/>
          </a:fillRef>
          <a:effectRef idx="0">
            <a:schemeClr val="accent6"/>
          </a:effectRef>
          <a:fontRef idx="minor">
            <a:schemeClr val="dk1"/>
          </a:fontRef>
        </p:style>
      </p:cxnSp>
      <p:sp>
        <p:nvSpPr>
          <p:cNvPr id="87" name="Google Shape;322;p30">
            <a:extLst>
              <a:ext uri="{FF2B5EF4-FFF2-40B4-BE49-F238E27FC236}">
                <a16:creationId xmlns:a16="http://schemas.microsoft.com/office/drawing/2014/main" id="{35002CD6-79CE-7C78-D31F-F8CA50361517}"/>
              </a:ext>
            </a:extLst>
          </p:cNvPr>
          <p:cNvSpPr txBox="1"/>
          <p:nvPr/>
        </p:nvSpPr>
        <p:spPr>
          <a:xfrm>
            <a:off x="805086" y="4783228"/>
            <a:ext cx="5592777" cy="892512"/>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spAutoFit/>
          </a:bodyPr>
          <a:lstStyle/>
          <a:p>
            <a:pPr>
              <a:buClr>
                <a:schemeClr val="dk1"/>
              </a:buClr>
              <a:buSzPts val="1100"/>
            </a:pPr>
            <a:r>
              <a:rPr lang="en-US" sz="1050" b="1">
                <a:solidFill>
                  <a:srgbClr val="57A64A"/>
                </a:solidFill>
                <a:latin typeface="Courier New"/>
                <a:ea typeface="Courier New"/>
                <a:cs typeface="Courier New"/>
                <a:sym typeface="Courier New"/>
              </a:rPr>
              <a:t>## Spin up Container</a:t>
            </a:r>
            <a:endParaRPr sz="1050" b="1">
              <a:solidFill>
                <a:srgbClr val="FF9900"/>
              </a:solidFill>
              <a:latin typeface="Courier New"/>
              <a:ea typeface="Courier New"/>
              <a:cs typeface="Courier New"/>
              <a:sym typeface="Courier New"/>
            </a:endParaRPr>
          </a:p>
          <a:p>
            <a:r>
              <a:rPr lang="en-US" sz="1050" b="1">
                <a:solidFill>
                  <a:schemeClr val="dk1"/>
                </a:solidFill>
                <a:latin typeface="Courier New"/>
                <a:ea typeface="Courier New"/>
                <a:cs typeface="Courier New"/>
                <a:sym typeface="Courier New"/>
              </a:rPr>
              <a:t>docker run -d --name </a:t>
            </a:r>
            <a:r>
              <a:rPr lang="en-US" sz="1050" b="1" err="1">
                <a:solidFill>
                  <a:schemeClr val="dk1"/>
                </a:solidFill>
                <a:latin typeface="Courier New"/>
                <a:ea typeface="Courier New"/>
                <a:cs typeface="Courier New"/>
                <a:sym typeface="Courier New"/>
              </a:rPr>
              <a:t>func</a:t>
            </a:r>
            <a:r>
              <a:rPr lang="en-US" sz="1050" b="1">
                <a:solidFill>
                  <a:schemeClr val="dk1"/>
                </a:solidFill>
                <a:latin typeface="Courier New"/>
                <a:ea typeface="Courier New"/>
                <a:cs typeface="Courier New"/>
                <a:sym typeface="Courier New"/>
              </a:rPr>
              <a:t>-container -p 50051:50051 $IMAGE_NAME</a:t>
            </a:r>
            <a:endParaRPr sz="1050" b="1">
              <a:solidFill>
                <a:srgbClr val="57A64A"/>
              </a:solidFill>
              <a:latin typeface="Courier New"/>
              <a:ea typeface="Courier New"/>
              <a:cs typeface="Courier New"/>
              <a:sym typeface="Courier New"/>
            </a:endParaRPr>
          </a:p>
          <a:p>
            <a:pPr>
              <a:buClr>
                <a:schemeClr val="dk1"/>
              </a:buClr>
              <a:buSzPts val="1100"/>
            </a:pPr>
            <a:r>
              <a:rPr lang="en-US" sz="1050" b="1">
                <a:solidFill>
                  <a:srgbClr val="57A64A"/>
                </a:solidFill>
                <a:latin typeface="Courier New"/>
                <a:ea typeface="Courier New"/>
                <a:cs typeface="Courier New"/>
                <a:sym typeface="Courier New"/>
              </a:rPr>
              <a:t>## Pause simulation and switch CPU</a:t>
            </a:r>
            <a:endParaRPr sz="1050" b="1">
              <a:solidFill>
                <a:srgbClr val="D69D85"/>
              </a:solidFill>
              <a:latin typeface="Courier New"/>
              <a:ea typeface="Courier New"/>
              <a:cs typeface="Courier New"/>
              <a:sym typeface="Courier New"/>
            </a:endParaRPr>
          </a:p>
          <a:p>
            <a:pPr>
              <a:buClr>
                <a:schemeClr val="dk1"/>
              </a:buClr>
              <a:buSzPts val="1100"/>
            </a:pPr>
            <a:r>
              <a:rPr lang="en-US" sz="1050" b="1">
                <a:solidFill>
                  <a:schemeClr val="dk1"/>
                </a:solidFill>
                <a:latin typeface="Courier New"/>
                <a:ea typeface="Courier New"/>
                <a:cs typeface="Courier New"/>
                <a:sym typeface="Courier New"/>
              </a:rPr>
              <a:t>m5 exit   </a:t>
            </a:r>
            <a:r>
              <a:rPr lang="en-GB" sz="1050" b="1">
                <a:solidFill>
                  <a:srgbClr val="57A64A"/>
                </a:solidFill>
                <a:latin typeface="Courier New"/>
                <a:ea typeface="Courier New"/>
                <a:cs typeface="Courier New"/>
                <a:sym typeface="Courier New"/>
              </a:rPr>
              <a:t>## Use ‘m5 fail &lt;code&gt;’ to also send a code to gem5</a:t>
            </a:r>
            <a:endParaRPr lang="en-GB" sz="1050" b="1">
              <a:solidFill>
                <a:srgbClr val="D69D85"/>
              </a:solidFill>
              <a:latin typeface="Courier New"/>
              <a:ea typeface="Courier New"/>
              <a:cs typeface="Courier New"/>
              <a:sym typeface="Courier New"/>
            </a:endParaRPr>
          </a:p>
        </p:txBody>
      </p:sp>
    </p:spTree>
    <p:extLst>
      <p:ext uri="{BB962C8B-B14F-4D97-AF65-F5344CB8AC3E}">
        <p14:creationId xmlns:p14="http://schemas.microsoft.com/office/powerpoint/2010/main" val="4018798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375A42B-CAC0-464D-844D-A8DA6DDF02EB}"/>
              </a:ext>
            </a:extLst>
          </p:cNvPr>
          <p:cNvSpPr>
            <a:spLocks noGrp="1"/>
          </p:cNvSpPr>
          <p:nvPr>
            <p:ph sz="quarter" idx="11"/>
          </p:nvPr>
        </p:nvSpPr>
        <p:spPr>
          <a:xfrm>
            <a:off x="331773" y="1066710"/>
            <a:ext cx="5858625" cy="4898278"/>
          </a:xfrm>
        </p:spPr>
        <p:txBody>
          <a:bodyPr/>
          <a:lstStyle/>
          <a:p>
            <a:pPr marL="93662" lvl="1" indent="0">
              <a:buNone/>
            </a:pPr>
            <a:r>
              <a:rPr lang="en-GB" sz="2000"/>
              <a:t>During measurement</a:t>
            </a:r>
          </a:p>
          <a:p>
            <a:pPr lvl="1" indent="-173038">
              <a:spcBef>
                <a:spcPts val="0"/>
              </a:spcBef>
            </a:pPr>
            <a:r>
              <a:rPr lang="en-GB" sz="1800"/>
              <a:t>Want to simulate several invocations, different inputs</a:t>
            </a:r>
          </a:p>
          <a:p>
            <a:pPr lvl="1" indent="-173038">
              <a:spcBef>
                <a:spcPts val="0"/>
              </a:spcBef>
            </a:pPr>
            <a:r>
              <a:rPr lang="en-GB" sz="1800"/>
              <a:t>Precise trigger points are required</a:t>
            </a:r>
            <a:endParaRPr lang="en-GB"/>
          </a:p>
          <a:p>
            <a:pPr lvl="1" indent="-173038">
              <a:spcBef>
                <a:spcPts val="1200"/>
              </a:spcBef>
            </a:pPr>
            <a:r>
              <a:rPr lang="en-GB" sz="1900" b="1"/>
              <a:t>Client side: </a:t>
            </a:r>
            <a:r>
              <a:rPr lang="en-GB" sz="2000"/>
              <a:t>Instrumented go client</a:t>
            </a:r>
          </a:p>
          <a:p>
            <a:pPr lvl="2">
              <a:spcBef>
                <a:spcPts val="0"/>
              </a:spcBef>
            </a:pPr>
            <a:r>
              <a:rPr lang="en-GB" sz="1600" b="1" kern="1200">
                <a:solidFill>
                  <a:schemeClr val="tx1"/>
                </a:solidFill>
                <a:latin typeface="Courier New"/>
                <a:cs typeface="Courier New"/>
              </a:rPr>
              <a:t>m5ops</a:t>
            </a:r>
            <a:endParaRPr lang="en-GB" sz="1400" b="1" kern="1200">
              <a:solidFill>
                <a:schemeClr val="tx1"/>
              </a:solidFill>
              <a:latin typeface="Courier New"/>
              <a:cs typeface="Courier New"/>
            </a:endParaRPr>
          </a:p>
          <a:p>
            <a:pPr lvl="1" indent="-173038">
              <a:spcBef>
                <a:spcPts val="0"/>
              </a:spcBef>
            </a:pPr>
            <a:endParaRPr lang="en-GB"/>
          </a:p>
          <a:p>
            <a:pPr lvl="1" indent="-173038">
              <a:spcBef>
                <a:spcPts val="0"/>
              </a:spcBef>
            </a:pPr>
            <a:endParaRPr lang="en-GB"/>
          </a:p>
          <a:p>
            <a:pPr lvl="1" indent="-173038">
              <a:spcBef>
                <a:spcPts val="0"/>
              </a:spcBef>
            </a:pPr>
            <a:endParaRPr lang="en-GB"/>
          </a:p>
          <a:p>
            <a:pPr lvl="1" indent="-173038">
              <a:spcBef>
                <a:spcPts val="0"/>
              </a:spcBef>
            </a:pPr>
            <a:r>
              <a:rPr lang="en-GB" sz="1900" b="1"/>
              <a:t>Server side:</a:t>
            </a:r>
            <a:r>
              <a:rPr lang="en-GB" sz="1800"/>
              <a:t> Instrumented Scheduler</a:t>
            </a:r>
          </a:p>
          <a:p>
            <a:pPr lvl="2">
              <a:spcBef>
                <a:spcPts val="0"/>
              </a:spcBef>
            </a:pPr>
            <a:r>
              <a:rPr lang="en-GB" sz="1600"/>
              <a:t>Attach </a:t>
            </a:r>
            <a:r>
              <a:rPr lang="en-GB" sz="1600" b="1" kern="1200" err="1">
                <a:solidFill>
                  <a:schemeClr val="tx1"/>
                </a:solidFill>
                <a:latin typeface="Courier New"/>
                <a:cs typeface="Courier New"/>
              </a:rPr>
              <a:t>FuncEvent</a:t>
            </a:r>
            <a:r>
              <a:rPr lang="en-GB" sz="1600"/>
              <a:t> to the symbol table</a:t>
            </a:r>
          </a:p>
          <a:p>
            <a:pPr lvl="2">
              <a:spcBef>
                <a:spcPts val="0"/>
              </a:spcBef>
            </a:pPr>
            <a:r>
              <a:rPr lang="en-GB" sz="1800"/>
              <a:t>Use </a:t>
            </a:r>
            <a:r>
              <a:rPr lang="en-GB" sz="1600" b="1" kern="1200" err="1">
                <a:solidFill>
                  <a:schemeClr val="tx1"/>
                </a:solidFill>
                <a:latin typeface="Courier New"/>
                <a:cs typeface="Courier New"/>
              </a:rPr>
              <a:t>ThreadInfo</a:t>
            </a:r>
            <a:r>
              <a:rPr lang="en-GB" sz="1400" b="1" kern="1200">
                <a:solidFill>
                  <a:schemeClr val="tx1"/>
                </a:solidFill>
                <a:latin typeface="Courier New"/>
                <a:cs typeface="Courier New"/>
              </a:rPr>
              <a:t> </a:t>
            </a:r>
            <a:r>
              <a:rPr lang="en-GB" sz="1600"/>
              <a:t>to get previous and next </a:t>
            </a:r>
            <a:r>
              <a:rPr lang="en-GB" sz="1600" err="1"/>
              <a:t>pid</a:t>
            </a:r>
            <a:endParaRPr lang="en-GB" sz="1600"/>
          </a:p>
          <a:p>
            <a:pPr lvl="3">
              <a:spcBef>
                <a:spcPts val="0"/>
              </a:spcBef>
            </a:pPr>
            <a:r>
              <a:rPr lang="en-GB" sz="1600" kern="1200">
                <a:solidFill>
                  <a:schemeClr val="tx1"/>
                </a:solidFill>
                <a:cs typeface="Courier New"/>
              </a:rPr>
              <a:t>Kernel need to be build for it.</a:t>
            </a:r>
            <a:endParaRPr lang="en-GB" sz="1100" b="1" kern="1200">
              <a:solidFill>
                <a:schemeClr val="tx1"/>
              </a:solidFill>
              <a:latin typeface="Courier New"/>
              <a:cs typeface="Courier New"/>
            </a:endParaRPr>
          </a:p>
          <a:p>
            <a:pPr lvl="2">
              <a:spcBef>
                <a:spcPts val="0"/>
              </a:spcBef>
            </a:pPr>
            <a:r>
              <a:rPr lang="en-GB" sz="1600" kern="1200">
                <a:solidFill>
                  <a:schemeClr val="tx1"/>
                </a:solidFill>
                <a:cs typeface="Courier New"/>
              </a:rPr>
              <a:t>React on certain scheduling events</a:t>
            </a:r>
          </a:p>
          <a:p>
            <a:pPr lvl="2">
              <a:spcBef>
                <a:spcPts val="0"/>
              </a:spcBef>
            </a:pPr>
            <a:endParaRPr lang="en-GB" sz="1600" kern="1200">
              <a:solidFill>
                <a:schemeClr val="tx1"/>
              </a:solidFill>
              <a:cs typeface="Courier New"/>
            </a:endParaRPr>
          </a:p>
        </p:txBody>
      </p:sp>
      <p:sp>
        <p:nvSpPr>
          <p:cNvPr id="120" name="Google Shape;120;p19"/>
          <p:cNvSpPr txBox="1">
            <a:spLocks noGrp="1"/>
          </p:cNvSpPr>
          <p:nvPr>
            <p:ph type="sldNum" sz="quarter" idx="10"/>
          </p:nvPr>
        </p:nvSpPr>
        <p:spPr/>
        <p:txBody>
          <a:bodyPr/>
          <a:lstStyle/>
          <a:p>
            <a:fld id="{00000000-1234-1234-1234-123412341234}" type="slidenum">
              <a:rPr lang="en-US"/>
              <a:pPr/>
              <a:t>9</a:t>
            </a:fld>
            <a:endParaRPr lang="en-US"/>
          </a:p>
        </p:txBody>
      </p:sp>
      <p:sp>
        <p:nvSpPr>
          <p:cNvPr id="118" name="Google Shape;118;p19"/>
          <p:cNvSpPr txBox="1">
            <a:spLocks noGrp="1"/>
          </p:cNvSpPr>
          <p:nvPr>
            <p:ph type="title"/>
          </p:nvPr>
        </p:nvSpPr>
        <p:spPr/>
        <p:txBody>
          <a:bodyPr/>
          <a:lstStyle/>
          <a:p>
            <a:r>
              <a:rPr lang="en-GB"/>
              <a:t>Requirements on Test Infrastructure</a:t>
            </a:r>
          </a:p>
        </p:txBody>
      </p:sp>
      <p:sp>
        <p:nvSpPr>
          <p:cNvPr id="4" name="Text Placeholder 3">
            <a:extLst>
              <a:ext uri="{FF2B5EF4-FFF2-40B4-BE49-F238E27FC236}">
                <a16:creationId xmlns:a16="http://schemas.microsoft.com/office/drawing/2014/main" id="{A6E9E0EA-09F5-4362-B473-B5C1BC966669}"/>
              </a:ext>
            </a:extLst>
          </p:cNvPr>
          <p:cNvSpPr>
            <a:spLocks noGrp="1"/>
          </p:cNvSpPr>
          <p:nvPr>
            <p:ph type="body" sz="quarter" idx="12"/>
          </p:nvPr>
        </p:nvSpPr>
        <p:spPr/>
        <p:txBody>
          <a:bodyPr/>
          <a:lstStyle/>
          <a:p>
            <a:r>
              <a:rPr lang="en-GB"/>
              <a:t>vSwarm-u offers the test infrastructure for serverless</a:t>
            </a:r>
          </a:p>
          <a:p>
            <a:endParaRPr lang="en-GB"/>
          </a:p>
        </p:txBody>
      </p:sp>
      <p:sp>
        <p:nvSpPr>
          <p:cNvPr id="7" name="Footer Placeholder 6">
            <a:extLst>
              <a:ext uri="{FF2B5EF4-FFF2-40B4-BE49-F238E27FC236}">
                <a16:creationId xmlns:a16="http://schemas.microsoft.com/office/drawing/2014/main" id="{10EE3A00-7146-867C-8E68-4D0290EC7C73}"/>
              </a:ext>
            </a:extLst>
          </p:cNvPr>
          <p:cNvSpPr>
            <a:spLocks noGrp="1"/>
          </p:cNvSpPr>
          <p:nvPr>
            <p:ph type="ftr" sz="quarter" idx="13"/>
          </p:nvPr>
        </p:nvSpPr>
        <p:spPr/>
        <p:txBody>
          <a:bodyPr/>
          <a:lstStyle/>
          <a:p>
            <a:pPr algn="l"/>
            <a:r>
              <a:rPr lang="en-GB"/>
              <a:t>vSwarm-u: Microarchitectual Research for Serverless</a:t>
            </a:r>
          </a:p>
        </p:txBody>
      </p:sp>
      <p:sp>
        <p:nvSpPr>
          <p:cNvPr id="82" name="Rectangle 81">
            <a:extLst>
              <a:ext uri="{FF2B5EF4-FFF2-40B4-BE49-F238E27FC236}">
                <a16:creationId xmlns:a16="http://schemas.microsoft.com/office/drawing/2014/main" id="{3D600F22-AFBF-5FE6-8B97-18430EEF764F}"/>
              </a:ext>
            </a:extLst>
          </p:cNvPr>
          <p:cNvSpPr/>
          <p:nvPr/>
        </p:nvSpPr>
        <p:spPr bwMode="auto">
          <a:xfrm flipH="1">
            <a:off x="8465141" y="3647603"/>
            <a:ext cx="295033" cy="222615"/>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a typeface="ＭＳ Ｐゴシック" charset="0"/>
            </a:endParaRPr>
          </a:p>
        </p:txBody>
      </p:sp>
      <p:sp>
        <p:nvSpPr>
          <p:cNvPr id="83" name="Rectangle 82">
            <a:extLst>
              <a:ext uri="{FF2B5EF4-FFF2-40B4-BE49-F238E27FC236}">
                <a16:creationId xmlns:a16="http://schemas.microsoft.com/office/drawing/2014/main" id="{02215138-F5E1-FF2E-4AE4-6FA86470454A}"/>
              </a:ext>
            </a:extLst>
          </p:cNvPr>
          <p:cNvSpPr/>
          <p:nvPr/>
        </p:nvSpPr>
        <p:spPr bwMode="auto">
          <a:xfrm>
            <a:off x="10070081" y="3645095"/>
            <a:ext cx="220384" cy="222615"/>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a typeface="ＭＳ Ｐゴシック" charset="0"/>
            </a:endParaRPr>
          </a:p>
        </p:txBody>
      </p:sp>
      <p:sp>
        <p:nvSpPr>
          <p:cNvPr id="91" name="Rectangle 90">
            <a:extLst>
              <a:ext uri="{FF2B5EF4-FFF2-40B4-BE49-F238E27FC236}">
                <a16:creationId xmlns:a16="http://schemas.microsoft.com/office/drawing/2014/main" id="{A3187BB6-2106-7D5E-6E6B-BE2B551CBCE3}"/>
              </a:ext>
            </a:extLst>
          </p:cNvPr>
          <p:cNvSpPr/>
          <p:nvPr/>
        </p:nvSpPr>
        <p:spPr bwMode="auto">
          <a:xfrm>
            <a:off x="7360277" y="2941022"/>
            <a:ext cx="669261" cy="218874"/>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a typeface="ＭＳ Ｐゴシック" charset="0"/>
            </a:endParaRPr>
          </a:p>
        </p:txBody>
      </p:sp>
      <p:sp>
        <p:nvSpPr>
          <p:cNvPr id="92" name="Rectangle 91">
            <a:extLst>
              <a:ext uri="{FF2B5EF4-FFF2-40B4-BE49-F238E27FC236}">
                <a16:creationId xmlns:a16="http://schemas.microsoft.com/office/drawing/2014/main" id="{54B6ECFB-32AD-C6D3-E5F1-2543BB2F706A}"/>
              </a:ext>
            </a:extLst>
          </p:cNvPr>
          <p:cNvSpPr/>
          <p:nvPr/>
        </p:nvSpPr>
        <p:spPr bwMode="auto">
          <a:xfrm>
            <a:off x="8769531" y="3645095"/>
            <a:ext cx="1276328" cy="222615"/>
          </a:xfrm>
          <a:prstGeom prst="rect">
            <a:avLst/>
          </a:prstGeom>
          <a:solidFill>
            <a:schemeClr val="accent1">
              <a:lumMod val="75000"/>
            </a:schemeClr>
          </a:solidFill>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i="1">
                <a:solidFill>
                  <a:schemeClr val="tx1"/>
                </a:solidFill>
                <a:latin typeface="Consolas" panose="020B0609020204030204" pitchFamily="49" charset="0"/>
                <a:ea typeface="ＭＳ Ｐゴシック" charset="0"/>
              </a:rPr>
              <a:t>f</a:t>
            </a:r>
            <a:endParaRPr kumimoji="0" lang="en-GB" b="0" i="1" u="none" strike="noStrike" cap="none" normalizeH="0" baseline="0">
              <a:ln>
                <a:noFill/>
              </a:ln>
              <a:solidFill>
                <a:schemeClr val="tx1"/>
              </a:solidFill>
              <a:effectLst/>
              <a:latin typeface="Consolas" panose="020B0609020204030204" pitchFamily="49" charset="0"/>
              <a:ea typeface="ＭＳ Ｐゴシック" charset="0"/>
            </a:endParaRPr>
          </a:p>
        </p:txBody>
      </p:sp>
      <p:cxnSp>
        <p:nvCxnSpPr>
          <p:cNvPr id="32" name="Connector: Elbow 31">
            <a:extLst>
              <a:ext uri="{FF2B5EF4-FFF2-40B4-BE49-F238E27FC236}">
                <a16:creationId xmlns:a16="http://schemas.microsoft.com/office/drawing/2014/main" id="{B756F510-E860-CA95-B6C3-FD736E62E83B}"/>
              </a:ext>
            </a:extLst>
          </p:cNvPr>
          <p:cNvCxnSpPr>
            <a:cxnSpLocks/>
            <a:stCxn id="91" idx="3"/>
            <a:endCxn id="82" idx="3"/>
          </p:cNvCxnSpPr>
          <p:nvPr/>
        </p:nvCxnSpPr>
        <p:spPr bwMode="auto">
          <a:xfrm>
            <a:off x="8029538" y="3050459"/>
            <a:ext cx="435603" cy="708452"/>
          </a:xfrm>
          <a:prstGeom prst="bentConnector3">
            <a:avLst>
              <a:gd name="adj1" fmla="val 50000"/>
            </a:avLst>
          </a:prstGeom>
          <a:ln>
            <a:prstDash val="sysDot"/>
            <a:headEnd type="none" w="med" len="med"/>
            <a:tailEnd type="triangle"/>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6"/>
          </a:lnRef>
          <a:fillRef idx="1">
            <a:schemeClr val="lt1"/>
          </a:fillRef>
          <a:effectRef idx="0">
            <a:schemeClr val="accent6"/>
          </a:effectRef>
          <a:fontRef idx="minor">
            <a:schemeClr val="dk1"/>
          </a:fontRef>
        </p:style>
      </p:cxnSp>
      <p:sp>
        <p:nvSpPr>
          <p:cNvPr id="97" name="TextBox 96">
            <a:extLst>
              <a:ext uri="{FF2B5EF4-FFF2-40B4-BE49-F238E27FC236}">
                <a16:creationId xmlns:a16="http://schemas.microsoft.com/office/drawing/2014/main" id="{11CB3EC9-7D83-8A4B-97CF-B00D5851D52A}"/>
              </a:ext>
            </a:extLst>
          </p:cNvPr>
          <p:cNvSpPr txBox="1"/>
          <p:nvPr/>
        </p:nvSpPr>
        <p:spPr>
          <a:xfrm>
            <a:off x="7914492" y="2561136"/>
            <a:ext cx="787613" cy="307777"/>
          </a:xfrm>
          <a:prstGeom prst="rect">
            <a:avLst/>
          </a:prstGeom>
          <a:ln>
            <a:prstDash val="sysDot"/>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GB" sz="1400"/>
              <a:t>Request</a:t>
            </a:r>
          </a:p>
        </p:txBody>
      </p:sp>
      <p:cxnSp>
        <p:nvCxnSpPr>
          <p:cNvPr id="98" name="Connector: Elbow 97">
            <a:extLst>
              <a:ext uri="{FF2B5EF4-FFF2-40B4-BE49-F238E27FC236}">
                <a16:creationId xmlns:a16="http://schemas.microsoft.com/office/drawing/2014/main" id="{0C1A73EA-2858-B858-CBF7-2C0389FC6757}"/>
              </a:ext>
            </a:extLst>
          </p:cNvPr>
          <p:cNvCxnSpPr>
            <a:cxnSpLocks/>
            <a:stCxn id="83" idx="3"/>
            <a:endCxn id="71" idx="1"/>
          </p:cNvCxnSpPr>
          <p:nvPr/>
        </p:nvCxnSpPr>
        <p:spPr bwMode="auto">
          <a:xfrm flipV="1">
            <a:off x="10290465" y="3044552"/>
            <a:ext cx="636614" cy="711851"/>
          </a:xfrm>
          <a:prstGeom prst="bentConnector3">
            <a:avLst>
              <a:gd name="adj1" fmla="val 50000"/>
            </a:avLst>
          </a:prstGeom>
          <a:ln>
            <a:prstDash val="sysDot"/>
            <a:headEnd type="none" w="med" len="med"/>
            <a:tailEnd type="triangle"/>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6"/>
          </a:lnRef>
          <a:fillRef idx="1">
            <a:schemeClr val="lt1"/>
          </a:fillRef>
          <a:effectRef idx="0">
            <a:schemeClr val="accent6"/>
          </a:effectRef>
          <a:fontRef idx="minor">
            <a:schemeClr val="dk1"/>
          </a:fontRef>
        </p:style>
      </p:cxnSp>
      <p:sp>
        <p:nvSpPr>
          <p:cNvPr id="101" name="TextBox 100">
            <a:extLst>
              <a:ext uri="{FF2B5EF4-FFF2-40B4-BE49-F238E27FC236}">
                <a16:creationId xmlns:a16="http://schemas.microsoft.com/office/drawing/2014/main" id="{7808526F-CC2B-C41B-46DE-0FC834476664}"/>
              </a:ext>
            </a:extLst>
          </p:cNvPr>
          <p:cNvSpPr txBox="1"/>
          <p:nvPr/>
        </p:nvSpPr>
        <p:spPr>
          <a:xfrm>
            <a:off x="10112106" y="2560179"/>
            <a:ext cx="918081" cy="307777"/>
          </a:xfrm>
          <a:prstGeom prst="rect">
            <a:avLst/>
          </a:prstGeom>
          <a:ln>
            <a:prstDash val="sysDot"/>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GB" sz="1400"/>
              <a:t>Response</a:t>
            </a:r>
          </a:p>
        </p:txBody>
      </p:sp>
      <p:cxnSp>
        <p:nvCxnSpPr>
          <p:cNvPr id="178" name="Straight Arrow Connector 177">
            <a:extLst>
              <a:ext uri="{FF2B5EF4-FFF2-40B4-BE49-F238E27FC236}">
                <a16:creationId xmlns:a16="http://schemas.microsoft.com/office/drawing/2014/main" id="{94AA62DC-092E-DFF5-19A6-FE8D6F1CCF54}"/>
              </a:ext>
            </a:extLst>
          </p:cNvPr>
          <p:cNvCxnSpPr>
            <a:cxnSpLocks/>
          </p:cNvCxnSpPr>
          <p:nvPr/>
        </p:nvCxnSpPr>
        <p:spPr bwMode="auto">
          <a:xfrm>
            <a:off x="6267452" y="3900300"/>
            <a:ext cx="5510344"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79" name="Straight Arrow Connector 178">
            <a:extLst>
              <a:ext uri="{FF2B5EF4-FFF2-40B4-BE49-F238E27FC236}">
                <a16:creationId xmlns:a16="http://schemas.microsoft.com/office/drawing/2014/main" id="{26F9E308-9338-7DED-3D09-01B0D8B02CE2}"/>
              </a:ext>
            </a:extLst>
          </p:cNvPr>
          <p:cNvCxnSpPr>
            <a:cxnSpLocks/>
          </p:cNvCxnSpPr>
          <p:nvPr/>
        </p:nvCxnSpPr>
        <p:spPr bwMode="auto">
          <a:xfrm flipV="1">
            <a:off x="6267452" y="3203527"/>
            <a:ext cx="5510344" cy="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80" name="TextBox 179">
            <a:extLst>
              <a:ext uri="{FF2B5EF4-FFF2-40B4-BE49-F238E27FC236}">
                <a16:creationId xmlns:a16="http://schemas.microsoft.com/office/drawing/2014/main" id="{C59C29AB-5022-5BBD-D792-76BBDA53F78E}"/>
              </a:ext>
            </a:extLst>
          </p:cNvPr>
          <p:cNvSpPr txBox="1"/>
          <p:nvPr/>
        </p:nvSpPr>
        <p:spPr>
          <a:xfrm>
            <a:off x="6259685" y="2919111"/>
            <a:ext cx="1080334" cy="307777"/>
          </a:xfrm>
          <a:prstGeom prst="rect">
            <a:avLst/>
          </a:prstGeom>
          <a:noFill/>
        </p:spPr>
        <p:txBody>
          <a:bodyPr wrap="square" rtlCol="0">
            <a:spAutoFit/>
          </a:bodyPr>
          <a:lstStyle/>
          <a:p>
            <a:r>
              <a:rPr lang="en-GB" sz="1400"/>
              <a:t>Client</a:t>
            </a:r>
          </a:p>
        </p:txBody>
      </p:sp>
      <p:sp>
        <p:nvSpPr>
          <p:cNvPr id="181" name="TextBox 180">
            <a:extLst>
              <a:ext uri="{FF2B5EF4-FFF2-40B4-BE49-F238E27FC236}">
                <a16:creationId xmlns:a16="http://schemas.microsoft.com/office/drawing/2014/main" id="{86815D56-1AB4-6F7D-E8C1-8565F140EE2F}"/>
              </a:ext>
            </a:extLst>
          </p:cNvPr>
          <p:cNvSpPr txBox="1"/>
          <p:nvPr/>
        </p:nvSpPr>
        <p:spPr>
          <a:xfrm>
            <a:off x="6259685" y="3888498"/>
            <a:ext cx="1138550" cy="307777"/>
          </a:xfrm>
          <a:prstGeom prst="rect">
            <a:avLst/>
          </a:prstGeom>
          <a:noFill/>
        </p:spPr>
        <p:txBody>
          <a:bodyPr wrap="square" rtlCol="0">
            <a:spAutoFit/>
          </a:bodyPr>
          <a:lstStyle/>
          <a:p>
            <a:r>
              <a:rPr lang="en-GB" sz="1400"/>
              <a:t>Server</a:t>
            </a:r>
          </a:p>
        </p:txBody>
      </p:sp>
      <p:sp>
        <p:nvSpPr>
          <p:cNvPr id="71" name="Rectangle 70">
            <a:extLst>
              <a:ext uri="{FF2B5EF4-FFF2-40B4-BE49-F238E27FC236}">
                <a16:creationId xmlns:a16="http://schemas.microsoft.com/office/drawing/2014/main" id="{F07B5EC3-E875-9146-098F-1E0DD2DF7730}"/>
              </a:ext>
            </a:extLst>
          </p:cNvPr>
          <p:cNvSpPr/>
          <p:nvPr/>
        </p:nvSpPr>
        <p:spPr bwMode="auto">
          <a:xfrm>
            <a:off x="10927079" y="2935115"/>
            <a:ext cx="486290" cy="218874"/>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a typeface="ＭＳ Ｐゴシック" charset="0"/>
            </a:endParaRPr>
          </a:p>
        </p:txBody>
      </p:sp>
      <p:sp>
        <p:nvSpPr>
          <p:cNvPr id="73" name="Rectangle 72">
            <a:extLst>
              <a:ext uri="{FF2B5EF4-FFF2-40B4-BE49-F238E27FC236}">
                <a16:creationId xmlns:a16="http://schemas.microsoft.com/office/drawing/2014/main" id="{F65E6D47-C74F-E33D-1476-DA15392617E1}"/>
              </a:ext>
            </a:extLst>
          </p:cNvPr>
          <p:cNvSpPr/>
          <p:nvPr/>
        </p:nvSpPr>
        <p:spPr bwMode="auto">
          <a:xfrm>
            <a:off x="8049796" y="2935115"/>
            <a:ext cx="2877283" cy="218874"/>
          </a:xfrm>
          <a:prstGeom prst="rect">
            <a:avLst/>
          </a:prstGeom>
          <a:solidFill>
            <a:schemeClr val="accent6">
              <a:alpha val="50000"/>
            </a:schemeClr>
          </a:solidFill>
          <a:ln>
            <a:noFill/>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a typeface="ＭＳ Ｐゴシック" charset="0"/>
            </a:endParaRPr>
          </a:p>
        </p:txBody>
      </p:sp>
      <p:sp>
        <p:nvSpPr>
          <p:cNvPr id="84" name="Rectangle 83">
            <a:extLst>
              <a:ext uri="{FF2B5EF4-FFF2-40B4-BE49-F238E27FC236}">
                <a16:creationId xmlns:a16="http://schemas.microsoft.com/office/drawing/2014/main" id="{878D14EF-1F8E-C8E6-15E0-C5BA56132130}"/>
              </a:ext>
            </a:extLst>
          </p:cNvPr>
          <p:cNvSpPr/>
          <p:nvPr/>
        </p:nvSpPr>
        <p:spPr bwMode="auto">
          <a:xfrm>
            <a:off x="9207345" y="1102692"/>
            <a:ext cx="284299" cy="218874"/>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a typeface="ＭＳ Ｐゴシック" charset="0"/>
            </a:endParaRPr>
          </a:p>
        </p:txBody>
      </p:sp>
      <p:sp>
        <p:nvSpPr>
          <p:cNvPr id="85" name="Rectangle 84">
            <a:extLst>
              <a:ext uri="{FF2B5EF4-FFF2-40B4-BE49-F238E27FC236}">
                <a16:creationId xmlns:a16="http://schemas.microsoft.com/office/drawing/2014/main" id="{EB347C34-00E1-9083-7B06-C84835A1C4A7}"/>
              </a:ext>
            </a:extLst>
          </p:cNvPr>
          <p:cNvSpPr/>
          <p:nvPr/>
        </p:nvSpPr>
        <p:spPr bwMode="auto">
          <a:xfrm>
            <a:off x="9292512" y="1795249"/>
            <a:ext cx="113525" cy="248798"/>
          </a:xfrm>
          <a:prstGeom prst="rect">
            <a:avLst/>
          </a:prstGeom>
          <a:solidFill>
            <a:schemeClr val="accent1">
              <a:lumMod val="75000"/>
            </a:schemeClr>
          </a:solidFill>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i="1">
                <a:solidFill>
                  <a:schemeClr val="tx1"/>
                </a:solidFill>
                <a:latin typeface="Consolas" panose="020B0609020204030204" pitchFamily="49" charset="0"/>
                <a:ea typeface="ＭＳ Ｐゴシック" charset="0"/>
              </a:rPr>
              <a:t>f</a:t>
            </a:r>
            <a:endParaRPr kumimoji="0" lang="en-GB" b="0" i="1" u="none" strike="noStrike" cap="none" normalizeH="0" baseline="0">
              <a:ln>
                <a:noFill/>
              </a:ln>
              <a:solidFill>
                <a:schemeClr val="tx1"/>
              </a:solidFill>
              <a:effectLst/>
              <a:latin typeface="Consolas" panose="020B0609020204030204" pitchFamily="49" charset="0"/>
              <a:ea typeface="ＭＳ Ｐゴシック" charset="0"/>
            </a:endParaRPr>
          </a:p>
        </p:txBody>
      </p:sp>
      <p:sp>
        <p:nvSpPr>
          <p:cNvPr id="86" name="Rectangle 85">
            <a:extLst>
              <a:ext uri="{FF2B5EF4-FFF2-40B4-BE49-F238E27FC236}">
                <a16:creationId xmlns:a16="http://schemas.microsoft.com/office/drawing/2014/main" id="{B7A12895-39B5-31A1-948C-5DA66C65B304}"/>
              </a:ext>
            </a:extLst>
          </p:cNvPr>
          <p:cNvSpPr/>
          <p:nvPr/>
        </p:nvSpPr>
        <p:spPr bwMode="auto">
          <a:xfrm>
            <a:off x="9448442" y="1795249"/>
            <a:ext cx="127925" cy="252974"/>
          </a:xfrm>
          <a:prstGeom prst="rect">
            <a:avLst/>
          </a:prstGeom>
          <a:solidFill>
            <a:schemeClr val="bg2">
              <a:lumMod val="90000"/>
              <a:alpha val="62000"/>
            </a:schemeClr>
          </a:solidFill>
          <a:ln w="19050">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b="0" i="1" u="none" strike="noStrike" cap="none" normalizeH="0" baseline="0">
              <a:ln>
                <a:noFill/>
              </a:ln>
              <a:solidFill>
                <a:schemeClr val="tx1"/>
              </a:solidFill>
              <a:effectLst/>
              <a:latin typeface="Consolas" panose="020B0609020204030204" pitchFamily="49" charset="0"/>
              <a:ea typeface="ＭＳ Ｐゴシック" charset="0"/>
            </a:endParaRPr>
          </a:p>
        </p:txBody>
      </p:sp>
      <p:sp>
        <p:nvSpPr>
          <p:cNvPr id="87" name="Rectangle 86">
            <a:extLst>
              <a:ext uri="{FF2B5EF4-FFF2-40B4-BE49-F238E27FC236}">
                <a16:creationId xmlns:a16="http://schemas.microsoft.com/office/drawing/2014/main" id="{A390A233-00CC-BA77-5938-FD711F44D4A8}"/>
              </a:ext>
            </a:extLst>
          </p:cNvPr>
          <p:cNvSpPr/>
          <p:nvPr/>
        </p:nvSpPr>
        <p:spPr bwMode="auto">
          <a:xfrm>
            <a:off x="9121952" y="1795249"/>
            <a:ext cx="127925" cy="252974"/>
          </a:xfrm>
          <a:prstGeom prst="rect">
            <a:avLst/>
          </a:prstGeom>
          <a:solidFill>
            <a:schemeClr val="bg1">
              <a:lumMod val="50000"/>
              <a:alpha val="62000"/>
            </a:schemeClr>
          </a:solidFill>
          <a:ln w="19050">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b="0" i="1" u="none" strike="noStrike" cap="none" normalizeH="0" baseline="0">
              <a:ln>
                <a:noFill/>
              </a:ln>
              <a:solidFill>
                <a:schemeClr val="tx1"/>
              </a:solidFill>
              <a:effectLst/>
              <a:latin typeface="Consolas" panose="020B0609020204030204" pitchFamily="49" charset="0"/>
              <a:ea typeface="ＭＳ Ｐゴシック" charset="0"/>
            </a:endParaRPr>
          </a:p>
        </p:txBody>
      </p:sp>
      <p:cxnSp>
        <p:nvCxnSpPr>
          <p:cNvPr id="88" name="Connector: Elbow 87">
            <a:extLst>
              <a:ext uri="{FF2B5EF4-FFF2-40B4-BE49-F238E27FC236}">
                <a16:creationId xmlns:a16="http://schemas.microsoft.com/office/drawing/2014/main" id="{8F63B735-67B1-A865-6BC2-3FA8AA5B53C5}"/>
              </a:ext>
            </a:extLst>
          </p:cNvPr>
          <p:cNvCxnSpPr>
            <a:cxnSpLocks/>
            <a:stCxn id="84" idx="2"/>
            <a:endCxn id="85" idx="0"/>
          </p:cNvCxnSpPr>
          <p:nvPr/>
        </p:nvCxnSpPr>
        <p:spPr bwMode="auto">
          <a:xfrm rot="5400000">
            <a:off x="9112544" y="1558297"/>
            <a:ext cx="473683" cy="220"/>
          </a:xfrm>
          <a:prstGeom prst="bentConnector3">
            <a:avLst>
              <a:gd name="adj1" fmla="val 50000"/>
            </a:avLst>
          </a:prstGeom>
          <a:ln w="25400" cmpd="sng">
            <a:prstDash val="sysDot"/>
            <a:headEnd type="triangle" w="med" len="med"/>
            <a:tailEnd type="triangle"/>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6"/>
          </a:lnRef>
          <a:fillRef idx="1">
            <a:schemeClr val="lt1"/>
          </a:fillRef>
          <a:effectRef idx="0">
            <a:schemeClr val="accent6"/>
          </a:effectRef>
          <a:fontRef idx="minor">
            <a:schemeClr val="dk1"/>
          </a:fontRef>
        </p:style>
      </p:cxnSp>
      <p:cxnSp>
        <p:nvCxnSpPr>
          <p:cNvPr id="89" name="Straight Connector 88">
            <a:extLst>
              <a:ext uri="{FF2B5EF4-FFF2-40B4-BE49-F238E27FC236}">
                <a16:creationId xmlns:a16="http://schemas.microsoft.com/office/drawing/2014/main" id="{2D0F9C57-3F59-76B2-D072-6D31EB170D2A}"/>
              </a:ext>
            </a:extLst>
          </p:cNvPr>
          <p:cNvCxnSpPr>
            <a:cxnSpLocks/>
          </p:cNvCxnSpPr>
          <p:nvPr/>
        </p:nvCxnSpPr>
        <p:spPr bwMode="auto">
          <a:xfrm flipH="1">
            <a:off x="7528560" y="2228129"/>
            <a:ext cx="1590458" cy="527756"/>
          </a:xfrm>
          <a:prstGeom prst="line">
            <a:avLst/>
          </a:prstGeom>
          <a:ln w="9525" cap="flat" cmpd="sng" algn="ctr">
            <a:solidFill>
              <a:schemeClr val="dk1"/>
            </a:solidFill>
            <a:prstDash val="dash"/>
            <a:round/>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0">
            <a:scrgbClr r="0" g="0" b="0"/>
          </a:lnRef>
          <a:fillRef idx="0">
            <a:scrgbClr r="0" g="0" b="0"/>
          </a:fillRef>
          <a:effectRef idx="0">
            <a:scrgbClr r="0" g="0" b="0"/>
          </a:effectRef>
          <a:fontRef idx="minor">
            <a:schemeClr val="tx1"/>
          </a:fontRef>
        </p:style>
      </p:cxnSp>
      <p:cxnSp>
        <p:nvCxnSpPr>
          <p:cNvPr id="90" name="Straight Connector 89">
            <a:extLst>
              <a:ext uri="{FF2B5EF4-FFF2-40B4-BE49-F238E27FC236}">
                <a16:creationId xmlns:a16="http://schemas.microsoft.com/office/drawing/2014/main" id="{4D76BC19-6783-7061-D630-803017C95CD4}"/>
              </a:ext>
            </a:extLst>
          </p:cNvPr>
          <p:cNvCxnSpPr>
            <a:cxnSpLocks/>
          </p:cNvCxnSpPr>
          <p:nvPr/>
        </p:nvCxnSpPr>
        <p:spPr bwMode="auto">
          <a:xfrm>
            <a:off x="9611881" y="2254418"/>
            <a:ext cx="1147559" cy="501467"/>
          </a:xfrm>
          <a:prstGeom prst="line">
            <a:avLst/>
          </a:prstGeom>
          <a:ln w="9525" cap="flat" cmpd="sng" algn="ctr">
            <a:solidFill>
              <a:schemeClr val="dk1"/>
            </a:solidFill>
            <a:prstDash val="dash"/>
            <a:round/>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0">
            <a:scrgbClr r="0" g="0" b="0"/>
          </a:lnRef>
          <a:fillRef idx="0">
            <a:scrgbClr r="0" g="0" b="0"/>
          </a:fillRef>
          <a:effectRef idx="0">
            <a:scrgbClr r="0" g="0" b="0"/>
          </a:effectRef>
          <a:fontRef idx="minor">
            <a:schemeClr val="tx1"/>
          </a:fontRef>
        </p:style>
      </p:cxnSp>
      <p:sp>
        <p:nvSpPr>
          <p:cNvPr id="93" name="Rectangle 92">
            <a:extLst>
              <a:ext uri="{FF2B5EF4-FFF2-40B4-BE49-F238E27FC236}">
                <a16:creationId xmlns:a16="http://schemas.microsoft.com/office/drawing/2014/main" id="{3302D406-713F-EED0-644B-CE6509D83BB7}"/>
              </a:ext>
            </a:extLst>
          </p:cNvPr>
          <p:cNvSpPr/>
          <p:nvPr/>
        </p:nvSpPr>
        <p:spPr bwMode="auto">
          <a:xfrm>
            <a:off x="9128407" y="1059902"/>
            <a:ext cx="438571" cy="1129524"/>
          </a:xfrm>
          <a:prstGeom prst="rect">
            <a:avLst/>
          </a:prstGeom>
          <a:no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a typeface="ＭＳ Ｐゴシック" charset="0"/>
            </a:endParaRPr>
          </a:p>
        </p:txBody>
      </p:sp>
      <p:sp>
        <p:nvSpPr>
          <p:cNvPr id="104" name="Rectangle 103">
            <a:extLst>
              <a:ext uri="{FF2B5EF4-FFF2-40B4-BE49-F238E27FC236}">
                <a16:creationId xmlns:a16="http://schemas.microsoft.com/office/drawing/2014/main" id="{1EB580C3-F75C-86A6-F07A-7AA10AF3D1B9}"/>
              </a:ext>
            </a:extLst>
          </p:cNvPr>
          <p:cNvSpPr/>
          <p:nvPr/>
        </p:nvSpPr>
        <p:spPr bwMode="auto">
          <a:xfrm>
            <a:off x="6707244" y="4270335"/>
            <a:ext cx="1103820" cy="258368"/>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GB" sz="1600" err="1">
                <a:solidFill>
                  <a:schemeClr val="tx1"/>
                </a:solidFill>
                <a:latin typeface="Times" charset="0"/>
                <a:ea typeface="ＭＳ Ｐゴシック" charset="0"/>
              </a:rPr>
              <a:t>Workitem</a:t>
            </a:r>
            <a:endParaRPr lang="en-GB" sz="1600">
              <a:solidFill>
                <a:schemeClr val="tx1"/>
              </a:solidFill>
              <a:latin typeface="Times" charset="0"/>
              <a:ea typeface="ＭＳ Ｐゴシック" charset="0"/>
            </a:endParaRPr>
          </a:p>
        </p:txBody>
      </p:sp>
      <p:cxnSp>
        <p:nvCxnSpPr>
          <p:cNvPr id="105" name="Connector: Elbow 104">
            <a:extLst>
              <a:ext uri="{FF2B5EF4-FFF2-40B4-BE49-F238E27FC236}">
                <a16:creationId xmlns:a16="http://schemas.microsoft.com/office/drawing/2014/main" id="{E7B17E5B-C938-89D5-D425-909804791128}"/>
              </a:ext>
            </a:extLst>
          </p:cNvPr>
          <p:cNvCxnSpPr>
            <a:cxnSpLocks/>
          </p:cNvCxnSpPr>
          <p:nvPr/>
        </p:nvCxnSpPr>
        <p:spPr bwMode="auto">
          <a:xfrm rot="5400000" flipH="1" flipV="1">
            <a:off x="7423131" y="3711084"/>
            <a:ext cx="1038569" cy="1"/>
          </a:xfrm>
          <a:prstGeom prst="bentConnector3">
            <a:avLst>
              <a:gd name="adj1" fmla="val 50000"/>
            </a:avLst>
          </a:prstGeom>
          <a:ln>
            <a:headEnd type="none" w="med" len="med"/>
            <a:tailEnd type="triangle"/>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5">
              <a:shade val="50000"/>
            </a:schemeClr>
          </a:lnRef>
          <a:fillRef idx="1">
            <a:schemeClr val="accent5"/>
          </a:fillRef>
          <a:effectRef idx="0">
            <a:schemeClr val="accent5"/>
          </a:effectRef>
          <a:fontRef idx="minor">
            <a:schemeClr val="lt1"/>
          </a:fontRef>
        </p:style>
      </p:cxnSp>
      <p:cxnSp>
        <p:nvCxnSpPr>
          <p:cNvPr id="107" name="Connector: Elbow 106">
            <a:extLst>
              <a:ext uri="{FF2B5EF4-FFF2-40B4-BE49-F238E27FC236}">
                <a16:creationId xmlns:a16="http://schemas.microsoft.com/office/drawing/2014/main" id="{746E9429-3575-393B-8BCF-6DF5261364CF}"/>
              </a:ext>
            </a:extLst>
          </p:cNvPr>
          <p:cNvCxnSpPr>
            <a:cxnSpLocks/>
          </p:cNvCxnSpPr>
          <p:nvPr/>
        </p:nvCxnSpPr>
        <p:spPr bwMode="auto">
          <a:xfrm rot="16200000" flipV="1">
            <a:off x="10450020" y="3732355"/>
            <a:ext cx="975847" cy="1"/>
          </a:xfrm>
          <a:prstGeom prst="bentConnector3">
            <a:avLst>
              <a:gd name="adj1" fmla="val 50000"/>
            </a:avLst>
          </a:prstGeom>
          <a:ln>
            <a:headEnd type="none" w="med" len="med"/>
            <a:tailEnd type="triangle"/>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5">
              <a:shade val="50000"/>
            </a:schemeClr>
          </a:lnRef>
          <a:fillRef idx="1">
            <a:schemeClr val="accent5"/>
          </a:fillRef>
          <a:effectRef idx="0">
            <a:schemeClr val="accent5"/>
          </a:effectRef>
          <a:fontRef idx="minor">
            <a:schemeClr val="lt1"/>
          </a:fontRef>
        </p:style>
      </p:cxnSp>
      <p:sp>
        <p:nvSpPr>
          <p:cNvPr id="113" name="Rectangle 112">
            <a:extLst>
              <a:ext uri="{FF2B5EF4-FFF2-40B4-BE49-F238E27FC236}">
                <a16:creationId xmlns:a16="http://schemas.microsoft.com/office/drawing/2014/main" id="{20955BCF-B66A-EFE0-27A6-3FBCF29B2520}"/>
              </a:ext>
            </a:extLst>
          </p:cNvPr>
          <p:cNvSpPr/>
          <p:nvPr/>
        </p:nvSpPr>
        <p:spPr bwMode="auto">
          <a:xfrm>
            <a:off x="10367519" y="4515116"/>
            <a:ext cx="1238798" cy="507752"/>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GB" sz="1600">
                <a:solidFill>
                  <a:schemeClr val="tx1"/>
                </a:solidFill>
                <a:latin typeface="Times" charset="0"/>
                <a:ea typeface="ＭＳ Ｐゴシック" charset="0"/>
              </a:rPr>
              <a:t>Function is scheduled</a:t>
            </a:r>
          </a:p>
        </p:txBody>
      </p:sp>
      <p:sp>
        <p:nvSpPr>
          <p:cNvPr id="40" name="Arrow: Left-Right 39">
            <a:extLst>
              <a:ext uri="{FF2B5EF4-FFF2-40B4-BE49-F238E27FC236}">
                <a16:creationId xmlns:a16="http://schemas.microsoft.com/office/drawing/2014/main" id="{17AF2913-0855-378C-630F-08C0D46B475D}"/>
              </a:ext>
            </a:extLst>
          </p:cNvPr>
          <p:cNvSpPr/>
          <p:nvPr/>
        </p:nvSpPr>
        <p:spPr bwMode="auto">
          <a:xfrm>
            <a:off x="7942415" y="4326620"/>
            <a:ext cx="2984664" cy="118165"/>
          </a:xfrm>
          <a:prstGeom prst="leftRightArrow">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a typeface="ＭＳ Ｐゴシック" charset="0"/>
            </a:endParaRPr>
          </a:p>
        </p:txBody>
      </p:sp>
      <p:sp>
        <p:nvSpPr>
          <p:cNvPr id="119" name="Arrow: Left-Right 118">
            <a:extLst>
              <a:ext uri="{FF2B5EF4-FFF2-40B4-BE49-F238E27FC236}">
                <a16:creationId xmlns:a16="http://schemas.microsoft.com/office/drawing/2014/main" id="{14E9A38F-4DA3-C8B2-B6E2-DAA82CCE87FB}"/>
              </a:ext>
            </a:extLst>
          </p:cNvPr>
          <p:cNvSpPr/>
          <p:nvPr/>
        </p:nvSpPr>
        <p:spPr bwMode="auto">
          <a:xfrm>
            <a:off x="8552690" y="4782147"/>
            <a:ext cx="1660720" cy="168739"/>
          </a:xfrm>
          <a:prstGeom prst="leftRightArrow">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a typeface="ＭＳ Ｐゴシック" charset="0"/>
            </a:endParaRPr>
          </a:p>
        </p:txBody>
      </p:sp>
      <p:cxnSp>
        <p:nvCxnSpPr>
          <p:cNvPr id="121" name="Connector: Elbow 120">
            <a:extLst>
              <a:ext uri="{FF2B5EF4-FFF2-40B4-BE49-F238E27FC236}">
                <a16:creationId xmlns:a16="http://schemas.microsoft.com/office/drawing/2014/main" id="{254BD15A-5014-E961-43E7-EA8567F0ACEA}"/>
              </a:ext>
            </a:extLst>
          </p:cNvPr>
          <p:cNvCxnSpPr>
            <a:cxnSpLocks/>
          </p:cNvCxnSpPr>
          <p:nvPr/>
        </p:nvCxnSpPr>
        <p:spPr bwMode="auto">
          <a:xfrm rot="5400000" flipH="1" flipV="1">
            <a:off x="7945857" y="4424755"/>
            <a:ext cx="1038569" cy="1"/>
          </a:xfrm>
          <a:prstGeom prst="bentConnector3">
            <a:avLst>
              <a:gd name="adj1" fmla="val 50000"/>
            </a:avLst>
          </a:prstGeom>
          <a:ln>
            <a:headEnd type="none" w="med" len="med"/>
            <a:tailEnd type="triangle"/>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4">
              <a:shade val="50000"/>
            </a:schemeClr>
          </a:lnRef>
          <a:fillRef idx="1">
            <a:schemeClr val="accent4"/>
          </a:fillRef>
          <a:effectRef idx="0">
            <a:schemeClr val="accent4"/>
          </a:effectRef>
          <a:fontRef idx="minor">
            <a:schemeClr val="lt1"/>
          </a:fontRef>
        </p:style>
      </p:cxnSp>
      <p:cxnSp>
        <p:nvCxnSpPr>
          <p:cNvPr id="122" name="Connector: Elbow 121">
            <a:extLst>
              <a:ext uri="{FF2B5EF4-FFF2-40B4-BE49-F238E27FC236}">
                <a16:creationId xmlns:a16="http://schemas.microsoft.com/office/drawing/2014/main" id="{A05CDBA0-418F-F462-3926-58B0B94436BA}"/>
              </a:ext>
            </a:extLst>
          </p:cNvPr>
          <p:cNvCxnSpPr>
            <a:cxnSpLocks/>
          </p:cNvCxnSpPr>
          <p:nvPr/>
        </p:nvCxnSpPr>
        <p:spPr bwMode="auto">
          <a:xfrm rot="16200000" flipV="1">
            <a:off x="9802541" y="4389101"/>
            <a:ext cx="975847" cy="1"/>
          </a:xfrm>
          <a:prstGeom prst="bentConnector3">
            <a:avLst>
              <a:gd name="adj1" fmla="val 50000"/>
            </a:avLst>
          </a:prstGeom>
          <a:ln>
            <a:headEnd type="none" w="med" len="med"/>
            <a:tailEnd type="triangle"/>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4">
              <a:shade val="50000"/>
            </a:schemeClr>
          </a:lnRef>
          <a:fillRef idx="1">
            <a:schemeClr val="accent4"/>
          </a:fillRef>
          <a:effectRef idx="0">
            <a:schemeClr val="accent4"/>
          </a:effectRef>
          <a:fontRef idx="minor">
            <a:schemeClr val="lt1"/>
          </a:fontRef>
        </p:style>
      </p:cxnSp>
      <p:sp>
        <p:nvSpPr>
          <p:cNvPr id="48" name="Google Shape;322;p30">
            <a:extLst>
              <a:ext uri="{FF2B5EF4-FFF2-40B4-BE49-F238E27FC236}">
                <a16:creationId xmlns:a16="http://schemas.microsoft.com/office/drawing/2014/main" id="{5DC2AD76-C967-D88C-F42F-52369C0FA54C}"/>
              </a:ext>
            </a:extLst>
          </p:cNvPr>
          <p:cNvSpPr txBox="1"/>
          <p:nvPr/>
        </p:nvSpPr>
        <p:spPr>
          <a:xfrm>
            <a:off x="797666" y="2694552"/>
            <a:ext cx="4939294" cy="754012"/>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spAutoFit/>
          </a:bodyPr>
          <a:lstStyle/>
          <a:p>
            <a:pPr>
              <a:buClr>
                <a:schemeClr val="dk1"/>
              </a:buClr>
              <a:buSzPts val="1100"/>
            </a:pPr>
            <a:r>
              <a:rPr lang="en-GB" sz="1100" b="1">
                <a:latin typeface="Courier New"/>
                <a:ea typeface="Courier New"/>
                <a:cs typeface="Courier New"/>
                <a:sym typeface="Courier New"/>
              </a:rPr>
              <a:t>m5.WorkBegin(n, 0)  </a:t>
            </a:r>
            <a:r>
              <a:rPr lang="en-GB" sz="1100" b="1">
                <a:solidFill>
                  <a:srgbClr val="57A64A"/>
                </a:solidFill>
                <a:latin typeface="Courier New"/>
                <a:ea typeface="Courier New"/>
                <a:cs typeface="Courier New"/>
                <a:sym typeface="Courier New"/>
              </a:rPr>
              <a:t>// 21: Send Request </a:t>
            </a:r>
            <a:r>
              <a:rPr lang="en-GB" sz="1100" b="1" err="1">
                <a:latin typeface="Courier New"/>
                <a:ea typeface="Courier New"/>
                <a:cs typeface="Courier New"/>
                <a:sym typeface="Courier New"/>
              </a:rPr>
              <a:t>client.Request</a:t>
            </a:r>
            <a:r>
              <a:rPr lang="en-GB" sz="1100" b="1">
                <a:latin typeface="Courier New"/>
                <a:ea typeface="Courier New"/>
                <a:cs typeface="Courier New"/>
                <a:sym typeface="Courier New"/>
              </a:rPr>
              <a:t>(</a:t>
            </a:r>
            <a:r>
              <a:rPr lang="en-GB" sz="1100" b="1" err="1">
                <a:latin typeface="Courier New"/>
                <a:ea typeface="Courier New"/>
                <a:cs typeface="Courier New"/>
                <a:sym typeface="Courier New"/>
              </a:rPr>
              <a:t>pkt</a:t>
            </a:r>
            <a:r>
              <a:rPr lang="en-GB" sz="1100" b="1">
                <a:latin typeface="Courier New"/>
                <a:ea typeface="Courier New"/>
                <a:cs typeface="Courier New"/>
                <a:sym typeface="Courier New"/>
              </a:rPr>
              <a:t>) </a:t>
            </a:r>
            <a:r>
              <a:rPr lang="en-GB" sz="1100" b="1">
                <a:solidFill>
                  <a:srgbClr val="57A64A"/>
                </a:solidFill>
                <a:latin typeface="Courier New"/>
                <a:ea typeface="Courier New"/>
                <a:cs typeface="Courier New"/>
                <a:sym typeface="Courier New"/>
              </a:rPr>
              <a:t>// Invoke function (nth invocation)</a:t>
            </a:r>
          </a:p>
          <a:p>
            <a:pPr>
              <a:buClr>
                <a:schemeClr val="dk1"/>
              </a:buClr>
              <a:buSzPts val="1100"/>
            </a:pPr>
            <a:r>
              <a:rPr lang="da-DK" sz="1100" b="1">
                <a:latin typeface="Courier New"/>
                <a:ea typeface="Courier New"/>
                <a:cs typeface="Courier New"/>
                <a:sym typeface="Courier New"/>
              </a:rPr>
              <a:t>m5.WorkEnd(n, 0)</a:t>
            </a:r>
            <a:r>
              <a:rPr lang="en-GB" sz="1100" b="1">
                <a:latin typeface="Courier New"/>
                <a:ea typeface="Courier New"/>
                <a:cs typeface="Courier New"/>
                <a:sym typeface="Courier New"/>
              </a:rPr>
              <a:t>    </a:t>
            </a:r>
            <a:r>
              <a:rPr lang="en-GB" sz="1100" b="1">
                <a:solidFill>
                  <a:srgbClr val="57A64A"/>
                </a:solidFill>
                <a:latin typeface="Courier New"/>
                <a:ea typeface="Courier New"/>
                <a:cs typeface="Courier New"/>
                <a:sym typeface="Courier New"/>
              </a:rPr>
              <a:t>// 22: Received Response</a:t>
            </a:r>
            <a:endParaRPr sz="1100" b="1">
              <a:solidFill>
                <a:srgbClr val="D4D4D4"/>
              </a:solidFill>
              <a:latin typeface="Courier New"/>
              <a:ea typeface="Courier New"/>
              <a:cs typeface="Courier New"/>
              <a:sym typeface="Courier New"/>
            </a:endParaRPr>
          </a:p>
        </p:txBody>
      </p:sp>
      <p:sp>
        <p:nvSpPr>
          <p:cNvPr id="54" name="Google Shape;322;p30">
            <a:extLst>
              <a:ext uri="{FF2B5EF4-FFF2-40B4-BE49-F238E27FC236}">
                <a16:creationId xmlns:a16="http://schemas.microsoft.com/office/drawing/2014/main" id="{54526844-13B2-E04F-6343-504693F8E0F6}"/>
              </a:ext>
            </a:extLst>
          </p:cNvPr>
          <p:cNvSpPr txBox="1"/>
          <p:nvPr/>
        </p:nvSpPr>
        <p:spPr>
          <a:xfrm>
            <a:off x="801281" y="5022868"/>
            <a:ext cx="4653759" cy="754012"/>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spAutoFit/>
          </a:bodyPr>
          <a:lstStyle/>
          <a:p>
            <a:pPr>
              <a:buClr>
                <a:schemeClr val="dk1"/>
              </a:buClr>
              <a:buSzPts val="1100"/>
            </a:pPr>
            <a:r>
              <a:rPr lang="en-GB" sz="1100" b="1">
                <a:latin typeface="Courier New"/>
                <a:ea typeface="Courier New"/>
                <a:cs typeface="Courier New"/>
                <a:sym typeface="Courier New"/>
              </a:rPr>
              <a:t>if (</a:t>
            </a:r>
            <a:r>
              <a:rPr lang="en-GB" sz="1100" b="1" err="1">
                <a:latin typeface="Courier New"/>
                <a:ea typeface="Courier New"/>
                <a:cs typeface="Courier New"/>
                <a:sym typeface="Courier New"/>
              </a:rPr>
              <a:t>prev_pid</a:t>
            </a:r>
            <a:r>
              <a:rPr lang="en-GB" sz="1100" b="1">
                <a:latin typeface="Courier New"/>
                <a:ea typeface="Courier New"/>
                <a:cs typeface="Courier New"/>
                <a:sym typeface="Courier New"/>
              </a:rPr>
              <a:t> == 0) </a:t>
            </a:r>
            <a:r>
              <a:rPr lang="en-GB" sz="1100" b="1" err="1">
                <a:latin typeface="Courier New"/>
                <a:ea typeface="Courier New"/>
                <a:cs typeface="Courier New"/>
                <a:sym typeface="Courier New"/>
              </a:rPr>
              <a:t>ppSwitchIdleActive</a:t>
            </a:r>
            <a:r>
              <a:rPr lang="en-GB" sz="1100" b="1">
                <a:latin typeface="Courier New"/>
                <a:ea typeface="Courier New"/>
                <a:cs typeface="Courier New"/>
                <a:sym typeface="Courier New"/>
              </a:rPr>
              <a:t>-&gt;notify(true);</a:t>
            </a:r>
          </a:p>
          <a:p>
            <a:pPr>
              <a:buClr>
                <a:schemeClr val="dk1"/>
              </a:buClr>
              <a:buSzPts val="1100"/>
            </a:pPr>
            <a:r>
              <a:rPr lang="en-GB" sz="1100" b="1">
                <a:latin typeface="Courier New"/>
                <a:ea typeface="Courier New"/>
                <a:cs typeface="Courier New"/>
                <a:sym typeface="Courier New"/>
              </a:rPr>
              <a:t>…</a:t>
            </a:r>
          </a:p>
          <a:p>
            <a:pPr>
              <a:buClr>
                <a:schemeClr val="dk1"/>
              </a:buClr>
              <a:buSzPts val="1100"/>
            </a:pPr>
            <a:r>
              <a:rPr lang="en-GB" sz="1100" b="1" err="1">
                <a:latin typeface="Courier New"/>
                <a:ea typeface="Courier New"/>
                <a:cs typeface="Courier New"/>
                <a:sym typeface="Courier New"/>
              </a:rPr>
              <a:t>exitSimLoop</a:t>
            </a:r>
            <a:r>
              <a:rPr lang="en-GB" sz="1100" b="1">
                <a:latin typeface="Courier New"/>
                <a:ea typeface="Courier New"/>
                <a:cs typeface="Courier New"/>
                <a:sym typeface="Courier New"/>
              </a:rPr>
              <a:t>(&lt;Exit message&gt;,0, </a:t>
            </a:r>
            <a:r>
              <a:rPr lang="en-GB" sz="1100" b="1" err="1">
                <a:latin typeface="Courier New"/>
                <a:ea typeface="Courier New"/>
                <a:cs typeface="Courier New"/>
                <a:sym typeface="Courier New"/>
              </a:rPr>
              <a:t>curTick</a:t>
            </a:r>
            <a:r>
              <a:rPr lang="en-GB" sz="1100" b="1">
                <a:latin typeface="Courier New"/>
                <a:ea typeface="Courier New"/>
                <a:cs typeface="Courier New"/>
                <a:sym typeface="Courier New"/>
              </a:rPr>
              <a:t>(),0);</a:t>
            </a:r>
          </a:p>
        </p:txBody>
      </p:sp>
    </p:spTree>
    <p:extLst>
      <p:ext uri="{BB962C8B-B14F-4D97-AF65-F5344CB8AC3E}">
        <p14:creationId xmlns:p14="http://schemas.microsoft.com/office/powerpoint/2010/main" val="169989578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4.4|47.1|54.5"/>
</p:tagLst>
</file>

<file path=ppt/tags/tag2.xml><?xml version="1.0" encoding="utf-8"?>
<p:tagLst xmlns:a="http://schemas.openxmlformats.org/drawingml/2006/main" xmlns:r="http://schemas.openxmlformats.org/officeDocument/2006/relationships" xmlns:p="http://schemas.openxmlformats.org/presentationml/2006/main">
  <p:tag name="TIMING" val="|28.7|46.9|16.3"/>
</p:tagLst>
</file>

<file path=ppt/tags/tag3.xml><?xml version="1.0" encoding="utf-8"?>
<p:tagLst xmlns:a="http://schemas.openxmlformats.org/drawingml/2006/main" xmlns:r="http://schemas.openxmlformats.org/officeDocument/2006/relationships" xmlns:p="http://schemas.openxmlformats.org/presentationml/2006/main">
  <p:tag name="TIMING" val="|4.7|6.5|12.6|13.9|16.8|9.7"/>
</p:tagLst>
</file>

<file path=ppt/theme/theme1.xml><?xml version="1.0" encoding="utf-8"?>
<a:theme xmlns:a="http://schemas.openxmlformats.org/drawingml/2006/main" name="icsa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ＭＳ Ｐゴシック"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F1C5FD52-1489-489F-B529-C9A442D5C028}" vid="{0FF78680-307B-4B05-8B44-075DF8F67A58}"/>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1C5FD52-1489-489F-B529-C9A442D5C028}" vid="{84F22F14-4108-43F6-A493-415E0656573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ISCA-template</Template>
  <TotalTime>18969</TotalTime>
  <Words>2235</Words>
  <Application>Microsoft Office PowerPoint</Application>
  <PresentationFormat>Widescreen</PresentationFormat>
  <Paragraphs>329</Paragraphs>
  <Slides>12</Slides>
  <Notes>11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12</vt:i4>
      </vt:variant>
    </vt:vector>
  </HeadingPairs>
  <TitlesOfParts>
    <vt:vector size="23" baseType="lpstr">
      <vt:lpstr>Arial</vt:lpstr>
      <vt:lpstr>Calibri</vt:lpstr>
      <vt:lpstr>Calibri Light</vt:lpstr>
      <vt:lpstr>Consolas</vt:lpstr>
      <vt:lpstr>Courier New</vt:lpstr>
      <vt:lpstr>Gill Sans MT</vt:lpstr>
      <vt:lpstr>Slack-Lato</vt:lpstr>
      <vt:lpstr>Times</vt:lpstr>
      <vt:lpstr>Wingdings</vt:lpstr>
      <vt:lpstr>icsatemplate</vt:lpstr>
      <vt:lpstr>Custom Design</vt:lpstr>
      <vt:lpstr>vSwarm-µ: Microarchitectural  Research for Serverless</vt:lpstr>
      <vt:lpstr>Cloud Applications: from Monoliths to Serverless</vt:lpstr>
      <vt:lpstr>Serverless Basics</vt:lpstr>
      <vt:lpstr>Serverless on a Server</vt:lpstr>
      <vt:lpstr>1. Challenge of Serverless Host Simulations</vt:lpstr>
      <vt:lpstr>Enabling Serverless on gem5</vt:lpstr>
      <vt:lpstr>2. Challenge of Serverless Host Simulations</vt:lpstr>
      <vt:lpstr>Requirements on Test Infrastructure</vt:lpstr>
      <vt:lpstr>Requirements on Test Infrastructure</vt:lpstr>
      <vt:lpstr>vSwarm-u Roadmap</vt:lpstr>
      <vt:lpstr>Takeaways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SCHALL David</dc:creator>
  <cp:lastModifiedBy>SCHALL David</cp:lastModifiedBy>
  <cp:revision>9</cp:revision>
  <cp:lastPrinted>2022-01-25T11:22:47Z</cp:lastPrinted>
  <dcterms:created xsi:type="dcterms:W3CDTF">2022-05-10T08:52:39Z</dcterms:created>
  <dcterms:modified xsi:type="dcterms:W3CDTF">2022-06-19T19:15:07Z</dcterms:modified>
</cp:coreProperties>
</file>