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be348c5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be348c5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be348c5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be348c5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4b6eb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4b6eb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e2491e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e2491e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be348c5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be348c5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e2491e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e2491e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be348c5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be348c5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be348c5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be348c5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e348c5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be348c5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be348c5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be348c5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6be348c5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6be348c5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e348c5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e348c5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be348c5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6be348c5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6be348c5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6be348c5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c0bbadd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6c0bbad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6c0bbad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6c0bbad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be348c5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be348c5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be348c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be348c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e348c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be348c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be348c5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be348c5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be348c5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be348c5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be348c5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be348c5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be348c5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be348c5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Manhã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	- Sistemas distribuídos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			- APIs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Tarde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		- </a:t>
            </a: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Virtualização e Containers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Integração e entrega contínuas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Nossa jornada: Dia 1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Demo: Ferramentas de Desenvolvedor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Abrir o browser e pressionar F12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Abas importantes: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inspector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: exibe código fonte da página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: exibe requisições feitas pelo browser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Desenvolvimento de sistemas Web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Linguagens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Paradigmas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Frameworks e bibliotecas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Gerenciamento de dependências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Versionamento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Java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JVM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JDK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Tipagem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Orientação a Objetos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Visibilidade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Hands-on</a:t>
            </a: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: Construindo um sistema web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Vamos usar: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Java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Maven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Spring Boot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Eclipse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SemiBold"/>
                <a:ea typeface="Montserrat SemiBold"/>
                <a:cs typeface="Montserrat SemiBold"/>
                <a:sym typeface="Montserrat SemiBold"/>
              </a:rPr>
              <a:t>Arquitetura de uma Aplicação Spring Boot</a:t>
            </a:r>
            <a:endParaRPr sz="2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0013" y="1287300"/>
            <a:ext cx="46196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SemiBold"/>
                <a:ea typeface="Montserrat SemiBold"/>
                <a:cs typeface="Montserrat SemiBold"/>
                <a:sym typeface="Montserrat SemiBold"/>
              </a:rPr>
              <a:t>Sistema web com load balancer</a:t>
            </a:r>
            <a:endParaRPr sz="2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1271675"/>
            <a:ext cx="77724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Uma API (application programing interface) é um conjunto de regras e especificações que permite com que programas se comuniquem entre si.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SemiBold"/>
                <a:ea typeface="Montserrat SemiBold"/>
                <a:cs typeface="Montserrat SemiBold"/>
                <a:sym typeface="Montserrat SemiBold"/>
              </a:rPr>
              <a:t>O que é uma API?</a:t>
            </a:r>
            <a:endParaRPr sz="2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SOAP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É próximo de ser um protocolo de comunicação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Utiliza XML como formato de dados na comunicação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 WSDL (web services description language) é um arquivo que define os métodos e objetos disponíveis na API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REST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É uma arquitetura para criação de APIs e sistemas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Utiliza protocolos existentes (HTTP)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Tem flexibilidade para formato de dados na comunicação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REST - Premissas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Interface uniforme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Orientado a recursos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Formato de dados flexível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Stateless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Independente de UI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Cacheavel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Manhã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	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Microsserviços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Tarde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		- </a:t>
            </a: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 orientada a eventos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Nossa jornada: Dia 2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Modelagem de uma API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Recursos bem definidos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Independente de uma interface específica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URLs padronizadas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Uso correto de métodos e status HTTP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Versionamento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Hands-on: </a:t>
            </a: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Construindo uma API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Vamos usar: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Java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Maven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Spring Boot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Spring Data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Eclipse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Aspectos de Segurança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Autenticação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Hash de senhas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Autorização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JWT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Oauth2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SSL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Logs de aplicação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Ataques Comuns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XSS (Cross Site Scripting)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CSRF (Cross site request forgery)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Brute force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DoS (Denial of Service)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Manhã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	09:30 - 1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3:30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Tarde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		14:30 - 18:30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Formato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35286" l="0" r="0" t="34764"/>
          <a:stretch/>
        </p:blipFill>
        <p:spPr>
          <a:xfrm>
            <a:off x="114300" y="131375"/>
            <a:ext cx="2251825" cy="67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 flipH="1">
            <a:off x="251550" y="908600"/>
            <a:ext cx="34200" cy="402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 flipH="1">
            <a:off x="8881100" y="414575"/>
            <a:ext cx="68700" cy="449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flipH="1" rot="10800000">
            <a:off x="251575" y="4883775"/>
            <a:ext cx="8629500" cy="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>
            <a:stCxn id="79" idx="3"/>
          </p:cNvCxnSpPr>
          <p:nvPr/>
        </p:nvCxnSpPr>
        <p:spPr>
          <a:xfrm flipH="1" rot="10800000">
            <a:off x="2366125" y="437363"/>
            <a:ext cx="6560700" cy="3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1863450" y="1349125"/>
            <a:ext cx="52362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Sistemas Distribuídos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Um sistema distribuído é uma coleção de computadores independentes que se apresentam para seus usuários como um sistema único e coerente.</a:t>
            </a:r>
            <a:br>
              <a:rPr lang="en" sz="2400">
                <a:latin typeface="Montserrat"/>
                <a:ea typeface="Montserrat"/>
                <a:cs typeface="Montserrat"/>
                <a:sym typeface="Montserrat"/>
              </a:rPr>
            </a:b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Objetivos de um sistema distribuído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Transparência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Escalabilidade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Abertura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Interoperabilidade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Confiabilidade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Sistema web simples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9708" y="1587775"/>
            <a:ext cx="5960800" cy="20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Aspectos básicos de um sistema web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Nomes de domínio e DNS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Porta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Protocolo HTTP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Arquitetura Cliente-Servidor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SemiBold"/>
                <a:ea typeface="Montserrat SemiBold"/>
                <a:cs typeface="Montserrat SemiBold"/>
                <a:sym typeface="Montserrat SemiBold"/>
              </a:rPr>
              <a:t>Sistema web com acesso a banco de dados</a:t>
            </a:r>
            <a:endParaRPr sz="2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853" y="2004300"/>
            <a:ext cx="8116001" cy="1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