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be348c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be348c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df178079_2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df178079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Entregar resultados mais rápidos, continuamente e com mais segurança.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c496e12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c496e12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c496e12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c496e12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Entregar resultados mais rápidos, continuamente e com mais segurança.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49f5d19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49f5d1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Entregar resultados mais rápidos, continuamente e com mais segurança.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c496e126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c496e126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-42333" y="0"/>
            <a:ext cx="9262531" cy="5210174"/>
            <a:chOff x="-42333" y="0"/>
            <a:chExt cx="9262531" cy="5210174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2333" y="0"/>
              <a:ext cx="9262531" cy="5210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35286" l="0" r="0" t="34764"/>
            <a:stretch/>
          </p:blipFill>
          <p:spPr>
            <a:xfrm>
              <a:off x="114300" y="131375"/>
              <a:ext cx="2251825" cy="6743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7" name="Google Shape;57;p13"/>
            <p:cNvCxnSpPr/>
            <p:nvPr/>
          </p:nvCxnSpPr>
          <p:spPr>
            <a:xfrm>
              <a:off x="285750" y="694125"/>
              <a:ext cx="0" cy="4220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8949800" y="478950"/>
              <a:ext cx="0" cy="4435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291525" y="4906575"/>
              <a:ext cx="8662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3"/>
            <p:cNvCxnSpPr>
              <a:stCxn id="56" idx="3"/>
            </p:cNvCxnSpPr>
            <p:nvPr/>
          </p:nvCxnSpPr>
          <p:spPr>
            <a:xfrm>
              <a:off x="2366125" y="468563"/>
              <a:ext cx="6588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" name="Google Shape;61;p13"/>
          <p:cNvSpPr txBox="1"/>
          <p:nvPr/>
        </p:nvSpPr>
        <p:spPr>
          <a:xfrm>
            <a:off x="1953900" y="1437600"/>
            <a:ext cx="5710800" cy="22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Integração e Entrega Contínuas</a:t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Integração contínua (CI) e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Pipeline de implantação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Efetivando as promessas do ágil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 caminho do commit à produção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150" y="1605150"/>
            <a:ext cx="8617688" cy="3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Integração contínua (CI) e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Pipeline de implantação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DevOps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0087" y="1387000"/>
            <a:ext cx="5443826" cy="30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Integração contínua (CI) e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Pipeline de implantação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Gerenciamento de configuração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Controle de versão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Sistemas de testes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Sistemas de compilação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Implantação de aplicativos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Ferramentas de monitoramento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Integração contínua (CI) e</a:t>
            </a:r>
            <a:endParaRPr sz="3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Pipeline de implantação</a:t>
            </a:r>
            <a:endParaRPr sz="3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1600" y="1200300"/>
            <a:ext cx="7427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Entrega contínua vs implantação contínua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Padrão build vermelha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única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Variáveis de ambiente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Publicação de imagens Docker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toggle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