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904256-B929-4310-A7E0-0D079FA96B55}">
  <a:tblStyle styleId="{68904256-B929-4310-A7E0-0D079FA96B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bdbf4a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bdbf4a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dbf4a6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bdbf4a6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ba56c5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bba56c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bdbf4a6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bdbf4a6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bdbf4a6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bdbf4a6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bdbf4a6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bdbf4a6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bdbf4a6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bdbf4a6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bdbf4a6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bdbf4a6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bdbf4a6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bdbf4a6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bdbf4a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bdbf4a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bba56c5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bba56c5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6bdbf4a6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6bdbf4a6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779846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779846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6bdbf4a6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6bdbf4a6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bdbf4a6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6bdbf4a6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6bdbf4a6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6bdbf4a6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bdbf4a6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bdbf4a6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6bdbf4a6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6bdbf4a6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bdbf4a6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bdbf4a6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6bdbf4a6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6bdbf4a6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779846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779846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bdbf4a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bdbf4a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bdbf4a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bdbf4a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bdbf4a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bdbf4a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bdbf4a6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bdbf4a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bdbf4a6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bdbf4a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bdbf4a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bdbf4a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hyperlink" Target="https://en.wikipedia.org/wiki/Fallacies_of_distributed_comput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5286" l="0" r="0" t="34764"/>
          <a:stretch/>
        </p:blipFill>
        <p:spPr>
          <a:xfrm>
            <a:off x="114300" y="131375"/>
            <a:ext cx="2251825" cy="67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 flipH="1">
            <a:off x="251550" y="908600"/>
            <a:ext cx="34200" cy="402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>
            <a:off x="8881100" y="414575"/>
            <a:ext cx="68700" cy="449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251575" y="4883775"/>
            <a:ext cx="8629500" cy="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stCxn id="55" idx="3"/>
          </p:cNvCxnSpPr>
          <p:nvPr/>
        </p:nvCxnSpPr>
        <p:spPr>
          <a:xfrm flipH="1" rot="10800000">
            <a:off x="2366125" y="437363"/>
            <a:ext cx="6560700" cy="3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2914525" y="2263200"/>
            <a:ext cx="3303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Microsserviços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Como arquiteturas crescem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5805" y="928675"/>
            <a:ext cx="6486258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Como arquiteturas crescem - notas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Arquitetura da infraestrutura dita como os serviços se comunicam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Grandes bases de dados ditam onde os serviços vão existir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Sistemas monoliticos tendem a implementar uma forma de API Gateway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Redes nunca são confiáveis, de baixa latência e 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homogêneas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aseline="30000" lang="en"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baseline="30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 SemiBold"/>
                <a:ea typeface="Montserrat SemiBold"/>
                <a:cs typeface="Montserrat SemiBold"/>
                <a:sym typeface="Montserrat SemiBold"/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https://en.wikipedia.org/wiki/Fallacies_of_distributed_computing</a:t>
            </a:r>
            <a:endParaRPr sz="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Teoria de </a:t>
            </a: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Microsserviços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Independência de desenvolvimento, escalabilidade e deploy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Multi-language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REST ou Streaming 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Favorece times 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multifuncionais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: 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devops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, dbas, designers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Evolução de SOA: </a:t>
            </a: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protocolos web, independência de plataforma e fornecedor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Teoria de Microsserviços - Comparativo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535900" y="15141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{68904256-B929-4310-A7E0-0D079FA96B55}</a:tableStyleId>
              </a:tblPr>
              <a:tblGrid>
                <a:gridCol w="2195650"/>
                <a:gridCol w="1783575"/>
                <a:gridCol w="1783575"/>
                <a:gridCol w="2309350"/>
              </a:tblGrid>
              <a:tr h="39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Monolitos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SOA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Microsserviços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Plataforma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Servidor de App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Runtime da linguagem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Orquestração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BPEL/WS-Orchestration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Deploy e operação independente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Protocolos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RPC/REST/Outros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Binários e proprietários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REST/HTTP/Messaging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Lógica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Diferentes partes da aplicação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Presente na plataforma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Presente nos endpoints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Teoria de Microsserviços - Organização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0018" y="928674"/>
            <a:ext cx="5097844" cy="421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1349725" y="4933800"/>
            <a:ext cx="6575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https://martinfowler.com/articles/microservices.html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Teoria de Microsserviços - Organização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650" y="928675"/>
            <a:ext cx="71247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1732750" y="5024425"/>
            <a:ext cx="6192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https://martinfowler.com/articles/microservices.html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Teoria de Microsserviços - Exemplos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UBER: &gt; 1000 microserviços. Um dos serviços de processamento de pagamentos: 10k containers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Netflix: Criou uma plataforma (NetflixOSS), metodologias de teste (Chaosmonkey). De 500 a 1000 microserviços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Nubank: ~200 microserviços, comunicação por eventos, segregado por número de clientes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Magazine Luiza: ~250 microsserviços, comunicação por REST e eventos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Prós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Independência de desenvolvimento, escalabilidade e deploy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Independência de design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Diferentes modelos de maturidade para cada componente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Facilidade no reuso de componente com regra de negócio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Escalabilidade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Refatoração de Aplicações monolíticas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Contras/riscos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Movimentação de responsabilidades entre componentes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Carga Cognitiva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Tracing e impacto de problemas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Operação e SLAs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Super fragmentação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Microlitos - o pequeno servição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Nano-Services 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Latência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Big bang deployment</a:t>
            </a:r>
            <a:b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Desafios de Implementação 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Testing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Cloud 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Escolha de tecnologia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Decisão entre REST e Event-based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Como treinar novos desenvolvedores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Documentação em dia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Char char="●"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Como arquiteturas crescem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Char char="●"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Teoria de Microsserviços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Char char="●"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Prós e Contras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Char char="●"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Desafios de Implementação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Char char="●"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Discussão - DDD</a:t>
            </a:r>
            <a:b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Desafios de Implementação 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Logs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Métricas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Design Patterns: </a:t>
            </a: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Circuit Breaker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Plataforma 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Request tracing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Service discovery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API Gateways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Test + Deployment automation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Dependência entre serviços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Recomendação de Leitura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675" y="1245125"/>
            <a:ext cx="3110650" cy="37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Dependências</a:t>
            </a: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 entre serviços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63" y="1048575"/>
            <a:ext cx="799147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Dependências entre serviços 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8725" y="977538"/>
            <a:ext cx="73914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Request tracing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684" y="928675"/>
            <a:ext cx="5964503" cy="42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Service Discovery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2400" y="928675"/>
            <a:ext cx="5152949" cy="428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/>
        </p:nvSpPr>
        <p:spPr>
          <a:xfrm>
            <a:off x="875388" y="2013750"/>
            <a:ext cx="7427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API Gateways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>
            <a:off x="875388" y="2013750"/>
            <a:ext cx="7427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Discussão</a:t>
            </a: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 - DDD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/>
          <p:nvPr/>
        </p:nvSpPr>
        <p:spPr>
          <a:xfrm>
            <a:off x="875388" y="2013750"/>
            <a:ext cx="7427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Case - Magazine Luiza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Discussão - Latência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33057"/>
            <a:ext cx="9144000" cy="323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Como arquiteturas crescem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2238" y="990600"/>
            <a:ext cx="38195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Como arquiteturas crescem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6925" y="928663"/>
            <a:ext cx="48101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Como arquiteturas crescem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425" y="800088"/>
            <a:ext cx="69151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Como arquiteturas crescem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200" y="928663"/>
            <a:ext cx="68199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Como arquiteturas crescem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913" y="928663"/>
            <a:ext cx="711517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Como arquiteturas crescem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713" y="928675"/>
            <a:ext cx="6536575" cy="42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