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035FE-806D-3200-8341-098413E26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CF0D05-DC1C-78D6-DD3E-CF6F67A47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95658-DF7C-F9E6-3588-CF62CA20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C2BC-54F5-4737-AA7B-D986F68AD2E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36D1A-38FA-1244-EAA2-D27D041B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E0D25-D297-16A6-20C9-992041E0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7F45-E816-46E7-A676-05DA7BC1E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6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C5266-FB3C-ABA4-42A4-D4BD86B3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D1A61-794D-52DB-7005-89B6D3DF6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F68C6-BD7E-1E99-3D10-C17682D0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C2BC-54F5-4737-AA7B-D986F68AD2E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64171-4182-ED47-0873-B2FFA244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2CE42-AA28-5A53-1DA5-5BE8C289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7F45-E816-46E7-A676-05DA7BC1E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3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595FEA-72E7-B69C-B7FE-F13D42976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3DC125-81C1-FCC3-42B6-6650F54E4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06789-183C-490D-6C63-9F1CDC72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C2BC-54F5-4737-AA7B-D986F68AD2E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4B3E6-6339-07C3-5453-CAFE5681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ED092-A0AB-E34C-D1BD-9E88AC8C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7F45-E816-46E7-A676-05DA7BC1E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2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F1DB7-45D7-67D4-56C0-06450698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D435C-E7AD-D97C-55FD-9393ACE8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303DD-47C1-2344-34D4-E4EC12E4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C2BC-54F5-4737-AA7B-D986F68AD2E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04EC6-B2CE-5514-0340-B56393CB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0BB3F-F396-5B0E-F045-CBF7A4E3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7F45-E816-46E7-A676-05DA7BC1E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2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703B-AEB2-D326-EC53-8FE231C5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6438A-C962-A430-2C40-903A60572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EC49B-B531-2C19-BF10-14D07933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C2BC-54F5-4737-AA7B-D986F68AD2E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DDFBC-9EC2-1741-80E3-1E222D2D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F6283-BAB3-3D26-9C07-7C9578B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7F45-E816-46E7-A676-05DA7BC1E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2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6812F-9D16-1013-F44D-50CABB22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9E79C-123A-8B05-6109-89503C4C2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0CCF9-9ED7-461E-F576-C9F3592CF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D67FAB-45DF-65A6-4DD6-9F70B0EA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C2BC-54F5-4737-AA7B-D986F68AD2E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DA58E2-0FE1-A8EE-0842-C9F99EAD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745D7-BA38-3508-15CF-A04C05A1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7F45-E816-46E7-A676-05DA7BC1E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62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8FE2F-775C-D4D7-11DC-FC193147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6D911-06C0-1811-A636-92062765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C772C0-0BC3-F4D6-77F7-D079C395A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B6C238-C3E9-F888-7DD9-0F8EE8C52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42344C-F15C-B8F7-BD06-C7E37D1B1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4E8C9-40B7-A80B-3DF1-A26D2BD3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C2BC-54F5-4737-AA7B-D986F68AD2E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F05EE2-93E5-5947-840C-872226B8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A3F7E4-F809-339F-CC03-706F621C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7F45-E816-46E7-A676-05DA7BC1E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8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EA8B5-B423-9439-C69A-8BBB3884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86E1D4-7C8C-7A48-E64A-B67323EC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C2BC-54F5-4737-AA7B-D986F68AD2E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0A4443-364F-3537-B142-50140B41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51D000-56CD-AB6C-9B90-F24373A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7F45-E816-46E7-A676-05DA7BC1E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CEDFB7-2D12-B0C5-8C90-EB1E0B09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C2BC-54F5-4737-AA7B-D986F68AD2E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0729F0-40C2-CEBE-1FBA-9D17831E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66FC5-827F-0988-8D0C-DA237A52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7F45-E816-46E7-A676-05DA7BC1E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2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D615A-A83D-7001-4DA5-AA65B50A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85E21-8904-8214-AAA8-A48EA285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D504EE-385B-4D73-2E60-AB7D14FC6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C808D-151F-6EF4-6FE7-D58C427E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C2BC-54F5-4737-AA7B-D986F68AD2E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CDCFC-B202-629A-F39B-DEF9BE8F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250DA-2FF7-2338-6252-0BAED685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7F45-E816-46E7-A676-05DA7BC1E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0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78FCC-4B6F-99B9-FFF3-98680E2B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15221D-9FE7-92B2-517C-2E2A7BE34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97C01-52F4-AB15-DE74-BF368A5B0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EE82D1-3068-1645-D683-A958DF84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C2BC-54F5-4737-AA7B-D986F68AD2E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5A08A0-081F-06E6-ABFF-FFEB59D8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36FC2-D87B-340A-1390-C815E475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7F45-E816-46E7-A676-05DA7BC1E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1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662AE0-B475-12E6-BDA6-5BE2F9D4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EC056-F0B4-B74D-1C6C-259972C40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9D75F-8CF0-CA41-E393-B5ED46CE9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55C2BC-54F5-4737-AA7B-D986F68AD2E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15CB4-BAED-4C6E-DA44-2FAD59359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1F41C-C14E-68D2-4630-847BFBA49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D7F45-E816-46E7-A676-05DA7BC1E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6F964C-F464-6B3D-25F3-5937E567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3721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364186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455180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6487478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78728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3048342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OSI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TCP/IP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Other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083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Alligator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Application</a:t>
                      </a:r>
                      <a:endParaRPr lang="ko-KR" altLang="en-US" sz="3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L7 </a:t>
                      </a:r>
                      <a:r>
                        <a:rPr lang="ko-KR" altLang="en-US" sz="3000" dirty="0"/>
                        <a:t>방화벽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HTTP</a:t>
                      </a:r>
                      <a:endParaRPr lang="ko-KR" altLang="en-US" sz="3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FTP, </a:t>
                      </a:r>
                      <a:r>
                        <a:rPr lang="en-US" altLang="ko-KR" sz="3000"/>
                        <a:t>SSH, DNS </a:t>
                      </a:r>
                      <a:r>
                        <a:rPr lang="en-US" altLang="ko-KR" sz="3000" dirty="0"/>
                        <a:t>…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7360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Pet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Presentation</a:t>
                      </a:r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8399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Steve’s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Session</a:t>
                      </a:r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3552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Touch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Transport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L4 </a:t>
                      </a:r>
                      <a:r>
                        <a:rPr lang="ko-KR" altLang="en-US" sz="3000" dirty="0"/>
                        <a:t>공유기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TCP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UDP, ICMP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0609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Not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Network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L3 </a:t>
                      </a:r>
                      <a:r>
                        <a:rPr lang="ko-KR" altLang="en-US" sz="3000" dirty="0"/>
                        <a:t>라우터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IP(4byte</a:t>
                      </a:r>
                      <a:r>
                        <a:rPr lang="ko-KR" altLang="en-US" sz="3000" dirty="0"/>
                        <a:t>체계</a:t>
                      </a:r>
                      <a:r>
                        <a:rPr lang="en-US" altLang="ko-KR" sz="3000" dirty="0"/>
                        <a:t>)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IPv6, ARP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707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Do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Data Link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L2 </a:t>
                      </a:r>
                      <a:r>
                        <a:rPr lang="ko-KR" altLang="en-US" sz="3000" dirty="0"/>
                        <a:t>스위치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Ethernet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7198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Please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Physical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65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76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A710957283062479480250679E6DDB4" ma:contentTypeVersion="10" ma:contentTypeDescription="새 문서를 만듭니다." ma:contentTypeScope="" ma:versionID="a8bfa1940ac01e1dc1c92cdfdb15e247">
  <xsd:schema xmlns:xsd="http://www.w3.org/2001/XMLSchema" xmlns:xs="http://www.w3.org/2001/XMLSchema" xmlns:p="http://schemas.microsoft.com/office/2006/metadata/properties" xmlns:ns3="e2c40b18-9457-4001-8927-89891b2f0943" targetNamespace="http://schemas.microsoft.com/office/2006/metadata/properties" ma:root="true" ma:fieldsID="8b82aa354ca1cd89dc3109c81702a785" ns3:_="">
    <xsd:import namespace="e2c40b18-9457-4001-8927-89891b2f09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40b18-9457-4001-8927-89891b2f09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5F1C3F-B0FA-4C9C-BE28-A53A392AF8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40b18-9457-4001-8927-89891b2f09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245833-A0BA-4E35-BAED-6B149F3EEA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55CF89-D5AF-44A2-B202-188BD8916558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e2c40b18-9457-4001-8927-89891b2f0943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kimdonghan</dc:creator>
  <cp:lastModifiedBy>kimdonghan</cp:lastModifiedBy>
  <cp:revision>9</cp:revision>
  <dcterms:created xsi:type="dcterms:W3CDTF">2024-07-25T07:19:35Z</dcterms:created>
  <dcterms:modified xsi:type="dcterms:W3CDTF">2024-07-25T07:45:37Z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0x0101005A710957283062479480250679E6DDB4</vt:lpwstr>
  </property>
</Properties>
</file>