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3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0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1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0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89E0-22D0-499E-9194-E283F5CD7483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BD72-15E7-4B12-90F2-A9B34FF89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540900" y="582626"/>
            <a:ext cx="5842449" cy="5454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31618" y="2265770"/>
            <a:ext cx="2192941" cy="2273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57870" y="2265770"/>
            <a:ext cx="2192941" cy="2273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48" y="12395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3012" y="25705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9264" y="25705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62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3</cp:revision>
  <dcterms:created xsi:type="dcterms:W3CDTF">2020-01-19T10:58:59Z</dcterms:created>
  <dcterms:modified xsi:type="dcterms:W3CDTF">2020-01-19T11:48:35Z</dcterms:modified>
</cp:coreProperties>
</file>