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5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6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1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7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7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10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8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B178-AA17-4286-8CA1-C19F35BAE2D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9" y="925624"/>
            <a:ext cx="5410669" cy="4701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63" y="925624"/>
            <a:ext cx="5955800" cy="4701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6367" y="38946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위젯</a:t>
            </a:r>
            <a:r>
              <a:rPr lang="en-US" altLang="ko-KR" dirty="0"/>
              <a:t> </a:t>
            </a:r>
            <a:r>
              <a:rPr lang="en-US" altLang="ko-KR" dirty="0" smtClean="0"/>
              <a:t>(Widget)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04366" y="3894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3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.kakaocdn.net/dn/p8JYO/btqDMHwnFH3/AmJDKff5fiiDcLBZFKwwM0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1" y="1139295"/>
            <a:ext cx="7381875" cy="35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3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50" y="437774"/>
            <a:ext cx="2766300" cy="4770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021" y="1961905"/>
            <a:ext cx="3132091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8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80" y="2568331"/>
            <a:ext cx="2621507" cy="7392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86" y="2678831"/>
            <a:ext cx="3871295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47533" y="922867"/>
            <a:ext cx="3598334" cy="4936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106333" y="533400"/>
            <a:ext cx="42334" cy="60113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50933" y="491066"/>
            <a:ext cx="42334" cy="60113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620938" y="474134"/>
            <a:ext cx="42334" cy="60113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940052" y="1879600"/>
            <a:ext cx="4906430" cy="211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40052" y="5071533"/>
            <a:ext cx="4906430" cy="211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940052" y="3369732"/>
            <a:ext cx="4906430" cy="211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42105" y="184666"/>
            <a:ext cx="263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</a:t>
            </a:r>
            <a:r>
              <a:rPr lang="en-US" altLang="ko-KR" dirty="0" err="1" smtClean="0"/>
              <a:t>ayout_alignParentRight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6482" y="1653630"/>
            <a:ext cx="24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layout_alignParentTop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844361" y="3177915"/>
            <a:ext cx="23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layout_centerVertical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844361" y="4859864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layout_alignParentBottom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418133" y="17413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layout_alignParentLeft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54111" y="-158840"/>
            <a:ext cx="264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layout_centerHorizontal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48667" y="29607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layout_centerInParent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18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0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2020-04-29T15:24:16Z</dcterms:created>
  <dcterms:modified xsi:type="dcterms:W3CDTF">2020-05-01T10:24:46Z</dcterms:modified>
</cp:coreProperties>
</file>