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4" y="6024595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9" y="114421"/>
            <a:ext cx="3646789" cy="617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66" y="2796650"/>
            <a:ext cx="1535038" cy="1392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264739" y="40043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장원익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675762"/>
            <a:ext cx="4341489" cy="1578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2" y="3583199"/>
            <a:ext cx="3717474" cy="1388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3" y="79043"/>
            <a:ext cx="5296639" cy="2772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9" y="3660557"/>
            <a:ext cx="4120580" cy="13110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661313" y="3043451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559433" y="3045725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" y="613677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9479" y="6045957"/>
            <a:ext cx="992565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2" y="4241863"/>
            <a:ext cx="5944430" cy="2495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1144" y="5404514"/>
            <a:ext cx="1340169" cy="31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4023" y="5612601"/>
            <a:ext cx="1977219" cy="97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337" cy="2621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888" y="1389226"/>
            <a:ext cx="1091822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02" y="763538"/>
            <a:ext cx="3394928" cy="147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71" y="2621507"/>
            <a:ext cx="7689246" cy="36807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47151" y="5130997"/>
            <a:ext cx="2340416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9691" y="5815665"/>
            <a:ext cx="1453214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" y="110842"/>
            <a:ext cx="11720576" cy="368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1" y="3799242"/>
            <a:ext cx="11255715" cy="28577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8922" y="5437940"/>
            <a:ext cx="1934228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3462" y="2369461"/>
            <a:ext cx="1453214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5747" y="1426556"/>
            <a:ext cx="2127651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8080" y="1428830"/>
            <a:ext cx="12010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266" y="-276366"/>
            <a:ext cx="4671465" cy="1463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590" y="857323"/>
            <a:ext cx="13211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82" y="239966"/>
            <a:ext cx="4503810" cy="131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60" y="176630"/>
            <a:ext cx="3296735" cy="958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2473" y="1134881"/>
            <a:ext cx="5364945" cy="29949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394" y="3087363"/>
            <a:ext cx="13211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47" y="1775593"/>
            <a:ext cx="5098222" cy="40999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64292" y="4841056"/>
            <a:ext cx="1453214" cy="40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" y="-218396"/>
            <a:ext cx="10341236" cy="36045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1310" y="1070799"/>
            <a:ext cx="28319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" y="4007549"/>
            <a:ext cx="4486901" cy="2257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78" y="4007549"/>
            <a:ext cx="481402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19" y="0"/>
            <a:ext cx="2857899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1321" y="3714841"/>
            <a:ext cx="544190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3788" y="1981805"/>
            <a:ext cx="876424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9973" y="2240749"/>
            <a:ext cx="544190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80" y="-123364"/>
            <a:ext cx="4027429" cy="3238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7" y="2542155"/>
            <a:ext cx="1943371" cy="1238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5702" y="914220"/>
            <a:ext cx="4153480" cy="65731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-179495" y="1091919"/>
            <a:ext cx="3110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77" y="583181"/>
            <a:ext cx="5296639" cy="108600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-27095" y="1244319"/>
            <a:ext cx="3110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3038" y="562049"/>
            <a:ext cx="3025652" cy="221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164" y="4204059"/>
            <a:ext cx="2591162" cy="12479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27" y="4199296"/>
            <a:ext cx="6001588" cy="25054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1703" y="5818772"/>
            <a:ext cx="1000265" cy="8859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32492" y="607708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53861" y="5008213"/>
            <a:ext cx="1552638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529" y="4927026"/>
            <a:ext cx="1707902" cy="183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2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1398" cy="22450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99" y="1880026"/>
            <a:ext cx="4601217" cy="1857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99" y="0"/>
            <a:ext cx="5420481" cy="166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9271" y="653821"/>
            <a:ext cx="658470" cy="16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19013" y="15429"/>
            <a:ext cx="408858" cy="183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9293" y="1788293"/>
            <a:ext cx="408858" cy="183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10" y="2931942"/>
            <a:ext cx="2829320" cy="59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10" y="2507520"/>
            <a:ext cx="10374173" cy="457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09" y="4246075"/>
            <a:ext cx="4353533" cy="139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395" y="4365154"/>
            <a:ext cx="636358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1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7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2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23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3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2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49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0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3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211125" y="3220633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60" y="152421"/>
            <a:ext cx="5925377" cy="274358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247703" y="1045424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36</Words>
  <Application>Microsoft Office PowerPoint</Application>
  <PresentationFormat>와이드스크린</PresentationFormat>
  <Paragraphs>13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Yu Gothic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44</cp:revision>
  <dcterms:created xsi:type="dcterms:W3CDTF">2020-01-24T03:31:07Z</dcterms:created>
  <dcterms:modified xsi:type="dcterms:W3CDTF">2020-02-16T15:40:02Z</dcterms:modified>
</cp:coreProperties>
</file>