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0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5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20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19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32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3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0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52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13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36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4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55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91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FBEF-5323-4C7A-89FB-925527F3623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65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57" y="1973357"/>
            <a:ext cx="4763813" cy="26714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734" y="1415971"/>
            <a:ext cx="4316140" cy="3786209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5474825" y="3037071"/>
            <a:ext cx="1296365" cy="544011"/>
          </a:xfrm>
          <a:prstGeom prst="rightArrow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297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5866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906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29" y="302032"/>
            <a:ext cx="1943371" cy="7906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614" y="1414892"/>
            <a:ext cx="2524477" cy="7525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370" y="435499"/>
            <a:ext cx="5344271" cy="8478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433" y="1606337"/>
            <a:ext cx="2514951" cy="6573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0137" y="3239953"/>
            <a:ext cx="3296110" cy="7716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7401" y="4393585"/>
            <a:ext cx="2381582" cy="6001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770" y="3629608"/>
            <a:ext cx="4220164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3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502" y="616375"/>
            <a:ext cx="1857634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7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803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78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12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54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831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292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와이드스크린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2020-05-07T11:34:40Z</dcterms:created>
  <dcterms:modified xsi:type="dcterms:W3CDTF">2020-05-07T12:37:23Z</dcterms:modified>
</cp:coreProperties>
</file>