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6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9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5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8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3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6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8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2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7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4BAB6-CA62-461C-8F80-A81D52D9A39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52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14" y="3181315"/>
            <a:ext cx="1762371" cy="4953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930" y="3167025"/>
            <a:ext cx="127652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4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42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17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83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10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13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06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86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743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472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9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749800" y="2252133"/>
            <a:ext cx="1295400" cy="55880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32467" y="2252133"/>
            <a:ext cx="1295400" cy="55880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967133" y="2252133"/>
            <a:ext cx="1295400" cy="55880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15749" y="234686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33082" y="2346867"/>
            <a:ext cx="117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Character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3740" y="2346867"/>
            <a:ext cx="72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115733" y="2346867"/>
            <a:ext cx="1388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6333067" y="2346867"/>
            <a:ext cx="1388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75000" y="2716199"/>
            <a:ext cx="1329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392334" y="2716199"/>
            <a:ext cx="1329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7446" y="1933313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TO_NUMBER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15147" y="1933312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TO_CHAR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92334" y="2812421"/>
            <a:ext cx="907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TO_DATE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2812421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TO_CHAR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641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21" y="3298824"/>
            <a:ext cx="3029373" cy="56205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388" y="1855586"/>
            <a:ext cx="2419688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20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9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05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80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1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61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7</Words>
  <Application>Microsoft Office PowerPoint</Application>
  <PresentationFormat>와이드스크린</PresentationFormat>
  <Paragraphs>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2020-04-10T08:56:49Z</dcterms:created>
  <dcterms:modified xsi:type="dcterms:W3CDTF">2020-05-14T08:51:38Z</dcterms:modified>
</cp:coreProperties>
</file>