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>
        <p:scale>
          <a:sx n="75" d="100"/>
          <a:sy n="75" d="100"/>
        </p:scale>
        <p:origin x="89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693920" y="61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66160" y="188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923280" y="18796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566160" y="53746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7600" y="536448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46760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4632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468880" y="37592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7" y="171441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227455" y="2702740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588" y="2421723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799902" y="240568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77044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24954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59668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5427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740868" y="243776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9083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045" y="268837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4133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2917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0231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272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8584" y="267447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2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83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92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14176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43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31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71490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16215" y="2126383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720" y="34757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436033" y="33153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06580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61085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95799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2340" y="1013145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76" y="571987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0998" y="41566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1848" y="143112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3811" y="569488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7969" y="1246462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49" y="124646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" y="3314300"/>
            <a:ext cx="3383573" cy="331498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660422" y="4764360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47" y="4676209"/>
            <a:ext cx="2144705" cy="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4"/>
            <a:ext cx="3970364" cy="11888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8487833" y="1046504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64" y="65114"/>
            <a:ext cx="3878916" cy="1783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167" y="2485212"/>
            <a:ext cx="3589331" cy="3276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82" y="2077507"/>
            <a:ext cx="371126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2" y="1675046"/>
            <a:ext cx="647756" cy="19432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98" y="1484529"/>
            <a:ext cx="5357324" cy="2133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98" y="3974997"/>
            <a:ext cx="5608806" cy="2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62" y="4161703"/>
            <a:ext cx="57917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58</Words>
  <Application>Microsoft Office PowerPoint</Application>
  <PresentationFormat>와이드스크린</PresentationFormat>
  <Paragraphs>57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21</cp:revision>
  <dcterms:created xsi:type="dcterms:W3CDTF">2020-02-04T06:43:50Z</dcterms:created>
  <dcterms:modified xsi:type="dcterms:W3CDTF">2020-02-24T05:10:01Z</dcterms:modified>
</cp:coreProperties>
</file>