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7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4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4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0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2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A5AD-3007-46E6-B7A9-33A4ED181327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56FA-D30D-4ABF-B47D-AFB2F4ECC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0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86"/>
            <a:ext cx="12192000" cy="34124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75696" y="192532"/>
            <a:ext cx="258944" cy="203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16386" y="1388805"/>
            <a:ext cx="494962" cy="626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3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29" y="394350"/>
            <a:ext cx="8899605" cy="57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0" y="547467"/>
            <a:ext cx="9850225" cy="37724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7306" y="1283609"/>
            <a:ext cx="5236895" cy="16618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667"/>
            <a:ext cx="12192000" cy="58326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2874" y="1890509"/>
            <a:ext cx="2679813" cy="38872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33270" y="1589757"/>
            <a:ext cx="2679813" cy="38872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98717" y="3228722"/>
            <a:ext cx="2335883" cy="814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9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6</cp:revision>
  <dcterms:created xsi:type="dcterms:W3CDTF">2020-01-19T06:18:18Z</dcterms:created>
  <dcterms:modified xsi:type="dcterms:W3CDTF">2020-01-19T10:47:53Z</dcterms:modified>
</cp:coreProperties>
</file>