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0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9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2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3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2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3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5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1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FBEF-5323-4C7A-89FB-925527F36237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5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7" y="1973357"/>
            <a:ext cx="4763813" cy="26714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734" y="1415971"/>
            <a:ext cx="4316140" cy="3786209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474825" y="3037071"/>
            <a:ext cx="1296365" cy="544011"/>
          </a:xfrm>
          <a:prstGeom prst="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29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86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06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29" y="302032"/>
            <a:ext cx="1943371" cy="7906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614" y="1414892"/>
            <a:ext cx="2524477" cy="7525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370" y="435499"/>
            <a:ext cx="5344271" cy="8478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433" y="1606337"/>
            <a:ext cx="2514951" cy="6573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137" y="3239953"/>
            <a:ext cx="3296110" cy="771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7401" y="4393585"/>
            <a:ext cx="2381582" cy="600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770" y="3629608"/>
            <a:ext cx="422016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3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32" y="0"/>
            <a:ext cx="2938703" cy="20432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571" y="464337"/>
            <a:ext cx="1724266" cy="11145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761" y="2674616"/>
            <a:ext cx="3439005" cy="22958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296" y="3374800"/>
            <a:ext cx="244826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1227" y="-1129421"/>
            <a:ext cx="3677497" cy="29804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293" y="784381"/>
            <a:ext cx="2486938" cy="5996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225" y="1127255"/>
            <a:ext cx="3461051" cy="49031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224" y="3227712"/>
            <a:ext cx="1457528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67" y="479438"/>
            <a:ext cx="3929141" cy="55220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222" y="2922879"/>
            <a:ext cx="3189575" cy="63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12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54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83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29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2020-05-07T11:34:40Z</dcterms:created>
  <dcterms:modified xsi:type="dcterms:W3CDTF">2020-05-10T10:47:27Z</dcterms:modified>
</cp:coreProperties>
</file>