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B35C-1ACD-4CC5-AF49-AAB6EADCDE29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AE70-4899-4F26-963B-DF070C1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2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B35C-1ACD-4CC5-AF49-AAB6EADCDE29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AE70-4899-4F26-963B-DF070C1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6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B35C-1ACD-4CC5-AF49-AAB6EADCDE29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AE70-4899-4F26-963B-DF070C1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6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B35C-1ACD-4CC5-AF49-AAB6EADCDE29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AE70-4899-4F26-963B-DF070C1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8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B35C-1ACD-4CC5-AF49-AAB6EADCDE29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AE70-4899-4F26-963B-DF070C1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10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B35C-1ACD-4CC5-AF49-AAB6EADCDE29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AE70-4899-4F26-963B-DF070C1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41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B35C-1ACD-4CC5-AF49-AAB6EADCDE29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AE70-4899-4F26-963B-DF070C1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21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B35C-1ACD-4CC5-AF49-AAB6EADCDE29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AE70-4899-4F26-963B-DF070C1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0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B35C-1ACD-4CC5-AF49-AAB6EADCDE29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AE70-4899-4F26-963B-DF070C1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96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B35C-1ACD-4CC5-AF49-AAB6EADCDE29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AE70-4899-4F26-963B-DF070C1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6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B35C-1ACD-4CC5-AF49-AAB6EADCDE29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AE70-4899-4F26-963B-DF070C1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8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3B35C-1ACD-4CC5-AF49-AAB6EADCDE29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EAE70-4899-4F26-963B-DF070C1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63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744" y="1539489"/>
            <a:ext cx="5845047" cy="336071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43800" y="2048933"/>
            <a:ext cx="4157133" cy="143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72200" y="2328333"/>
            <a:ext cx="4495800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186333" y="1705311"/>
            <a:ext cx="2396067" cy="140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05" y="1031727"/>
            <a:ext cx="5095136" cy="437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40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07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99" y="710116"/>
            <a:ext cx="9099068" cy="54716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34067" y="4572000"/>
            <a:ext cx="719667" cy="23706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63399" y="4004733"/>
            <a:ext cx="1710266" cy="166793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99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526" y="0"/>
            <a:ext cx="7628281" cy="666045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450531" y="3733799"/>
            <a:ext cx="4253201" cy="137160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27599" y="4571999"/>
            <a:ext cx="2345268" cy="245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05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36" y="0"/>
            <a:ext cx="9413328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90134" y="287866"/>
            <a:ext cx="448734" cy="23706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895600" y="2015066"/>
            <a:ext cx="3708400" cy="71120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95600" y="4207933"/>
            <a:ext cx="3107267" cy="62653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98933" y="6375400"/>
            <a:ext cx="778934" cy="3979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92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219" y="0"/>
            <a:ext cx="6127562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197600" y="0"/>
            <a:ext cx="448734" cy="23706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421966" y="2743200"/>
            <a:ext cx="1248833" cy="21166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65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93" y="267264"/>
            <a:ext cx="10234547" cy="649280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927600" y="914401"/>
            <a:ext cx="897467" cy="296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6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11" y="168629"/>
            <a:ext cx="10196444" cy="646994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122333" y="863601"/>
            <a:ext cx="897467" cy="296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723466" y="5444068"/>
            <a:ext cx="897467" cy="296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80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4024843" y="2048933"/>
            <a:ext cx="551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139017" y="1744133"/>
            <a:ext cx="660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/>
              <a:t>Index.jsp</a:t>
            </a:r>
            <a:endParaRPr lang="ko-KR" altLang="en-US" sz="900" dirty="0"/>
          </a:p>
        </p:txBody>
      </p:sp>
      <p:sp>
        <p:nvSpPr>
          <p:cNvPr id="9" name="직사각형 8"/>
          <p:cNvSpPr/>
          <p:nvPr/>
        </p:nvSpPr>
        <p:spPr>
          <a:xfrm>
            <a:off x="6428330" y="1744133"/>
            <a:ext cx="660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876807" y="1735667"/>
            <a:ext cx="660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Index_jsp.java</a:t>
            </a:r>
            <a:endParaRPr lang="ko-KR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3819305" y="1825023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Servlet</a:t>
            </a:r>
            <a:r>
              <a:rPr lang="ko-KR" altLang="en-US" sz="800" dirty="0" smtClean="0"/>
              <a:t>으로 변환</a:t>
            </a:r>
            <a:endParaRPr lang="ko-KR" altLang="en-US" sz="8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726644" y="2032000"/>
            <a:ext cx="551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41242" y="180808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컴파일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7451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19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</Words>
  <Application>Microsoft Office PowerPoint</Application>
  <PresentationFormat>와이드스크린</PresentationFormat>
  <Paragraphs>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wonik</dc:creator>
  <cp:lastModifiedBy>jang wonik</cp:lastModifiedBy>
  <cp:revision>8</cp:revision>
  <dcterms:created xsi:type="dcterms:W3CDTF">2020-01-18T04:29:17Z</dcterms:created>
  <dcterms:modified xsi:type="dcterms:W3CDTF">2020-01-18T07:32:03Z</dcterms:modified>
</cp:coreProperties>
</file>