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1109-DA27-4DBE-A0BC-6AFD61575211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A048-A3C1-4736-9DB9-7ED76D523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1109-DA27-4DBE-A0BC-6AFD61575211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A048-A3C1-4736-9DB9-7ED76D523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04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1109-DA27-4DBE-A0BC-6AFD61575211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A048-A3C1-4736-9DB9-7ED76D523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75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1109-DA27-4DBE-A0BC-6AFD61575211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A048-A3C1-4736-9DB9-7ED76D523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1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1109-DA27-4DBE-A0BC-6AFD61575211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A048-A3C1-4736-9DB9-7ED76D523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6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1109-DA27-4DBE-A0BC-6AFD61575211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A048-A3C1-4736-9DB9-7ED76D523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40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1109-DA27-4DBE-A0BC-6AFD61575211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A048-A3C1-4736-9DB9-7ED76D523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45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1109-DA27-4DBE-A0BC-6AFD61575211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A048-A3C1-4736-9DB9-7ED76D523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56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1109-DA27-4DBE-A0BC-6AFD61575211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A048-A3C1-4736-9DB9-7ED76D523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5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1109-DA27-4DBE-A0BC-6AFD61575211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A048-A3C1-4736-9DB9-7ED76D523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1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1109-DA27-4DBE-A0BC-6AFD61575211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5A048-A3C1-4736-9DB9-7ED76D523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4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F1109-DA27-4DBE-A0BC-6AFD61575211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A048-A3C1-4736-9DB9-7ED76D523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92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333" y="228600"/>
            <a:ext cx="82961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프로젝트 주제 및 제목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개발 동기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개발 환경 및 구동 환경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개발 환경 </a:t>
            </a:r>
            <a:r>
              <a:rPr lang="en-US" altLang="ko-KR" dirty="0" smtClean="0"/>
              <a:t>: H/W </a:t>
            </a:r>
            <a:r>
              <a:rPr lang="ko-KR" altLang="en-US" dirty="0" smtClean="0"/>
              <a:t>사양 및 구현에 사용된 </a:t>
            </a:r>
            <a:r>
              <a:rPr lang="en-US" altLang="ko-KR" dirty="0" smtClean="0"/>
              <a:t>S/W, </a:t>
            </a:r>
            <a:r>
              <a:rPr lang="ko-KR" altLang="en-US" dirty="0" smtClean="0"/>
              <a:t>개발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베이스</a:t>
            </a:r>
            <a:r>
              <a:rPr lang="en-US" altLang="ko-KR" dirty="0" smtClean="0"/>
              <a:t>, API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구동 환경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앱을</a:t>
            </a:r>
            <a:r>
              <a:rPr lang="ko-KR" altLang="en-US" dirty="0" smtClean="0"/>
              <a:t> 구동할 수 있는 환경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구성원 소개 및 역할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개발 일정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간트차트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6.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트리 </a:t>
            </a:r>
            <a:r>
              <a:rPr lang="en-US" altLang="ko-KR" dirty="0" smtClean="0"/>
              <a:t>(UML)</a:t>
            </a:r>
          </a:p>
          <a:p>
            <a:r>
              <a:rPr lang="en-US" altLang="ko-KR" dirty="0" smtClean="0"/>
              <a:t>7.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별 설명</a:t>
            </a:r>
            <a:endParaRPr lang="en-US" altLang="ko-KR" dirty="0" smtClean="0"/>
          </a:p>
          <a:p>
            <a:r>
              <a:rPr lang="en-US" altLang="ko-KR" dirty="0" smtClean="0"/>
              <a:t>8. </a:t>
            </a:r>
            <a:r>
              <a:rPr lang="ko-KR" altLang="en-US" dirty="0" smtClean="0"/>
              <a:t>스토리보드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컴퓨터로 디자인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9. </a:t>
            </a:r>
            <a:r>
              <a:rPr lang="ko-KR" altLang="en-US" dirty="0" smtClean="0"/>
              <a:t>회의 내용</a:t>
            </a:r>
            <a:endParaRPr lang="en-US" altLang="ko-KR" dirty="0" smtClean="0"/>
          </a:p>
          <a:p>
            <a:r>
              <a:rPr lang="en-US" altLang="ko-KR" dirty="0" smtClean="0"/>
              <a:t>10. </a:t>
            </a:r>
            <a:r>
              <a:rPr lang="ko-KR" altLang="en-US" dirty="0" smtClean="0"/>
              <a:t>기타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099733" y="4385733"/>
            <a:ext cx="1997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/>
              <a:t>요구사항 분석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개발 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68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739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1746"/>
            <a:ext cx="12192000" cy="507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0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427" y="1382852"/>
            <a:ext cx="7209145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6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823" y="403598"/>
            <a:ext cx="6622354" cy="60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9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71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96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71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61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00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83</Words>
  <Application>Microsoft Office PowerPoint</Application>
  <PresentationFormat>와이드스크린</PresentationFormat>
  <Paragraphs>15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2020-05-17T02:38:55Z</dcterms:created>
  <dcterms:modified xsi:type="dcterms:W3CDTF">2020-05-17T07:42:47Z</dcterms:modified>
</cp:coreProperties>
</file>