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B178-AA17-4286-8CA1-C19F35BAE2D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9" y="925624"/>
            <a:ext cx="5410669" cy="4701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63" y="925624"/>
            <a:ext cx="5955800" cy="470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6367" y="38946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en-US" altLang="ko-KR" dirty="0"/>
              <a:t> </a:t>
            </a:r>
            <a:r>
              <a:rPr lang="en-US" altLang="ko-KR" dirty="0" smtClean="0"/>
              <a:t>(Widget)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04366" y="3894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62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45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6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p8JYO/btqDMHwnFH3/AmJDKff5fiiDcLBZFKwwM0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1" y="1139295"/>
            <a:ext cx="7381875" cy="35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9" y="-301136"/>
            <a:ext cx="2766300" cy="4770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66" y="1901868"/>
            <a:ext cx="3132091" cy="17222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72" y="0"/>
            <a:ext cx="55847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77382" y="868218"/>
            <a:ext cx="1741054" cy="789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77381" y="3679688"/>
            <a:ext cx="1911927" cy="789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8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1" y="102222"/>
            <a:ext cx="2621507" cy="7392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14" y="841426"/>
            <a:ext cx="3871295" cy="518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3" y="1580630"/>
            <a:ext cx="4477375" cy="23148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65054" y="5266534"/>
            <a:ext cx="1865745" cy="36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776" y="1100528"/>
            <a:ext cx="4286848" cy="323895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03455" y="2786569"/>
            <a:ext cx="2937163" cy="1189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4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7533" y="922867"/>
            <a:ext cx="3598334" cy="4936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06333" y="533400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50933" y="491066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620938" y="474134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940052" y="1879600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40052" y="5071533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940052" y="3369732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2105" y="184666"/>
            <a:ext cx="26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ayout_alignParentRight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6482" y="1653630"/>
            <a:ext cx="24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layout_alignParentTop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844361" y="3177915"/>
            <a:ext cx="23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layout_centerVertical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844361" y="485986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layout_alignParentBottom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18133" y="17413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layout_alignParentLeft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54111" y="-158840"/>
            <a:ext cx="26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layout_centerHorizontal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48667" y="29607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layout_centerInParent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18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63" y="1903189"/>
            <a:ext cx="6027942" cy="27129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4934" y="829733"/>
            <a:ext cx="680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새로 부를 때 </a:t>
            </a:r>
            <a:r>
              <a:rPr lang="en-US" altLang="ko-KR" dirty="0" smtClean="0"/>
              <a:t>intent </a:t>
            </a:r>
            <a:r>
              <a:rPr lang="ko-KR" altLang="en-US" dirty="0" smtClean="0"/>
              <a:t>해서 원래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돌아가는거랑</a:t>
            </a:r>
            <a:endParaRPr lang="en-US" altLang="ko-KR" dirty="0" smtClean="0"/>
          </a:p>
          <a:p>
            <a:r>
              <a:rPr lang="en-US" altLang="ko-KR" dirty="0" smtClean="0"/>
              <a:t>Finish()</a:t>
            </a:r>
            <a:r>
              <a:rPr lang="ko-KR" altLang="en-US" dirty="0" smtClean="0"/>
              <a:t>해서 </a:t>
            </a:r>
            <a:r>
              <a:rPr lang="ko-KR" altLang="en-US" dirty="0" err="1" smtClean="0"/>
              <a:t>돌아가는거랑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0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5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06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76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</Words>
  <Application>Microsoft Office PowerPoint</Application>
  <PresentationFormat>와이드스크린</PresentationFormat>
  <Paragraphs>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2020-04-29T15:24:16Z</dcterms:created>
  <dcterms:modified xsi:type="dcterms:W3CDTF">2020-05-25T13:50:57Z</dcterms:modified>
</cp:coreProperties>
</file>