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2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96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7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2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4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4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4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0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2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A5AD-3007-46E6-B7A9-33A4ED18132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0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186"/>
            <a:ext cx="12192000" cy="34124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875696" y="192532"/>
            <a:ext cx="258944" cy="203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16386" y="1388805"/>
            <a:ext cx="494962" cy="626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3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9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8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40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405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88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50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97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98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719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20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29" y="394350"/>
            <a:ext cx="8899605" cy="57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08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87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087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608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58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53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316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56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589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97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0" y="547467"/>
            <a:ext cx="9850225" cy="37724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97306" y="1283609"/>
            <a:ext cx="5236895" cy="16618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667"/>
            <a:ext cx="12192000" cy="58326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2874" y="1890509"/>
            <a:ext cx="2679813" cy="388720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33270" y="1589757"/>
            <a:ext cx="2679813" cy="388720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98717" y="3228722"/>
            <a:ext cx="2335883" cy="814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9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866" y="104503"/>
            <a:ext cx="261520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6022" y="5643154"/>
            <a:ext cx="650966" cy="150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49484" y="5090159"/>
            <a:ext cx="888275" cy="187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845" y="2754510"/>
            <a:ext cx="3439005" cy="17147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831" y="2754510"/>
            <a:ext cx="3915321" cy="17433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83316" y="3126376"/>
            <a:ext cx="888275" cy="187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3316" y="3074124"/>
            <a:ext cx="888275" cy="187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181447" y="3069769"/>
            <a:ext cx="1182294" cy="187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4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22"/>
            <a:ext cx="10051651" cy="14098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73" y="1770266"/>
            <a:ext cx="7422523" cy="26062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24" y="5005039"/>
            <a:ext cx="6302286" cy="7087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3283" y="3804458"/>
            <a:ext cx="3528366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3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5" y="386245"/>
            <a:ext cx="8580864" cy="5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4990" y="376646"/>
            <a:ext cx="169834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Attempted to add more sync issues when the </a:t>
            </a:r>
            <a:r>
              <a:rPr lang="en-US" altLang="ko-KR" dirty="0" err="1"/>
              <a:t>SyncIssueRegistry</a:t>
            </a:r>
            <a:r>
              <a:rPr lang="en-US" altLang="ko-KR" dirty="0"/>
              <a:t> was sealed!</a:t>
            </a:r>
          </a:p>
          <a:p>
            <a:endParaRPr lang="en-US" altLang="ko-KR" dirty="0"/>
          </a:p>
          <a:p>
            <a:r>
              <a:rPr lang="en-US" altLang="ko-KR" dirty="0" err="1"/>
              <a:t>java.lang.IllegalStateException</a:t>
            </a:r>
            <a:endParaRPr lang="en-US" altLang="ko-KR" dirty="0"/>
          </a:p>
          <a:p>
            <a:r>
              <a:rPr lang="en-US" altLang="ko-KR" dirty="0"/>
              <a:t>	at com.android.tools.idea.gradle.project.sync.issues.SyncIssueRegistry.register(SyncIssues.kt:47)</a:t>
            </a:r>
          </a:p>
          <a:p>
            <a:r>
              <a:rPr lang="en-US" altLang="ko-KR" dirty="0"/>
              <a:t>	at com.android.tools.idea.gradle.project.sync.issues.SyncIssues.registerSyncIssues(SyncIssues.kt:72)</a:t>
            </a:r>
          </a:p>
          <a:p>
            <a:r>
              <a:rPr lang="en-US" altLang="ko-KR" dirty="0"/>
              <a:t>	at com.android.tools.idea.gradle.project.sync.setup.module.AndroidModuleSetup.beforeSetup(AndroidModuleSetup.java:43)</a:t>
            </a:r>
          </a:p>
          <a:p>
            <a:r>
              <a:rPr lang="en-US" altLang="ko-KR" dirty="0"/>
              <a:t>	at com.android.tools.idea.gradle.project.sync.setup.module.AndroidModuleSetup.beforeSetup(AndroidModuleSetup.java:28)</a:t>
            </a:r>
          </a:p>
          <a:p>
            <a:r>
              <a:rPr lang="en-US" altLang="ko-KR" dirty="0"/>
              <a:t>	at com.android.tools.idea.gradle.project.sync.setup.module.common.BaseSetup.setUpModule(BaseSetup.java:33)</a:t>
            </a:r>
          </a:p>
          <a:p>
            <a:r>
              <a:rPr lang="en-US" altLang="ko-KR" dirty="0"/>
              <a:t>	at com.android.tools.idea.gradle.project.sync.idea.data.service.AndroidModuleModelDataService.setUpModule(AndroidModuleModelDataService.java:91)</a:t>
            </a:r>
          </a:p>
          <a:p>
            <a:r>
              <a:rPr lang="en-US" altLang="ko-KR" dirty="0"/>
              <a:t>	at com.android.tools.idea.gradle.project.sync.idea.data.service.AndroidModuleModelDataService.importData(AndroidModuleModelDataService.java:77)</a:t>
            </a:r>
          </a:p>
          <a:p>
            <a:r>
              <a:rPr lang="en-US" altLang="ko-KR" dirty="0"/>
              <a:t>	at com.android.tools.idea.gradle.project.sync.idea.data.service.ModuleModelDataService.lambda$importData$0(ModuleModelDataService.java:79)</a:t>
            </a:r>
          </a:p>
          <a:p>
            <a:r>
              <a:rPr lang="en-US" altLang="ko-KR" dirty="0"/>
              <a:t>	at com.intellij.openapi.command.WriteCommandAction.lambda$runWriteCommandAction$5(WriteCommandAction.java:368)</a:t>
            </a:r>
          </a:p>
          <a:p>
            <a:r>
              <a:rPr lang="en-US" altLang="ko-KR" dirty="0"/>
              <a:t>	at com.intellij.openapi.command.WriteCommandAction$BuilderImpl$1.run(WriteCommandAction.java:125)</a:t>
            </a:r>
          </a:p>
          <a:p>
            <a:r>
              <a:rPr lang="en-US" altLang="ko-KR" dirty="0"/>
              <a:t>	at </a:t>
            </a:r>
            <a:r>
              <a:rPr lang="en-US" altLang="ko-KR" dirty="0" err="1"/>
              <a:t>com.intellij.openapi.application.RunResult.run</a:t>
            </a:r>
            <a:r>
              <a:rPr lang="en-US" altLang="ko-KR" dirty="0"/>
              <a:t>(RunResult.java:35)</a:t>
            </a:r>
          </a:p>
          <a:p>
            <a:r>
              <a:rPr lang="en-US" altLang="ko-KR" dirty="0"/>
              <a:t>	at com.intellij.openapi.command.WriteCommandAction.lambda$null$1(WriteCommandAction.java:264)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50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562" y="3173708"/>
            <a:ext cx="5486875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4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13</Words>
  <Application>Microsoft Office PowerPoint</Application>
  <PresentationFormat>와이드스크린</PresentationFormat>
  <Paragraphs>15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USER</cp:lastModifiedBy>
  <cp:revision>12</cp:revision>
  <dcterms:created xsi:type="dcterms:W3CDTF">2020-01-19T06:18:18Z</dcterms:created>
  <dcterms:modified xsi:type="dcterms:W3CDTF">2020-05-24T13:07:01Z</dcterms:modified>
</cp:coreProperties>
</file>