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9" y="2253252"/>
            <a:ext cx="6562725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5354" y="165077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Yu Gothic Light" panose="020B0300000000000000" pitchFamily="34" charset="-128"/>
              </a:rPr>
              <a:t>호텔 예약 서비스</a:t>
            </a:r>
            <a:endParaRPr lang="ko-KR" altLang="en-US" sz="2000" b="1" dirty="0">
              <a:solidFill>
                <a:srgbClr val="00B0F0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0" y="1043431"/>
            <a:ext cx="24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5"/>
              </a:rPr>
              <a:t>www.naver.com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304" y="1520368"/>
            <a:ext cx="17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Naver_index.html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655" y="2094043"/>
            <a:ext cx="340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비밀번호 입력 후 로그인 버튼 클릭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012" y="2610506"/>
            <a:ext cx="17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완료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45" y="5134185"/>
            <a:ext cx="1990206" cy="134753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9476448" y="3774935"/>
            <a:ext cx="8092" cy="1241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6620" y="4238962"/>
            <a:ext cx="31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입력된 아이디 비밀번호를 토대로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9791363" y="3774935"/>
            <a:ext cx="8092" cy="124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8770" y="4266984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DB</a:t>
            </a:r>
            <a:r>
              <a:rPr lang="ko-KR" altLang="en-US" sz="1200" dirty="0" smtClean="0"/>
              <a:t>로부터 정보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9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1" y="1043431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8883" y="1496769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0472" y="2086226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2731" y="2534566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5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Yu Gothic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6</cp:revision>
  <dcterms:created xsi:type="dcterms:W3CDTF">2020-01-24T03:31:07Z</dcterms:created>
  <dcterms:modified xsi:type="dcterms:W3CDTF">2020-01-24T05:24:31Z</dcterms:modified>
</cp:coreProperties>
</file>