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90" d="100"/>
          <a:sy n="90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0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6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9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1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8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3EF9-8AE5-4977-9B10-E3C99861EBC1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7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847023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882315" y="-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5286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07367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42081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636038" y="0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83669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823281" y="2406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745702" y="-24062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8021"/>
            <a:ext cx="847023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882315" y="-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85286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07367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842081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636038" y="0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3669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23281" y="2406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745702" y="-24062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496" y="26451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58998" y="27467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06546" y="25435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65330" y="25435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28545" y="26451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32228" y="26709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22644" y="26451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90685" y="26451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90997" y="260770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0" y="1012877"/>
            <a:ext cx="7625878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9" name="직선 연결선 38"/>
          <p:cNvCxnSpPr/>
          <p:nvPr/>
        </p:nvCxnSpPr>
        <p:spPr>
          <a:xfrm>
            <a:off x="882314" y="99683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852861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807366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842080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836691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823280" y="10289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5701" y="980794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495" y="12693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58997" y="127952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6545" y="12592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5329" y="12592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32227" y="127195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22643" y="12693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90684" y="126936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0996" y="126562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0" y="2020417"/>
            <a:ext cx="674570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73" name="직선 연결선 72"/>
          <p:cNvCxnSpPr/>
          <p:nvPr/>
        </p:nvCxnSpPr>
        <p:spPr>
          <a:xfrm>
            <a:off x="882314" y="200437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852861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807366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842080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836691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823280" y="203645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1495" y="227690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58997" y="22870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206545" y="226674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65329" y="226674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22643" y="227690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90684" y="22769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0996" y="227316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160" y="3100939"/>
            <a:ext cx="581312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87" name="직선 연결선 86"/>
          <p:cNvCxnSpPr/>
          <p:nvPr/>
        </p:nvCxnSpPr>
        <p:spPr>
          <a:xfrm>
            <a:off x="892473" y="308489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863020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2817525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852239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846850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91654" y="335743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169156" y="336759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216704" y="334727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175488" y="334727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200843" y="335743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01155" y="335368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-10160" y="4147419"/>
            <a:ext cx="485701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872153" y="41313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842700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797205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31919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334" y="440391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48836" y="441407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196384" y="439375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155168" y="439375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180835" y="440016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48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36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85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49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06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22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1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36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75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1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693920" y="61976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566160" y="188976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923280" y="187960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566160" y="537464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7600" y="536448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467600" y="374904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846320" y="374904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468880" y="375920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6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89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901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133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06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55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46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12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14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057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27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07" y="1714412"/>
            <a:ext cx="8316486" cy="125747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5227455" y="2702740"/>
            <a:ext cx="33905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46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771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545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60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57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7588" y="2421723"/>
            <a:ext cx="674570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2799902" y="240568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770449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724954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59668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754279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740868" y="243776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9083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7045" y="268837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4133" y="266805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2917" y="266805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0231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08272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08584" y="267447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2204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0</a:t>
            </a:r>
            <a:endParaRPr lang="ko-KR" alt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48304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55392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14176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39843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39531" y="211816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5</a:t>
            </a:r>
            <a:endParaRPr lang="ko-KR" altLang="en-US" sz="9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71490" y="211816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16215" y="2126383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인덱스 </a:t>
            </a:r>
            <a:r>
              <a:rPr lang="en-US" altLang="ko-KR" sz="800" b="1" dirty="0" smtClean="0"/>
              <a:t>: 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0040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01240" y="1861419"/>
            <a:ext cx="485701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3183553" y="18453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4154100" y="1861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108605" y="1861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143319" y="1861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60578" y="470871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39996" y="2085827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98518" y="192950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359368" y="294496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71331" y="2083328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25489" y="2760302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07669" y="2760302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18080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51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61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9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89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58</Words>
  <Application>Microsoft Office PowerPoint</Application>
  <PresentationFormat>와이드스크린</PresentationFormat>
  <Paragraphs>57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16</cp:revision>
  <dcterms:created xsi:type="dcterms:W3CDTF">2020-02-04T06:43:50Z</dcterms:created>
  <dcterms:modified xsi:type="dcterms:W3CDTF">2020-02-16T06:08:53Z</dcterms:modified>
</cp:coreProperties>
</file>