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FBEF-5323-4C7A-89FB-925527F36237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DA87-F051-483C-9AFC-50BA82329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5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2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86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06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77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7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1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54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83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29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2020-05-07T11:34:40Z</dcterms:created>
  <dcterms:modified xsi:type="dcterms:W3CDTF">2020-05-07T11:35:31Z</dcterms:modified>
</cp:coreProperties>
</file>