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3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6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2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7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BAB6-CA62-461C-8F80-A81D52D9A390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0" y="221437"/>
            <a:ext cx="5001323" cy="30293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03" y="617838"/>
            <a:ext cx="2338323" cy="1169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573" y="-245584"/>
            <a:ext cx="5191850" cy="2896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09" y="959063"/>
            <a:ext cx="3967187" cy="8279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389" y="0"/>
            <a:ext cx="1991003" cy="29626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392" y="4197821"/>
            <a:ext cx="5677692" cy="18481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933038" y="4543367"/>
            <a:ext cx="716692" cy="1190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2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17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83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10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13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6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6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74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7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9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4" y="108813"/>
            <a:ext cx="4441728" cy="6844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72" y="-726136"/>
            <a:ext cx="2476846" cy="29436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4" y="425790"/>
            <a:ext cx="4654232" cy="7348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500" y="-678589"/>
            <a:ext cx="2829320" cy="29436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77" y="278892"/>
            <a:ext cx="3458058" cy="4667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486" y="-1050791"/>
            <a:ext cx="3086531" cy="2953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3090" y="-1041265"/>
            <a:ext cx="3458058" cy="29436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91436" y="66029"/>
            <a:ext cx="4982098" cy="5779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217" y="3782060"/>
            <a:ext cx="7192379" cy="5144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4810" y="2505532"/>
            <a:ext cx="261974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4" y="223286"/>
            <a:ext cx="5506218" cy="504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394" y="-986559"/>
            <a:ext cx="1933845" cy="2924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487" y="-582"/>
            <a:ext cx="1943371" cy="676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82" y="-52978"/>
            <a:ext cx="2219635" cy="781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451" y="428100"/>
            <a:ext cx="4877481" cy="714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3738" y="237573"/>
            <a:ext cx="1991003" cy="1095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007" y="518602"/>
            <a:ext cx="4944165" cy="7811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285" y="-306706"/>
            <a:ext cx="1867161" cy="1571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3641" y="1124624"/>
            <a:ext cx="4953691" cy="6954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4390" y="376807"/>
            <a:ext cx="1924319" cy="21910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799" y="137549"/>
            <a:ext cx="4925112" cy="7621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02453" y="-300663"/>
            <a:ext cx="1829055" cy="16385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155" y="352517"/>
            <a:ext cx="4782217" cy="7621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41155" y="610202"/>
            <a:ext cx="1790950" cy="12098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0027" y="905044"/>
            <a:ext cx="4839375" cy="72400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35850" y="1386597"/>
            <a:ext cx="1886213" cy="8002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799" y="5004389"/>
            <a:ext cx="6554115" cy="68589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02453" y="4204178"/>
            <a:ext cx="243874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0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9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05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8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1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61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2020-04-10T08:56:49Z</dcterms:created>
  <dcterms:modified xsi:type="dcterms:W3CDTF">2020-04-11T06:38:53Z</dcterms:modified>
</cp:coreProperties>
</file>