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3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3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92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6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5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1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17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1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90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74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B0B54-38C2-4878-9BDB-D65EE6D99877}" type="datetimeFigureOut">
              <a:rPr lang="ko-KR" altLang="en-US" smtClean="0"/>
              <a:t>2020-01-27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79F-504D-459D-A10E-55BDF9E63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7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www.naver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9" y="2253252"/>
            <a:ext cx="6562725" cy="1914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5354" y="165077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B0F0"/>
                </a:solidFill>
                <a:latin typeface="Yu Gothic Light" panose="020B0300000000000000" pitchFamily="34" charset="-128"/>
              </a:rPr>
              <a:t>호텔 예약 서비스</a:t>
            </a:r>
            <a:endParaRPr lang="ko-KR" altLang="en-US" sz="2000" b="1" dirty="0">
              <a:solidFill>
                <a:srgbClr val="00B0F0"/>
              </a:solidFill>
              <a:latin typeface="Yu Gothic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3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0" y="1043431"/>
            <a:ext cx="24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hlinkClick r:id="rId5"/>
              </a:rPr>
              <a:t>www.naver.com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접속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3304" y="1520368"/>
            <a:ext cx="17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Naver_index.html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6655" y="2094043"/>
            <a:ext cx="3400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아이디 비밀번호 입력 후 로그인 버튼 클릭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73012" y="2610506"/>
            <a:ext cx="1733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완료</a:t>
            </a:r>
            <a:r>
              <a:rPr lang="en-US" altLang="ko-KR" sz="1200" dirty="0" smtClean="0"/>
              <a:t>.html </a:t>
            </a:r>
            <a:r>
              <a:rPr lang="ko-KR" altLang="en-US" sz="1200" dirty="0" smtClean="0"/>
              <a:t>제공</a:t>
            </a:r>
            <a:endParaRPr lang="ko-KR" altLang="en-US" sz="12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45" y="5134185"/>
            <a:ext cx="1990206" cy="1347535"/>
          </a:xfrm>
          <a:prstGeom prst="rect">
            <a:avLst/>
          </a:prstGeom>
        </p:spPr>
      </p:pic>
      <p:cxnSp>
        <p:nvCxnSpPr>
          <p:cNvPr id="22" name="직선 화살표 연결선 21"/>
          <p:cNvCxnSpPr/>
          <p:nvPr/>
        </p:nvCxnSpPr>
        <p:spPr>
          <a:xfrm flipH="1">
            <a:off x="9476448" y="3774935"/>
            <a:ext cx="8092" cy="12419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6620" y="4238962"/>
            <a:ext cx="3110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입력된 아이디 비밀번호를 토대로 </a:t>
            </a:r>
            <a:r>
              <a:rPr lang="en-US" altLang="ko-KR" sz="1200" dirty="0" smtClean="0"/>
              <a:t>DB </a:t>
            </a:r>
            <a:r>
              <a:rPr lang="ko-KR" altLang="en-US" sz="1200" dirty="0" smtClean="0"/>
              <a:t>검색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9791363" y="3774935"/>
            <a:ext cx="8092" cy="1241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8770" y="4266984"/>
            <a:ext cx="1579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DB</a:t>
            </a:r>
            <a:r>
              <a:rPr lang="ko-KR" altLang="en-US" sz="1200" dirty="0" smtClean="0"/>
              <a:t>로부터 정보 확인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94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13" y="1189530"/>
            <a:ext cx="2468072" cy="2468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61" y="897332"/>
            <a:ext cx="1573975" cy="292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60" y="1375646"/>
            <a:ext cx="1300480" cy="169816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2581360" y="1375646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581360" y="1877353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81361" y="1043431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008883" y="1496769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2620472" y="2385798"/>
            <a:ext cx="5365020" cy="2427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620472" y="2936057"/>
            <a:ext cx="5365020" cy="2427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20472" y="2086226"/>
            <a:ext cx="735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Request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7112731" y="2534566"/>
            <a:ext cx="872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Response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855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32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33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Yu Gothic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wonik</dc:creator>
  <cp:lastModifiedBy>jang wonik</cp:lastModifiedBy>
  <cp:revision>7</cp:revision>
  <dcterms:created xsi:type="dcterms:W3CDTF">2020-01-24T03:31:07Z</dcterms:created>
  <dcterms:modified xsi:type="dcterms:W3CDTF">2020-01-27T02:21:59Z</dcterms:modified>
</cp:coreProperties>
</file>