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>
        <p:scale>
          <a:sx n="100" d="100"/>
          <a:sy n="100" d="100"/>
        </p:scale>
        <p:origin x="88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89965" y="3333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1924" y="10264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287830" y="96934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58410" y="23771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6328" y="23952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86085" y="23318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06451" y="171959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66901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93296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148314" y="71756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69805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63356" y="208059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845231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69805" y="208059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90527" y="139050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56993" y="718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52634" y="141066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67931" y="2115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0734" y="340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9786" y="1043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392" y="1703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2375" y="23845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5604" y="1734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1158" y="1696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15692" y="969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13947" y="2329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0614" y="2391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81280" y="34159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833239" y="10347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79145" y="97755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649725" y="238534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87643" y="240344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677400" y="23401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497766" y="17278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58216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984611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8239629" y="72577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7461120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6654671" y="208880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8936546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461120" y="208880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281842" y="139871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48308" y="726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743949" y="141887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359246" y="2123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12049" y="348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61101" y="1052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81707" y="1712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73690" y="23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36919" y="17426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2473" y="1704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07007" y="977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705262" y="2337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11929" y="2400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59984" y="312353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70037" y="3053834"/>
            <a:ext cx="58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130" name="자유형 129"/>
          <p:cNvSpPr/>
          <p:nvPr/>
        </p:nvSpPr>
        <p:spPr>
          <a:xfrm>
            <a:off x="14089" y="361950"/>
            <a:ext cx="4596011" cy="2787706"/>
          </a:xfrm>
          <a:custGeom>
            <a:avLst/>
            <a:gdLst>
              <a:gd name="connsiteX0" fmla="*/ 2224286 w 4596011"/>
              <a:gd name="connsiteY0" fmla="*/ 0 h 2787706"/>
              <a:gd name="connsiteX1" fmla="*/ 443111 w 4596011"/>
              <a:gd name="connsiteY1" fmla="*/ 1409700 h 2787706"/>
              <a:gd name="connsiteX2" fmla="*/ 90686 w 4596011"/>
              <a:gd name="connsiteY2" fmla="*/ 1895475 h 2787706"/>
              <a:gd name="connsiteX3" fmla="*/ 24011 w 4596011"/>
              <a:gd name="connsiteY3" fmla="*/ 2667000 h 2787706"/>
              <a:gd name="connsiteX4" fmla="*/ 433586 w 4596011"/>
              <a:gd name="connsiteY4" fmla="*/ 2771775 h 2787706"/>
              <a:gd name="connsiteX5" fmla="*/ 824111 w 4596011"/>
              <a:gd name="connsiteY5" fmla="*/ 2524125 h 2787706"/>
              <a:gd name="connsiteX6" fmla="*/ 1195586 w 4596011"/>
              <a:gd name="connsiteY6" fmla="*/ 2171700 h 2787706"/>
              <a:gd name="connsiteX7" fmla="*/ 1471811 w 4596011"/>
              <a:gd name="connsiteY7" fmla="*/ 1905000 h 2787706"/>
              <a:gd name="connsiteX8" fmla="*/ 1929011 w 4596011"/>
              <a:gd name="connsiteY8" fmla="*/ 1590675 h 2787706"/>
              <a:gd name="connsiteX9" fmla="*/ 2424311 w 4596011"/>
              <a:gd name="connsiteY9" fmla="*/ 971550 h 2787706"/>
              <a:gd name="connsiteX10" fmla="*/ 2738636 w 4596011"/>
              <a:gd name="connsiteY10" fmla="*/ 923925 h 2787706"/>
              <a:gd name="connsiteX11" fmla="*/ 3091061 w 4596011"/>
              <a:gd name="connsiteY11" fmla="*/ 1228725 h 2787706"/>
              <a:gd name="connsiteX12" fmla="*/ 2748161 w 4596011"/>
              <a:gd name="connsiteY12" fmla="*/ 2009775 h 2787706"/>
              <a:gd name="connsiteX13" fmla="*/ 2462411 w 4596011"/>
              <a:gd name="connsiteY13" fmla="*/ 2286000 h 2787706"/>
              <a:gd name="connsiteX14" fmla="*/ 2338586 w 4596011"/>
              <a:gd name="connsiteY14" fmla="*/ 2581275 h 2787706"/>
              <a:gd name="connsiteX15" fmla="*/ 3091061 w 4596011"/>
              <a:gd name="connsiteY15" fmla="*/ 2381250 h 2787706"/>
              <a:gd name="connsiteX16" fmla="*/ 3481586 w 4596011"/>
              <a:gd name="connsiteY16" fmla="*/ 1704975 h 2787706"/>
              <a:gd name="connsiteX17" fmla="*/ 4281686 w 4596011"/>
              <a:gd name="connsiteY17" fmla="*/ 2476500 h 2787706"/>
              <a:gd name="connsiteX18" fmla="*/ 4596011 w 4596011"/>
              <a:gd name="connsiteY18" fmla="*/ 2686050 h 278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6011" h="2787706">
                <a:moveTo>
                  <a:pt x="2224286" y="0"/>
                </a:moveTo>
                <a:cubicBezTo>
                  <a:pt x="1511498" y="546894"/>
                  <a:pt x="798711" y="1093788"/>
                  <a:pt x="443111" y="1409700"/>
                </a:cubicBezTo>
                <a:cubicBezTo>
                  <a:pt x="87511" y="1725612"/>
                  <a:pt x="160536" y="1685925"/>
                  <a:pt x="90686" y="1895475"/>
                </a:cubicBezTo>
                <a:cubicBezTo>
                  <a:pt x="20836" y="2105025"/>
                  <a:pt x="-33139" y="2520950"/>
                  <a:pt x="24011" y="2667000"/>
                </a:cubicBezTo>
                <a:cubicBezTo>
                  <a:pt x="81161" y="2813050"/>
                  <a:pt x="300236" y="2795588"/>
                  <a:pt x="433586" y="2771775"/>
                </a:cubicBezTo>
                <a:cubicBezTo>
                  <a:pt x="566936" y="2747963"/>
                  <a:pt x="697111" y="2624137"/>
                  <a:pt x="824111" y="2524125"/>
                </a:cubicBezTo>
                <a:cubicBezTo>
                  <a:pt x="951111" y="2424113"/>
                  <a:pt x="1195586" y="2171700"/>
                  <a:pt x="1195586" y="2171700"/>
                </a:cubicBezTo>
                <a:cubicBezTo>
                  <a:pt x="1303536" y="2068513"/>
                  <a:pt x="1349574" y="2001837"/>
                  <a:pt x="1471811" y="1905000"/>
                </a:cubicBezTo>
                <a:cubicBezTo>
                  <a:pt x="1594048" y="1808163"/>
                  <a:pt x="1770261" y="1746250"/>
                  <a:pt x="1929011" y="1590675"/>
                </a:cubicBezTo>
                <a:cubicBezTo>
                  <a:pt x="2087761" y="1435100"/>
                  <a:pt x="2289374" y="1082675"/>
                  <a:pt x="2424311" y="971550"/>
                </a:cubicBezTo>
                <a:cubicBezTo>
                  <a:pt x="2559249" y="860425"/>
                  <a:pt x="2627511" y="881063"/>
                  <a:pt x="2738636" y="923925"/>
                </a:cubicBezTo>
                <a:cubicBezTo>
                  <a:pt x="2849761" y="966788"/>
                  <a:pt x="3089473" y="1047750"/>
                  <a:pt x="3091061" y="1228725"/>
                </a:cubicBezTo>
                <a:cubicBezTo>
                  <a:pt x="3092649" y="1409700"/>
                  <a:pt x="2852936" y="1833563"/>
                  <a:pt x="2748161" y="2009775"/>
                </a:cubicBezTo>
                <a:cubicBezTo>
                  <a:pt x="2643386" y="2185987"/>
                  <a:pt x="2530674" y="2190750"/>
                  <a:pt x="2462411" y="2286000"/>
                </a:cubicBezTo>
                <a:cubicBezTo>
                  <a:pt x="2394148" y="2381250"/>
                  <a:pt x="2233811" y="2565400"/>
                  <a:pt x="2338586" y="2581275"/>
                </a:cubicBezTo>
                <a:cubicBezTo>
                  <a:pt x="2443361" y="2597150"/>
                  <a:pt x="2900561" y="2527300"/>
                  <a:pt x="3091061" y="2381250"/>
                </a:cubicBezTo>
                <a:cubicBezTo>
                  <a:pt x="3281561" y="2235200"/>
                  <a:pt x="3283148" y="1689100"/>
                  <a:pt x="3481586" y="1704975"/>
                </a:cubicBezTo>
                <a:cubicBezTo>
                  <a:pt x="3680024" y="1720850"/>
                  <a:pt x="4095949" y="2312988"/>
                  <a:pt x="4281686" y="2476500"/>
                </a:cubicBezTo>
                <a:cubicBezTo>
                  <a:pt x="4467423" y="2640012"/>
                  <a:pt x="4429324" y="2681288"/>
                  <a:pt x="4596011" y="2686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453909" y="754477"/>
            <a:ext cx="4328391" cy="1576213"/>
          </a:xfrm>
          <a:custGeom>
            <a:avLst/>
            <a:gdLst>
              <a:gd name="connsiteX0" fmla="*/ 1747116 w 4328391"/>
              <a:gd name="connsiteY0" fmla="*/ 74198 h 1576213"/>
              <a:gd name="connsiteX1" fmla="*/ 2899641 w 4328391"/>
              <a:gd name="connsiteY1" fmla="*/ 17048 h 1576213"/>
              <a:gd name="connsiteX2" fmla="*/ 889866 w 4328391"/>
              <a:gd name="connsiteY2" fmla="*/ 340898 h 1576213"/>
              <a:gd name="connsiteX3" fmla="*/ 1118466 w 4328391"/>
              <a:gd name="connsiteY3" fmla="*/ 836198 h 1576213"/>
              <a:gd name="connsiteX4" fmla="*/ 2128116 w 4328391"/>
              <a:gd name="connsiteY4" fmla="*/ 874298 h 1576213"/>
              <a:gd name="connsiteX5" fmla="*/ 3185391 w 4328391"/>
              <a:gd name="connsiteY5" fmla="*/ 826673 h 1576213"/>
              <a:gd name="connsiteX6" fmla="*/ 3404466 w 4328391"/>
              <a:gd name="connsiteY6" fmla="*/ 845723 h 1576213"/>
              <a:gd name="connsiteX7" fmla="*/ 1956666 w 4328391"/>
              <a:gd name="connsiteY7" fmla="*/ 912398 h 1576213"/>
              <a:gd name="connsiteX8" fmla="*/ 1413741 w 4328391"/>
              <a:gd name="connsiteY8" fmla="*/ 969548 h 1576213"/>
              <a:gd name="connsiteX9" fmla="*/ 404091 w 4328391"/>
              <a:gd name="connsiteY9" fmla="*/ 836198 h 1576213"/>
              <a:gd name="connsiteX10" fmla="*/ 51666 w 4328391"/>
              <a:gd name="connsiteY10" fmla="*/ 1312448 h 1576213"/>
              <a:gd name="connsiteX11" fmla="*/ 1442316 w 4328391"/>
              <a:gd name="connsiteY11" fmla="*/ 1541048 h 1576213"/>
              <a:gd name="connsiteX12" fmla="*/ 2461491 w 4328391"/>
              <a:gd name="connsiteY12" fmla="*/ 1560098 h 1576213"/>
              <a:gd name="connsiteX13" fmla="*/ 3575916 w 4328391"/>
              <a:gd name="connsiteY13" fmla="*/ 1569623 h 1576213"/>
              <a:gd name="connsiteX14" fmla="*/ 4328391 w 4328391"/>
              <a:gd name="connsiteY14" fmla="*/ 1455323 h 15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8391" h="1576213">
                <a:moveTo>
                  <a:pt x="1747116" y="74198"/>
                </a:moveTo>
                <a:cubicBezTo>
                  <a:pt x="2394816" y="23398"/>
                  <a:pt x="3042516" y="-27402"/>
                  <a:pt x="2899641" y="17048"/>
                </a:cubicBezTo>
                <a:cubicBezTo>
                  <a:pt x="2756766" y="61498"/>
                  <a:pt x="1186728" y="204373"/>
                  <a:pt x="889866" y="340898"/>
                </a:cubicBezTo>
                <a:cubicBezTo>
                  <a:pt x="593003" y="477423"/>
                  <a:pt x="912091" y="747298"/>
                  <a:pt x="1118466" y="836198"/>
                </a:cubicBezTo>
                <a:cubicBezTo>
                  <a:pt x="1324841" y="925098"/>
                  <a:pt x="1783629" y="875885"/>
                  <a:pt x="2128116" y="874298"/>
                </a:cubicBezTo>
                <a:cubicBezTo>
                  <a:pt x="2472603" y="872711"/>
                  <a:pt x="2972666" y="831436"/>
                  <a:pt x="3185391" y="826673"/>
                </a:cubicBezTo>
                <a:cubicBezTo>
                  <a:pt x="3398116" y="821910"/>
                  <a:pt x="3609253" y="831436"/>
                  <a:pt x="3404466" y="845723"/>
                </a:cubicBezTo>
                <a:cubicBezTo>
                  <a:pt x="3199679" y="860010"/>
                  <a:pt x="2288453" y="891761"/>
                  <a:pt x="1956666" y="912398"/>
                </a:cubicBezTo>
                <a:cubicBezTo>
                  <a:pt x="1624879" y="933035"/>
                  <a:pt x="1672503" y="982248"/>
                  <a:pt x="1413741" y="969548"/>
                </a:cubicBezTo>
                <a:cubicBezTo>
                  <a:pt x="1154979" y="956848"/>
                  <a:pt x="631103" y="779048"/>
                  <a:pt x="404091" y="836198"/>
                </a:cubicBezTo>
                <a:cubicBezTo>
                  <a:pt x="177078" y="893348"/>
                  <a:pt x="-121372" y="1194973"/>
                  <a:pt x="51666" y="1312448"/>
                </a:cubicBezTo>
                <a:cubicBezTo>
                  <a:pt x="224703" y="1429923"/>
                  <a:pt x="1040679" y="1499773"/>
                  <a:pt x="1442316" y="1541048"/>
                </a:cubicBezTo>
                <a:cubicBezTo>
                  <a:pt x="1843953" y="1582323"/>
                  <a:pt x="2461491" y="1560098"/>
                  <a:pt x="2461491" y="1560098"/>
                </a:cubicBezTo>
                <a:cubicBezTo>
                  <a:pt x="2817091" y="1564860"/>
                  <a:pt x="3264766" y="1587085"/>
                  <a:pt x="3575916" y="1569623"/>
                </a:cubicBezTo>
                <a:cubicBezTo>
                  <a:pt x="3887066" y="1552161"/>
                  <a:pt x="4199804" y="1441036"/>
                  <a:pt x="4328391" y="1455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35403" y="91307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439181" y="16807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16530" y="16710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51078" y="27361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14895" y="272242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414760" y="26640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438935" y="21771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51552" y="168326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6530" y="265661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66172" y="919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67043" y="169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5043" y="1690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75043" y="2743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8088" y="2192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44392" y="2656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4392" y="16710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2622" y="2661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7043" y="2719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>
            <a:stCxn id="3" idx="3"/>
            <a:endCxn id="83" idx="0"/>
          </p:cNvCxnSpPr>
          <p:nvPr/>
        </p:nvCxnSpPr>
        <p:spPr>
          <a:xfrm flipH="1">
            <a:off x="1622695" y="1240984"/>
            <a:ext cx="466458" cy="4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8" idx="4"/>
            <a:endCxn id="91" idx="0"/>
          </p:cNvCxnSpPr>
          <p:nvPr/>
        </p:nvCxnSpPr>
        <p:spPr>
          <a:xfrm>
            <a:off x="1622695" y="2064879"/>
            <a:ext cx="0" cy="6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6" idx="4"/>
            <a:endCxn id="50" idx="0"/>
          </p:cNvCxnSpPr>
          <p:nvPr/>
        </p:nvCxnSpPr>
        <p:spPr>
          <a:xfrm flipH="1">
            <a:off x="2834592" y="2067435"/>
            <a:ext cx="474" cy="6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6" idx="2"/>
            <a:endCxn id="48" idx="6"/>
          </p:cNvCxnSpPr>
          <p:nvPr/>
        </p:nvCxnSpPr>
        <p:spPr>
          <a:xfrm flipH="1" flipV="1">
            <a:off x="1806209" y="1872792"/>
            <a:ext cx="845343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0" idx="2"/>
            <a:endCxn id="51" idx="6"/>
          </p:cNvCxnSpPr>
          <p:nvPr/>
        </p:nvCxnSpPr>
        <p:spPr>
          <a:xfrm flipH="1" flipV="1">
            <a:off x="1781923" y="2914510"/>
            <a:ext cx="869155" cy="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0" idx="1"/>
            <a:endCxn id="48" idx="5"/>
          </p:cNvCxnSpPr>
          <p:nvPr/>
        </p:nvCxnSpPr>
        <p:spPr>
          <a:xfrm flipH="1" flipV="1">
            <a:off x="1752459" y="2008618"/>
            <a:ext cx="952369" cy="7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5" idx="2"/>
            <a:endCxn id="56" idx="5"/>
          </p:cNvCxnSpPr>
          <p:nvPr/>
        </p:nvCxnSpPr>
        <p:spPr>
          <a:xfrm flipH="1" flipV="1">
            <a:off x="2964830" y="2011174"/>
            <a:ext cx="474105" cy="35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9" idx="3"/>
          </p:cNvCxnSpPr>
          <p:nvPr/>
        </p:nvCxnSpPr>
        <p:spPr>
          <a:xfrm flipH="1">
            <a:off x="3779088" y="1998933"/>
            <a:ext cx="591192" cy="24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" idx="2"/>
            <a:endCxn id="55" idx="5"/>
          </p:cNvCxnSpPr>
          <p:nvPr/>
        </p:nvCxnSpPr>
        <p:spPr>
          <a:xfrm flipH="1" flipV="1">
            <a:off x="3752213" y="2505102"/>
            <a:ext cx="564317" cy="34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4" idx="2"/>
            <a:endCxn id="10" idx="6"/>
          </p:cNvCxnSpPr>
          <p:nvPr/>
        </p:nvCxnSpPr>
        <p:spPr>
          <a:xfrm flipH="1" flipV="1">
            <a:off x="4683558" y="2848700"/>
            <a:ext cx="731202" cy="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557154" y="1463848"/>
            <a:ext cx="29470" cy="1810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7337209" y="1602025"/>
            <a:ext cx="47272" cy="1806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1715394" y="365817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746163" y="3664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59448" y="366193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2187310" y="3679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2598930" y="366568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651078" y="366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3114197" y="367288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3137688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442622" y="1220212"/>
            <a:ext cx="6629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607849" y="36793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3631814" y="3686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4066077" y="366546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4105230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23611" y="369251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4951473" y="369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4494844" y="368030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522706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360231" y="370267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5388093" y="36999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61648" y="3060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7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71441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227455" y="2702740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720" y="34757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436033" y="33153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06580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61085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95799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2340" y="1013145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6" y="57198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0998" y="41566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1848" y="143112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3811" y="56948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7969" y="124646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49" y="124646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3314300"/>
            <a:ext cx="3383573" cy="33149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660422" y="4764360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47" y="4676209"/>
            <a:ext cx="2144705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4"/>
            <a:ext cx="3970364" cy="11888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8487833" y="1046504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64" y="65114"/>
            <a:ext cx="3878916" cy="1783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67" y="2485212"/>
            <a:ext cx="3589331" cy="3276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82" y="2077507"/>
            <a:ext cx="371126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2" y="1675046"/>
            <a:ext cx="647756" cy="1943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98" y="1484529"/>
            <a:ext cx="5357324" cy="2133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98" y="3974997"/>
            <a:ext cx="5608806" cy="2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62" y="4161703"/>
            <a:ext cx="5791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97</Words>
  <Application>Microsoft Office PowerPoint</Application>
  <PresentationFormat>와이드스크린</PresentationFormat>
  <Paragraphs>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27</cp:revision>
  <dcterms:created xsi:type="dcterms:W3CDTF">2020-02-04T06:43:50Z</dcterms:created>
  <dcterms:modified xsi:type="dcterms:W3CDTF">2020-03-01T04:50:49Z</dcterms:modified>
</cp:coreProperties>
</file>