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AA3C-6800-4A1F-8A1D-8CD6AA657CCF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1AE2-0CC2-4262-AD16-6FE77B053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5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AA3C-6800-4A1F-8A1D-8CD6AA657CCF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1AE2-0CC2-4262-AD16-6FE77B053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7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AA3C-6800-4A1F-8A1D-8CD6AA657CCF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1AE2-0CC2-4262-AD16-6FE77B053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02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AA3C-6800-4A1F-8A1D-8CD6AA657CCF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1AE2-0CC2-4262-AD16-6FE77B053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9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AA3C-6800-4A1F-8A1D-8CD6AA657CCF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1AE2-0CC2-4262-AD16-6FE77B053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96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AA3C-6800-4A1F-8A1D-8CD6AA657CCF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1AE2-0CC2-4262-AD16-6FE77B053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54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AA3C-6800-4A1F-8A1D-8CD6AA657CCF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1AE2-0CC2-4262-AD16-6FE77B053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37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AA3C-6800-4A1F-8A1D-8CD6AA657CCF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1AE2-0CC2-4262-AD16-6FE77B053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79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AA3C-6800-4A1F-8A1D-8CD6AA657CCF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1AE2-0CC2-4262-AD16-6FE77B053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AA3C-6800-4A1F-8A1D-8CD6AA657CCF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1AE2-0CC2-4262-AD16-6FE77B053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26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AA3C-6800-4A1F-8A1D-8CD6AA657CCF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1AE2-0CC2-4262-AD16-6FE77B053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7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EAA3C-6800-4A1F-8A1D-8CD6AA657CCF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31AE2-0CC2-4262-AD16-6FE77B053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91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303" y="669513"/>
            <a:ext cx="8102798" cy="57836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21303" y="2184850"/>
            <a:ext cx="930584" cy="3155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02864" y="6137607"/>
            <a:ext cx="810552" cy="3155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45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179" y="562036"/>
            <a:ext cx="7792537" cy="578248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69182" y="2257678"/>
            <a:ext cx="4418251" cy="347958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07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63" y="0"/>
            <a:ext cx="9538673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059667" y="436969"/>
            <a:ext cx="2805669" cy="146465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98573" y="678381"/>
            <a:ext cx="316939" cy="22792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80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346" y="0"/>
            <a:ext cx="940504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377791" y="242761"/>
            <a:ext cx="3835625" cy="283221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96198" y="525982"/>
            <a:ext cx="1869260" cy="33177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5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32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693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wonik</dc:creator>
  <cp:lastModifiedBy>jang wonik</cp:lastModifiedBy>
  <cp:revision>3</cp:revision>
  <dcterms:created xsi:type="dcterms:W3CDTF">2020-01-08T14:25:46Z</dcterms:created>
  <dcterms:modified xsi:type="dcterms:W3CDTF">2020-01-08T14:47:14Z</dcterms:modified>
</cp:coreProperties>
</file>