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71"/>
            <a:ext cx="12192000" cy="54664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495" y="1152507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088" y="1166360"/>
            <a:ext cx="1422370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2021" y="1930293"/>
            <a:ext cx="1422370" cy="68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816" y="5142614"/>
            <a:ext cx="1721068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77004" cy="16480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0751" y="1134515"/>
            <a:ext cx="1201004" cy="24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8" y="-765415"/>
            <a:ext cx="2981741" cy="1247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82" y="1375796"/>
            <a:ext cx="5330295" cy="108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82" y="-3"/>
            <a:ext cx="4989160" cy="1375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94" y="6024595"/>
            <a:ext cx="4344006" cy="1247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5" y="3355060"/>
            <a:ext cx="7916380" cy="2086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966" y="3688638"/>
            <a:ext cx="4338106" cy="151197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2218" y="5146024"/>
            <a:ext cx="508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9357" y="5407608"/>
            <a:ext cx="819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69" y="114421"/>
            <a:ext cx="3646789" cy="6179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66" y="2796650"/>
            <a:ext cx="1535038" cy="13923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264739" y="400435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장원익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0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75" y="675762"/>
            <a:ext cx="4341489" cy="1578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2" y="3583199"/>
            <a:ext cx="3717474" cy="1388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13" y="79043"/>
            <a:ext cx="5296639" cy="2772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29" y="3660557"/>
            <a:ext cx="4120580" cy="131109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661313" y="3043451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559433" y="3045725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1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" y="613677"/>
            <a:ext cx="12192000" cy="3228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79479" y="6045957"/>
            <a:ext cx="992565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51151" y="2806228"/>
            <a:ext cx="2127651" cy="832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2" y="4241863"/>
            <a:ext cx="5944430" cy="24958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1144" y="5404514"/>
            <a:ext cx="1340169" cy="314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4023" y="5612601"/>
            <a:ext cx="1977219" cy="97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337" cy="26215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2888" y="1389226"/>
            <a:ext cx="1091822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02" y="763538"/>
            <a:ext cx="3394928" cy="1471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71" y="2621507"/>
            <a:ext cx="7689246" cy="36807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47151" y="5130997"/>
            <a:ext cx="2340416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9691" y="5815665"/>
            <a:ext cx="1453214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" y="110842"/>
            <a:ext cx="11720576" cy="368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1" y="3799242"/>
            <a:ext cx="11255715" cy="28577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28922" y="5437940"/>
            <a:ext cx="1934228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3462" y="2369461"/>
            <a:ext cx="1453214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5747" y="1426556"/>
            <a:ext cx="2127651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8080" y="1428830"/>
            <a:ext cx="12010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1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266" y="-276366"/>
            <a:ext cx="4671465" cy="1463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6590" y="857323"/>
            <a:ext cx="13211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82" y="239966"/>
            <a:ext cx="4503810" cy="1318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460" y="176630"/>
            <a:ext cx="3296735" cy="958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2473" y="1134881"/>
            <a:ext cx="5364945" cy="29949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394" y="3087363"/>
            <a:ext cx="1321104" cy="20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47" y="1775593"/>
            <a:ext cx="5098222" cy="40999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64292" y="4841056"/>
            <a:ext cx="1453214" cy="40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8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3" y="-218396"/>
            <a:ext cx="10341236" cy="36045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21310" y="1070799"/>
            <a:ext cx="2831904" cy="20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" y="4007549"/>
            <a:ext cx="4486901" cy="2257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78" y="4007549"/>
            <a:ext cx="481402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19" y="0"/>
            <a:ext cx="2857899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1321" y="1724209"/>
            <a:ext cx="544190" cy="20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3788" y="1981805"/>
            <a:ext cx="876424" cy="20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9973" y="2240749"/>
            <a:ext cx="544190" cy="20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72" y="0"/>
            <a:ext cx="4027429" cy="3238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7" y="3907827"/>
            <a:ext cx="1943371" cy="1238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701" y="3907827"/>
            <a:ext cx="4153480" cy="65731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136473" y="4223536"/>
            <a:ext cx="31107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2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1398" cy="22450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99" y="1880026"/>
            <a:ext cx="4601217" cy="1857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99" y="0"/>
            <a:ext cx="5420481" cy="1667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9271" y="653821"/>
            <a:ext cx="658470" cy="166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19013" y="15429"/>
            <a:ext cx="408858" cy="183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9293" y="1788293"/>
            <a:ext cx="408858" cy="183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10" y="2931942"/>
            <a:ext cx="2829320" cy="59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10" y="2507520"/>
            <a:ext cx="1037417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31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77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82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6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23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33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72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4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49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0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30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34</Words>
  <Application>Microsoft Office PowerPoint</Application>
  <PresentationFormat>와이드스크린</PresentationFormat>
  <Paragraphs>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Yu Gothic 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41</cp:revision>
  <dcterms:created xsi:type="dcterms:W3CDTF">2020-01-24T03:31:07Z</dcterms:created>
  <dcterms:modified xsi:type="dcterms:W3CDTF">2020-02-16T14:38:09Z</dcterms:modified>
</cp:coreProperties>
</file>