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4" y="6024595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9" y="114421"/>
            <a:ext cx="3646789" cy="617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66" y="2796650"/>
            <a:ext cx="1535038" cy="1392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264739" y="40043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장원익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675762"/>
            <a:ext cx="4341489" cy="1578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2" y="3583199"/>
            <a:ext cx="3717474" cy="1388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3" y="79043"/>
            <a:ext cx="5296639" cy="2772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9" y="3660557"/>
            <a:ext cx="4120580" cy="13110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661313" y="3043451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559433" y="3045725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" y="613677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9479" y="6045957"/>
            <a:ext cx="992565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2" y="4241863"/>
            <a:ext cx="5944430" cy="2495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1144" y="5404514"/>
            <a:ext cx="1340169" cy="31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4023" y="5612601"/>
            <a:ext cx="1977219" cy="97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34</Words>
  <Application>Microsoft Office PowerPoint</Application>
  <PresentationFormat>와이드스크린</PresentationFormat>
  <Paragraphs>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Yu Gothic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28</cp:revision>
  <dcterms:created xsi:type="dcterms:W3CDTF">2020-01-24T03:31:07Z</dcterms:created>
  <dcterms:modified xsi:type="dcterms:W3CDTF">2020-01-30T13:22:52Z</dcterms:modified>
</cp:coreProperties>
</file>