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5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6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1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7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7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10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8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9" y="925624"/>
            <a:ext cx="5410669" cy="4701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63" y="925624"/>
            <a:ext cx="5955800" cy="47019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6367" y="38946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위젯</a:t>
            </a:r>
            <a:r>
              <a:rPr lang="en-US" altLang="ko-KR" dirty="0"/>
              <a:t> </a:t>
            </a:r>
            <a:r>
              <a:rPr lang="en-US" altLang="ko-KR" dirty="0" smtClean="0"/>
              <a:t>(Widget)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04366" y="38946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3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.kakaocdn.net/dn/p8JYO/btqDMHwnFH3/AmJDKff5fiiDcLBZFKwwM0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1" y="1139295"/>
            <a:ext cx="7381875" cy="35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3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50" y="437774"/>
            <a:ext cx="2766300" cy="4770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021" y="1961905"/>
            <a:ext cx="3132091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8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80" y="2568331"/>
            <a:ext cx="2621507" cy="7392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86" y="2678831"/>
            <a:ext cx="3871295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4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8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0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</Words>
  <Application>Microsoft Office PowerPoint</Application>
  <PresentationFormat>와이드스크린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2020-04-29T15:24:16Z</dcterms:created>
  <dcterms:modified xsi:type="dcterms:W3CDTF">2020-04-30T08:26:56Z</dcterms:modified>
</cp:coreProperties>
</file>