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0" y="922492"/>
            <a:ext cx="6744131" cy="32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8</cp:revision>
  <dcterms:created xsi:type="dcterms:W3CDTF">2020-01-24T03:31:07Z</dcterms:created>
  <dcterms:modified xsi:type="dcterms:W3CDTF">2020-01-27T06:08:39Z</dcterms:modified>
</cp:coreProperties>
</file>