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2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A5AD-3007-46E6-B7A9-33A4ED18132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86"/>
            <a:ext cx="12192000" cy="34124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75696" y="192532"/>
            <a:ext cx="258944" cy="20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6386" y="1388805"/>
            <a:ext cx="494962" cy="626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3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29" y="394350"/>
            <a:ext cx="8899605" cy="57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0" y="547467"/>
            <a:ext cx="9850225" cy="3772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7306" y="1283609"/>
            <a:ext cx="5236895" cy="16618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67"/>
            <a:ext cx="12192000" cy="58326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874" y="1890509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33270" y="1589757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98717" y="3228722"/>
            <a:ext cx="2335883" cy="814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866" y="104503"/>
            <a:ext cx="261520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6022" y="5643154"/>
            <a:ext cx="650966" cy="15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9484" y="5090159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45" y="2754510"/>
            <a:ext cx="3439005" cy="17147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31" y="2754510"/>
            <a:ext cx="3915321" cy="17433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316" y="3126376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3316" y="3074124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81447" y="3069769"/>
            <a:ext cx="1182294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2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5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84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USER</cp:lastModifiedBy>
  <cp:revision>7</cp:revision>
  <dcterms:created xsi:type="dcterms:W3CDTF">2020-01-19T06:18:18Z</dcterms:created>
  <dcterms:modified xsi:type="dcterms:W3CDTF">2020-04-06T09:42:48Z</dcterms:modified>
</cp:coreProperties>
</file>