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7" y="782733"/>
            <a:ext cx="8487960" cy="48393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56928" y="4741933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75175" y="3720988"/>
            <a:ext cx="744467" cy="880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5175" y="1788340"/>
            <a:ext cx="744467" cy="179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5331" y="849664"/>
            <a:ext cx="744467" cy="74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89" y="0"/>
            <a:ext cx="892062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6085" y="1399922"/>
            <a:ext cx="347957" cy="1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76085" y="1786991"/>
            <a:ext cx="697264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76084" y="2167317"/>
            <a:ext cx="793019" cy="14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6084" y="2539550"/>
            <a:ext cx="1189530" cy="15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75" y="1165244"/>
            <a:ext cx="9926435" cy="25530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1262358" y="1772156"/>
            <a:ext cx="3876084" cy="80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37" y="117553"/>
            <a:ext cx="7328382" cy="3106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38" y="3316235"/>
            <a:ext cx="7328382" cy="32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20" y="132943"/>
            <a:ext cx="6154009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589965" y="3333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1924" y="10264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287830" y="96934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558410" y="23771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96328" y="23952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586085" y="233189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06451" y="171959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66901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93296" y="169641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148314" y="71756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69805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563356" y="208059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845231" y="141066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69805" y="208059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90527" y="139050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56993" y="718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652634" y="141066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67931" y="211504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0734" y="340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9786" y="10438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392" y="1703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82375" y="23845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5604" y="17344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1158" y="1696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15692" y="969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13947" y="2329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0614" y="2391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81280" y="34159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7833239" y="10347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79145" y="97755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649725" y="238534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287643" y="240344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677400" y="234010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497766" y="17278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058216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9984611" y="170462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8239629" y="725773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>
            <a:off x="7461120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6654671" y="2088801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8936546" y="1418876"/>
            <a:ext cx="330837" cy="30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461120" y="208880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8281842" y="1398714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048308" y="726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743949" y="1418876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359246" y="2123251"/>
            <a:ext cx="255278" cy="25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12049" y="348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861101" y="1052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81707" y="1712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673690" y="2392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36919" y="17426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012473" y="1704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407007" y="9775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705262" y="2337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11929" y="2400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759984" y="3123536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70037" y="3053834"/>
            <a:ext cx="58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DFS</a:t>
            </a:r>
            <a:endParaRPr lang="ko-KR" altLang="en-US" dirty="0"/>
          </a:p>
        </p:txBody>
      </p:sp>
      <p:sp>
        <p:nvSpPr>
          <p:cNvPr id="130" name="자유형 129"/>
          <p:cNvSpPr/>
          <p:nvPr/>
        </p:nvSpPr>
        <p:spPr>
          <a:xfrm>
            <a:off x="14089" y="361950"/>
            <a:ext cx="4596011" cy="2787706"/>
          </a:xfrm>
          <a:custGeom>
            <a:avLst/>
            <a:gdLst>
              <a:gd name="connsiteX0" fmla="*/ 2224286 w 4596011"/>
              <a:gd name="connsiteY0" fmla="*/ 0 h 2787706"/>
              <a:gd name="connsiteX1" fmla="*/ 443111 w 4596011"/>
              <a:gd name="connsiteY1" fmla="*/ 1409700 h 2787706"/>
              <a:gd name="connsiteX2" fmla="*/ 90686 w 4596011"/>
              <a:gd name="connsiteY2" fmla="*/ 1895475 h 2787706"/>
              <a:gd name="connsiteX3" fmla="*/ 24011 w 4596011"/>
              <a:gd name="connsiteY3" fmla="*/ 2667000 h 2787706"/>
              <a:gd name="connsiteX4" fmla="*/ 433586 w 4596011"/>
              <a:gd name="connsiteY4" fmla="*/ 2771775 h 2787706"/>
              <a:gd name="connsiteX5" fmla="*/ 824111 w 4596011"/>
              <a:gd name="connsiteY5" fmla="*/ 2524125 h 2787706"/>
              <a:gd name="connsiteX6" fmla="*/ 1195586 w 4596011"/>
              <a:gd name="connsiteY6" fmla="*/ 2171700 h 2787706"/>
              <a:gd name="connsiteX7" fmla="*/ 1471811 w 4596011"/>
              <a:gd name="connsiteY7" fmla="*/ 1905000 h 2787706"/>
              <a:gd name="connsiteX8" fmla="*/ 1929011 w 4596011"/>
              <a:gd name="connsiteY8" fmla="*/ 1590675 h 2787706"/>
              <a:gd name="connsiteX9" fmla="*/ 2424311 w 4596011"/>
              <a:gd name="connsiteY9" fmla="*/ 971550 h 2787706"/>
              <a:gd name="connsiteX10" fmla="*/ 2738636 w 4596011"/>
              <a:gd name="connsiteY10" fmla="*/ 923925 h 2787706"/>
              <a:gd name="connsiteX11" fmla="*/ 3091061 w 4596011"/>
              <a:gd name="connsiteY11" fmla="*/ 1228725 h 2787706"/>
              <a:gd name="connsiteX12" fmla="*/ 2748161 w 4596011"/>
              <a:gd name="connsiteY12" fmla="*/ 2009775 h 2787706"/>
              <a:gd name="connsiteX13" fmla="*/ 2462411 w 4596011"/>
              <a:gd name="connsiteY13" fmla="*/ 2286000 h 2787706"/>
              <a:gd name="connsiteX14" fmla="*/ 2338586 w 4596011"/>
              <a:gd name="connsiteY14" fmla="*/ 2581275 h 2787706"/>
              <a:gd name="connsiteX15" fmla="*/ 3091061 w 4596011"/>
              <a:gd name="connsiteY15" fmla="*/ 2381250 h 2787706"/>
              <a:gd name="connsiteX16" fmla="*/ 3481586 w 4596011"/>
              <a:gd name="connsiteY16" fmla="*/ 1704975 h 2787706"/>
              <a:gd name="connsiteX17" fmla="*/ 4281686 w 4596011"/>
              <a:gd name="connsiteY17" fmla="*/ 2476500 h 2787706"/>
              <a:gd name="connsiteX18" fmla="*/ 4596011 w 4596011"/>
              <a:gd name="connsiteY18" fmla="*/ 2686050 h 278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96011" h="2787706">
                <a:moveTo>
                  <a:pt x="2224286" y="0"/>
                </a:moveTo>
                <a:cubicBezTo>
                  <a:pt x="1511498" y="546894"/>
                  <a:pt x="798711" y="1093788"/>
                  <a:pt x="443111" y="1409700"/>
                </a:cubicBezTo>
                <a:cubicBezTo>
                  <a:pt x="87511" y="1725612"/>
                  <a:pt x="160536" y="1685925"/>
                  <a:pt x="90686" y="1895475"/>
                </a:cubicBezTo>
                <a:cubicBezTo>
                  <a:pt x="20836" y="2105025"/>
                  <a:pt x="-33139" y="2520950"/>
                  <a:pt x="24011" y="2667000"/>
                </a:cubicBezTo>
                <a:cubicBezTo>
                  <a:pt x="81161" y="2813050"/>
                  <a:pt x="300236" y="2795588"/>
                  <a:pt x="433586" y="2771775"/>
                </a:cubicBezTo>
                <a:cubicBezTo>
                  <a:pt x="566936" y="2747963"/>
                  <a:pt x="697111" y="2624137"/>
                  <a:pt x="824111" y="2524125"/>
                </a:cubicBezTo>
                <a:cubicBezTo>
                  <a:pt x="951111" y="2424113"/>
                  <a:pt x="1195586" y="2171700"/>
                  <a:pt x="1195586" y="2171700"/>
                </a:cubicBezTo>
                <a:cubicBezTo>
                  <a:pt x="1303536" y="2068513"/>
                  <a:pt x="1349574" y="2001837"/>
                  <a:pt x="1471811" y="1905000"/>
                </a:cubicBezTo>
                <a:cubicBezTo>
                  <a:pt x="1594048" y="1808163"/>
                  <a:pt x="1770261" y="1746250"/>
                  <a:pt x="1929011" y="1590675"/>
                </a:cubicBezTo>
                <a:cubicBezTo>
                  <a:pt x="2087761" y="1435100"/>
                  <a:pt x="2289374" y="1082675"/>
                  <a:pt x="2424311" y="971550"/>
                </a:cubicBezTo>
                <a:cubicBezTo>
                  <a:pt x="2559249" y="860425"/>
                  <a:pt x="2627511" y="881063"/>
                  <a:pt x="2738636" y="923925"/>
                </a:cubicBezTo>
                <a:cubicBezTo>
                  <a:pt x="2849761" y="966788"/>
                  <a:pt x="3089473" y="1047750"/>
                  <a:pt x="3091061" y="1228725"/>
                </a:cubicBezTo>
                <a:cubicBezTo>
                  <a:pt x="3092649" y="1409700"/>
                  <a:pt x="2852936" y="1833563"/>
                  <a:pt x="2748161" y="2009775"/>
                </a:cubicBezTo>
                <a:cubicBezTo>
                  <a:pt x="2643386" y="2185987"/>
                  <a:pt x="2530674" y="2190750"/>
                  <a:pt x="2462411" y="2286000"/>
                </a:cubicBezTo>
                <a:cubicBezTo>
                  <a:pt x="2394148" y="2381250"/>
                  <a:pt x="2233811" y="2565400"/>
                  <a:pt x="2338586" y="2581275"/>
                </a:cubicBezTo>
                <a:cubicBezTo>
                  <a:pt x="2443361" y="2597150"/>
                  <a:pt x="2900561" y="2527300"/>
                  <a:pt x="3091061" y="2381250"/>
                </a:cubicBezTo>
                <a:cubicBezTo>
                  <a:pt x="3281561" y="2235200"/>
                  <a:pt x="3283148" y="1689100"/>
                  <a:pt x="3481586" y="1704975"/>
                </a:cubicBezTo>
                <a:cubicBezTo>
                  <a:pt x="3680024" y="1720850"/>
                  <a:pt x="4095949" y="2312988"/>
                  <a:pt x="4281686" y="2476500"/>
                </a:cubicBezTo>
                <a:cubicBezTo>
                  <a:pt x="4467423" y="2640012"/>
                  <a:pt x="4429324" y="2681288"/>
                  <a:pt x="4596011" y="2686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453909" y="754477"/>
            <a:ext cx="4328391" cy="1576213"/>
          </a:xfrm>
          <a:custGeom>
            <a:avLst/>
            <a:gdLst>
              <a:gd name="connsiteX0" fmla="*/ 1747116 w 4328391"/>
              <a:gd name="connsiteY0" fmla="*/ 74198 h 1576213"/>
              <a:gd name="connsiteX1" fmla="*/ 2899641 w 4328391"/>
              <a:gd name="connsiteY1" fmla="*/ 17048 h 1576213"/>
              <a:gd name="connsiteX2" fmla="*/ 889866 w 4328391"/>
              <a:gd name="connsiteY2" fmla="*/ 340898 h 1576213"/>
              <a:gd name="connsiteX3" fmla="*/ 1118466 w 4328391"/>
              <a:gd name="connsiteY3" fmla="*/ 836198 h 1576213"/>
              <a:gd name="connsiteX4" fmla="*/ 2128116 w 4328391"/>
              <a:gd name="connsiteY4" fmla="*/ 874298 h 1576213"/>
              <a:gd name="connsiteX5" fmla="*/ 3185391 w 4328391"/>
              <a:gd name="connsiteY5" fmla="*/ 826673 h 1576213"/>
              <a:gd name="connsiteX6" fmla="*/ 3404466 w 4328391"/>
              <a:gd name="connsiteY6" fmla="*/ 845723 h 1576213"/>
              <a:gd name="connsiteX7" fmla="*/ 1956666 w 4328391"/>
              <a:gd name="connsiteY7" fmla="*/ 912398 h 1576213"/>
              <a:gd name="connsiteX8" fmla="*/ 1413741 w 4328391"/>
              <a:gd name="connsiteY8" fmla="*/ 969548 h 1576213"/>
              <a:gd name="connsiteX9" fmla="*/ 404091 w 4328391"/>
              <a:gd name="connsiteY9" fmla="*/ 836198 h 1576213"/>
              <a:gd name="connsiteX10" fmla="*/ 51666 w 4328391"/>
              <a:gd name="connsiteY10" fmla="*/ 1312448 h 1576213"/>
              <a:gd name="connsiteX11" fmla="*/ 1442316 w 4328391"/>
              <a:gd name="connsiteY11" fmla="*/ 1541048 h 1576213"/>
              <a:gd name="connsiteX12" fmla="*/ 2461491 w 4328391"/>
              <a:gd name="connsiteY12" fmla="*/ 1560098 h 1576213"/>
              <a:gd name="connsiteX13" fmla="*/ 3575916 w 4328391"/>
              <a:gd name="connsiteY13" fmla="*/ 1569623 h 1576213"/>
              <a:gd name="connsiteX14" fmla="*/ 4328391 w 4328391"/>
              <a:gd name="connsiteY14" fmla="*/ 1455323 h 15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28391" h="1576213">
                <a:moveTo>
                  <a:pt x="1747116" y="74198"/>
                </a:moveTo>
                <a:cubicBezTo>
                  <a:pt x="2394816" y="23398"/>
                  <a:pt x="3042516" y="-27402"/>
                  <a:pt x="2899641" y="17048"/>
                </a:cubicBezTo>
                <a:cubicBezTo>
                  <a:pt x="2756766" y="61498"/>
                  <a:pt x="1186728" y="204373"/>
                  <a:pt x="889866" y="340898"/>
                </a:cubicBezTo>
                <a:cubicBezTo>
                  <a:pt x="593003" y="477423"/>
                  <a:pt x="912091" y="747298"/>
                  <a:pt x="1118466" y="836198"/>
                </a:cubicBezTo>
                <a:cubicBezTo>
                  <a:pt x="1324841" y="925098"/>
                  <a:pt x="1783629" y="875885"/>
                  <a:pt x="2128116" y="874298"/>
                </a:cubicBezTo>
                <a:cubicBezTo>
                  <a:pt x="2472603" y="872711"/>
                  <a:pt x="2972666" y="831436"/>
                  <a:pt x="3185391" y="826673"/>
                </a:cubicBezTo>
                <a:cubicBezTo>
                  <a:pt x="3398116" y="821910"/>
                  <a:pt x="3609253" y="831436"/>
                  <a:pt x="3404466" y="845723"/>
                </a:cubicBezTo>
                <a:cubicBezTo>
                  <a:pt x="3199679" y="860010"/>
                  <a:pt x="2288453" y="891761"/>
                  <a:pt x="1956666" y="912398"/>
                </a:cubicBezTo>
                <a:cubicBezTo>
                  <a:pt x="1624879" y="933035"/>
                  <a:pt x="1672503" y="982248"/>
                  <a:pt x="1413741" y="969548"/>
                </a:cubicBezTo>
                <a:cubicBezTo>
                  <a:pt x="1154979" y="956848"/>
                  <a:pt x="631103" y="779048"/>
                  <a:pt x="404091" y="836198"/>
                </a:cubicBezTo>
                <a:cubicBezTo>
                  <a:pt x="177078" y="893348"/>
                  <a:pt x="-121372" y="1194973"/>
                  <a:pt x="51666" y="1312448"/>
                </a:cubicBezTo>
                <a:cubicBezTo>
                  <a:pt x="224703" y="1429923"/>
                  <a:pt x="1040679" y="1499773"/>
                  <a:pt x="1442316" y="1541048"/>
                </a:cubicBezTo>
                <a:cubicBezTo>
                  <a:pt x="1843953" y="1582323"/>
                  <a:pt x="2461491" y="1560098"/>
                  <a:pt x="2461491" y="1560098"/>
                </a:cubicBezTo>
                <a:cubicBezTo>
                  <a:pt x="2817091" y="1564860"/>
                  <a:pt x="3264766" y="1587085"/>
                  <a:pt x="3575916" y="1569623"/>
                </a:cubicBezTo>
                <a:cubicBezTo>
                  <a:pt x="3887066" y="1552161"/>
                  <a:pt x="4199804" y="1441036"/>
                  <a:pt x="4328391" y="1455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35403" y="91307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439181" y="168070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316530" y="16710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651078" y="2736120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14895" y="272242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414760" y="266403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438935" y="2177189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51552" y="1683261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16530" y="265661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66172" y="919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67043" y="16981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5043" y="16906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75043" y="27435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8088" y="2192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44392" y="2656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44392" y="16710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2622" y="2661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7043" y="27198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>
            <a:stCxn id="3" idx="3"/>
            <a:endCxn id="83" idx="0"/>
          </p:cNvCxnSpPr>
          <p:nvPr/>
        </p:nvCxnSpPr>
        <p:spPr>
          <a:xfrm flipH="1">
            <a:off x="1622695" y="1240984"/>
            <a:ext cx="466458" cy="45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8" idx="4"/>
            <a:endCxn id="91" idx="0"/>
          </p:cNvCxnSpPr>
          <p:nvPr/>
        </p:nvCxnSpPr>
        <p:spPr>
          <a:xfrm>
            <a:off x="1622695" y="2064879"/>
            <a:ext cx="0" cy="65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6" idx="4"/>
            <a:endCxn id="50" idx="0"/>
          </p:cNvCxnSpPr>
          <p:nvPr/>
        </p:nvCxnSpPr>
        <p:spPr>
          <a:xfrm flipH="1">
            <a:off x="2834592" y="2067435"/>
            <a:ext cx="474" cy="6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6" idx="2"/>
            <a:endCxn id="48" idx="6"/>
          </p:cNvCxnSpPr>
          <p:nvPr/>
        </p:nvCxnSpPr>
        <p:spPr>
          <a:xfrm flipH="1" flipV="1">
            <a:off x="1806209" y="1872792"/>
            <a:ext cx="845343" cy="2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0" idx="2"/>
            <a:endCxn id="51" idx="6"/>
          </p:cNvCxnSpPr>
          <p:nvPr/>
        </p:nvCxnSpPr>
        <p:spPr>
          <a:xfrm flipH="1" flipV="1">
            <a:off x="1781923" y="2914510"/>
            <a:ext cx="869155" cy="13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50" idx="1"/>
            <a:endCxn id="48" idx="5"/>
          </p:cNvCxnSpPr>
          <p:nvPr/>
        </p:nvCxnSpPr>
        <p:spPr>
          <a:xfrm flipH="1" flipV="1">
            <a:off x="1752459" y="2008618"/>
            <a:ext cx="952369" cy="78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55" idx="2"/>
            <a:endCxn id="56" idx="5"/>
          </p:cNvCxnSpPr>
          <p:nvPr/>
        </p:nvCxnSpPr>
        <p:spPr>
          <a:xfrm flipH="1" flipV="1">
            <a:off x="2964830" y="2011174"/>
            <a:ext cx="474105" cy="35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49" idx="3"/>
          </p:cNvCxnSpPr>
          <p:nvPr/>
        </p:nvCxnSpPr>
        <p:spPr>
          <a:xfrm flipH="1">
            <a:off x="3779088" y="1998933"/>
            <a:ext cx="591192" cy="24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0" idx="2"/>
            <a:endCxn id="55" idx="5"/>
          </p:cNvCxnSpPr>
          <p:nvPr/>
        </p:nvCxnSpPr>
        <p:spPr>
          <a:xfrm flipH="1" flipV="1">
            <a:off x="3752213" y="2505102"/>
            <a:ext cx="564317" cy="34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4" idx="2"/>
            <a:endCxn id="10" idx="6"/>
          </p:cNvCxnSpPr>
          <p:nvPr/>
        </p:nvCxnSpPr>
        <p:spPr>
          <a:xfrm flipH="1" flipV="1">
            <a:off x="4683558" y="2848700"/>
            <a:ext cx="731202" cy="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557154" y="1463848"/>
            <a:ext cx="29470" cy="1810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7337209" y="1602025"/>
            <a:ext cx="47272" cy="1806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1715394" y="3658177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746163" y="3664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59448" y="366193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2187310" y="36793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2598930" y="366568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651078" y="36631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3114197" y="3672883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3137688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442622" y="1220212"/>
            <a:ext cx="6629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3607849" y="3679336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3631814" y="3686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4066077" y="3665462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4105230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923611" y="3692515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4951473" y="369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4494844" y="3680304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522706" y="3680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5360231" y="3702678"/>
            <a:ext cx="367028" cy="3841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5388093" y="36999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61648" y="30608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179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1" y="48552"/>
            <a:ext cx="8316486" cy="1257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908453" y="404602"/>
            <a:ext cx="3390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59" y="1580474"/>
            <a:ext cx="3528128" cy="4894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27" y="2087746"/>
            <a:ext cx="6026753" cy="39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7588" y="2421723"/>
            <a:ext cx="6745701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799902" y="240568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77044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724954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59668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754279" y="242172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740868" y="243776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99083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045" y="268837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4133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2917" y="266805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0231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272" y="2678215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08584" y="267447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2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48304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5392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14176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3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43" y="212356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4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39531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5</a:t>
            </a:r>
            <a:endParaRPr lang="ko-KR" alt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71490" y="211816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6</a:t>
            </a:r>
            <a:endParaRPr lang="ko-KR" alt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16215" y="2126383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인덱스 </a:t>
            </a:r>
            <a:r>
              <a:rPr lang="en-US" altLang="ko-KR" sz="800" b="1" dirty="0" smtClean="0"/>
              <a:t>: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720" y="347579"/>
            <a:ext cx="4857010" cy="850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1436033" y="33153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06580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361085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95799" y="34757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2340" y="1013145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76" y="571987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0998" y="415662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1848" y="1431128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23811" y="569488"/>
            <a:ext cx="437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7969" y="1246462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49" y="1246462"/>
            <a:ext cx="6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Rear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" y="3314300"/>
            <a:ext cx="3383573" cy="331498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660422" y="4764360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47" y="4676209"/>
            <a:ext cx="2144705" cy="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4"/>
            <a:ext cx="3970364" cy="11888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8487833" y="1046504"/>
            <a:ext cx="533400" cy="41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64" y="65114"/>
            <a:ext cx="3878916" cy="1783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67" y="2485212"/>
            <a:ext cx="3589331" cy="32768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82" y="2077507"/>
            <a:ext cx="371126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62" y="1675046"/>
            <a:ext cx="647756" cy="19432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98" y="1484529"/>
            <a:ext cx="5357324" cy="21337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98" y="3974997"/>
            <a:ext cx="5608806" cy="2362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62" y="4161703"/>
            <a:ext cx="5791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.kakaocdn.net/dn/blN614/btqCjdQZsWk/wOON9S5maaWsAEkdfvAEy1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95" y="469829"/>
            <a:ext cx="6715125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43278" y="4709565"/>
            <a:ext cx="2621819" cy="226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97</Words>
  <Application>Microsoft Office PowerPoint</Application>
  <PresentationFormat>와이드스크린</PresentationFormat>
  <Paragraphs>96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36</cp:revision>
  <dcterms:created xsi:type="dcterms:W3CDTF">2020-02-04T06:43:50Z</dcterms:created>
  <dcterms:modified xsi:type="dcterms:W3CDTF">2020-03-05T12:58:27Z</dcterms:modified>
</cp:coreProperties>
</file>