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3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2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BAB6-CA62-461C-8F80-A81D52D9A390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14" y="3181315"/>
            <a:ext cx="1762371" cy="4953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30" y="3167025"/>
            <a:ext cx="127652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7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83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0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3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6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6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4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21" y="3298824"/>
            <a:ext cx="3029373" cy="5620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8" y="1855586"/>
            <a:ext cx="2419688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0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8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1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2020-04-10T08:56:49Z</dcterms:created>
  <dcterms:modified xsi:type="dcterms:W3CDTF">2020-04-15T09:53:09Z</dcterms:modified>
</cp:coreProperties>
</file>