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6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7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10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8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B178-AA17-4286-8CA1-C19F35BAE2D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7E1C-CC5B-4D33-BD0E-3F7364A02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9" y="925624"/>
            <a:ext cx="5410669" cy="4701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63" y="925624"/>
            <a:ext cx="5955800" cy="4701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6367" y="38946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en-US" altLang="ko-KR" dirty="0"/>
              <a:t> </a:t>
            </a:r>
            <a:r>
              <a:rPr lang="en-US" altLang="ko-KR" dirty="0" smtClean="0"/>
              <a:t>(Widget)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04366" y="3894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3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.kakaocdn.net/dn/p8JYO/btqDMHwnFH3/AmJDKff5fiiDcLBZFKwwM0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1" y="1139295"/>
            <a:ext cx="7381875" cy="35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3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2020-04-29T15:24:16Z</dcterms:created>
  <dcterms:modified xsi:type="dcterms:W3CDTF">2020-04-29T15:24:48Z</dcterms:modified>
</cp:coreProperties>
</file>